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27E-6734-476D-95E1-B4DBF14CD84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BE95-7307-47AF-BD31-8BF32F93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9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27E-6734-476D-95E1-B4DBF14CD84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BE95-7307-47AF-BD31-8BF32F93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79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27E-6734-476D-95E1-B4DBF14CD84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BE95-7307-47AF-BD31-8BF32F93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07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27E-6734-476D-95E1-B4DBF14CD84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BE95-7307-47AF-BD31-8BF32F93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38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27E-6734-476D-95E1-B4DBF14CD84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BE95-7307-47AF-BD31-8BF32F93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90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27E-6734-476D-95E1-B4DBF14CD84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BE95-7307-47AF-BD31-8BF32F93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27E-6734-476D-95E1-B4DBF14CD84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BE95-7307-47AF-BD31-8BF32F93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5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27E-6734-476D-95E1-B4DBF14CD84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BE95-7307-47AF-BD31-8BF32F93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54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27E-6734-476D-95E1-B4DBF14CD84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BE95-7307-47AF-BD31-8BF32F93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4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27E-6734-476D-95E1-B4DBF14CD84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BE95-7307-47AF-BD31-8BF32F93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7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27E-6734-476D-95E1-B4DBF14CD84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BE95-7307-47AF-BD31-8BF32F93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94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A27E-6734-476D-95E1-B4DBF14CD84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9BE95-7307-47AF-BD31-8BF32F93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3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1568" y="624125"/>
            <a:ext cx="1723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1568" y="1301233"/>
            <a:ext cx="1723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포애퍼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11562" y="1303233"/>
            <a:ext cx="1723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통합 회원가입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2"/>
            <a:endCxn id="5" idx="0"/>
          </p:cNvCxnSpPr>
          <p:nvPr/>
        </p:nvCxnSpPr>
        <p:spPr>
          <a:xfrm>
            <a:off x="6383214" y="993457"/>
            <a:ext cx="0" cy="30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>
            <a:off x="7244860" y="1485899"/>
            <a:ext cx="266702" cy="2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98276" y="2022209"/>
            <a:ext cx="1723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전체 방 리스트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84423" y="2022209"/>
            <a:ext cx="22068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속해있는 방 리스트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5" idx="2"/>
            <a:endCxn id="15" idx="0"/>
          </p:cNvCxnSpPr>
          <p:nvPr/>
        </p:nvCxnSpPr>
        <p:spPr>
          <a:xfrm flipH="1">
            <a:off x="4659922" y="1670565"/>
            <a:ext cx="1723292" cy="35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16" idx="0"/>
          </p:cNvCxnSpPr>
          <p:nvPr/>
        </p:nvCxnSpPr>
        <p:spPr>
          <a:xfrm>
            <a:off x="6383214" y="1670565"/>
            <a:ext cx="2004644" cy="35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47380" y="1512470"/>
            <a:ext cx="25673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서버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앱</a:t>
            </a:r>
            <a:endParaRPr lang="en-US" altLang="ko-KR" sz="1400" dirty="0" smtClean="0"/>
          </a:p>
          <a:p>
            <a:r>
              <a:rPr lang="ko-KR" altLang="en-US" sz="1400" dirty="0" smtClean="0"/>
              <a:t>자가용 </a:t>
            </a:r>
            <a:r>
              <a:rPr lang="en-US" altLang="ko-KR" sz="1400" dirty="0" smtClean="0"/>
              <a:t>or </a:t>
            </a:r>
            <a:r>
              <a:rPr lang="ko-KR" altLang="en-US" sz="1400" dirty="0" smtClean="0"/>
              <a:t>택시</a:t>
            </a:r>
            <a:endParaRPr lang="en-US" altLang="ko-KR" sz="1400" dirty="0" smtClean="0"/>
          </a:p>
          <a:p>
            <a:r>
              <a:rPr lang="ko-KR" altLang="en-US" sz="1400" dirty="0" smtClean="0"/>
              <a:t>출발지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도착지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현재 인원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총원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현재 짐 개수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총 짐 개수</a:t>
            </a:r>
            <a:endParaRPr lang="en-US" altLang="ko-KR" sz="1400" dirty="0" smtClean="0"/>
          </a:p>
          <a:p>
            <a:r>
              <a:rPr lang="ko-KR" altLang="en-US" sz="1400" dirty="0" smtClean="0"/>
              <a:t>속해있는 사람의 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신분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확정 상태</a:t>
            </a:r>
            <a:r>
              <a:rPr lang="en-US" altLang="ko-KR" sz="1400" dirty="0" smtClean="0"/>
              <a:t>(X)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>
            <a:stCxn id="15" idx="2"/>
            <a:endCxn id="41" idx="0"/>
          </p:cNvCxnSpPr>
          <p:nvPr/>
        </p:nvCxnSpPr>
        <p:spPr>
          <a:xfrm flipH="1">
            <a:off x="3692219" y="2391541"/>
            <a:ext cx="967703" cy="134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71184" y="2052986"/>
            <a:ext cx="2294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출발지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도착지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출발 시간</a:t>
            </a:r>
            <a:endParaRPr lang="ko-KR" altLang="en-US" sz="1400" dirty="0"/>
          </a:p>
        </p:txBody>
      </p:sp>
      <p:cxnSp>
        <p:nvCxnSpPr>
          <p:cNvPr id="36" name="직선 연결선 35"/>
          <p:cNvCxnSpPr>
            <a:stCxn id="15" idx="1"/>
            <a:endCxn id="24" idx="3"/>
          </p:cNvCxnSpPr>
          <p:nvPr/>
        </p:nvCxnSpPr>
        <p:spPr>
          <a:xfrm flipH="1" flipV="1">
            <a:off x="3614735" y="2204968"/>
            <a:ext cx="183541" cy="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33907" y="3737139"/>
            <a:ext cx="11166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방 추가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3748" y="3121586"/>
            <a:ext cx="25673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앱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서버</a:t>
            </a:r>
            <a:endParaRPr lang="en-US" altLang="ko-KR" sz="1400" dirty="0" smtClean="0"/>
          </a:p>
          <a:p>
            <a:r>
              <a:rPr lang="ko-KR" altLang="en-US" sz="1400" dirty="0" smtClean="0"/>
              <a:t>자가용 </a:t>
            </a:r>
            <a:r>
              <a:rPr lang="en-US" altLang="ko-KR" sz="1400" dirty="0" smtClean="0"/>
              <a:t>or </a:t>
            </a:r>
            <a:r>
              <a:rPr lang="ko-KR" altLang="en-US" sz="1400" dirty="0" smtClean="0"/>
              <a:t>택시</a:t>
            </a:r>
            <a:endParaRPr lang="en-US" altLang="ko-KR" sz="1400" dirty="0" smtClean="0"/>
          </a:p>
          <a:p>
            <a:r>
              <a:rPr lang="ko-KR" altLang="en-US" sz="1400" dirty="0" smtClean="0"/>
              <a:t>출발 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도착 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출발지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도착지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현재 인원</a:t>
            </a:r>
            <a:r>
              <a:rPr lang="en-US" altLang="ko-KR" sz="1400" dirty="0" smtClean="0"/>
              <a:t>(1), </a:t>
            </a:r>
            <a:r>
              <a:rPr lang="ko-KR" altLang="en-US" sz="1400" dirty="0" smtClean="0"/>
              <a:t>총원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현재 짐 개수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총 짐 개수</a:t>
            </a:r>
            <a:endParaRPr lang="en-US" altLang="ko-KR" sz="1400" dirty="0" smtClean="0"/>
          </a:p>
          <a:p>
            <a:r>
              <a:rPr lang="ko-KR" altLang="en-US" sz="1400" dirty="0" smtClean="0"/>
              <a:t>속해있는 사람의 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신분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확정 상태</a:t>
            </a:r>
            <a:r>
              <a:rPr lang="en-US" altLang="ko-KR" sz="1400" dirty="0" smtClean="0"/>
              <a:t>(X)</a:t>
            </a:r>
            <a:endParaRPr lang="ko-KR" altLang="en-US" sz="1400" dirty="0"/>
          </a:p>
        </p:txBody>
      </p:sp>
      <p:cxnSp>
        <p:nvCxnSpPr>
          <p:cNvPr id="47" name="직선 연결선 46"/>
          <p:cNvCxnSpPr>
            <a:stCxn id="41" idx="1"/>
            <a:endCxn id="46" idx="3"/>
          </p:cNvCxnSpPr>
          <p:nvPr/>
        </p:nvCxnSpPr>
        <p:spPr>
          <a:xfrm flipH="1">
            <a:off x="2681103" y="3921805"/>
            <a:ext cx="4528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020776" y="3750123"/>
            <a:ext cx="7341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각 방</a:t>
            </a:r>
            <a:endParaRPr lang="ko-KR" altLang="en-US" dirty="0"/>
          </a:p>
        </p:txBody>
      </p:sp>
      <p:cxnSp>
        <p:nvCxnSpPr>
          <p:cNvPr id="53" name="직선 연결선 52"/>
          <p:cNvCxnSpPr>
            <a:stCxn id="16" idx="3"/>
            <a:endCxn id="29" idx="1"/>
          </p:cNvCxnSpPr>
          <p:nvPr/>
        </p:nvCxnSpPr>
        <p:spPr>
          <a:xfrm>
            <a:off x="9491292" y="2206875"/>
            <a:ext cx="279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6" idx="2"/>
            <a:endCxn id="52" idx="0"/>
          </p:cNvCxnSpPr>
          <p:nvPr/>
        </p:nvCxnSpPr>
        <p:spPr>
          <a:xfrm flipH="1">
            <a:off x="8387857" y="2391541"/>
            <a:ext cx="1" cy="135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771183" y="2811404"/>
            <a:ext cx="22947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서버 </a:t>
            </a:r>
            <a:r>
              <a:rPr lang="en-US" altLang="ko-KR" sz="1400" dirty="0" smtClean="0"/>
              <a:t>&lt;-&gt; </a:t>
            </a:r>
            <a:r>
              <a:rPr lang="ko-KR" altLang="en-US" sz="1400" dirty="0" smtClean="0"/>
              <a:t>앱</a:t>
            </a:r>
            <a:endParaRPr lang="en-US" altLang="ko-KR" sz="1400" dirty="0" smtClean="0"/>
          </a:p>
          <a:p>
            <a:r>
              <a:rPr lang="ko-KR" altLang="en-US" sz="1400" dirty="0" smtClean="0"/>
              <a:t>호스트 정보</a:t>
            </a:r>
            <a:endParaRPr lang="en-US" altLang="ko-KR" sz="1400" dirty="0" smtClean="0"/>
          </a:p>
          <a:p>
            <a:r>
              <a:rPr lang="ko-KR" altLang="en-US" sz="1400" dirty="0" smtClean="0"/>
              <a:t>호스트 변경</a:t>
            </a:r>
            <a:endParaRPr lang="en-US" altLang="ko-KR" sz="1400" dirty="0" smtClean="0"/>
          </a:p>
          <a:p>
            <a:r>
              <a:rPr lang="ko-KR" altLang="en-US" sz="1400" dirty="0" smtClean="0"/>
              <a:t>게스트 탈퇴</a:t>
            </a:r>
            <a:endParaRPr lang="en-US" altLang="ko-KR" sz="1400" dirty="0" smtClean="0"/>
          </a:p>
          <a:p>
            <a:r>
              <a:rPr lang="ko-KR" altLang="en-US" sz="1400" dirty="0" smtClean="0"/>
              <a:t>채팅 내용</a:t>
            </a:r>
            <a:endParaRPr lang="en-US" altLang="ko-KR" sz="1400" dirty="0" smtClean="0"/>
          </a:p>
          <a:p>
            <a:r>
              <a:rPr lang="ko-KR" altLang="en-US" sz="1400" dirty="0" smtClean="0"/>
              <a:t>출발 시간</a:t>
            </a:r>
            <a:r>
              <a:rPr lang="en-US" altLang="ko-KR" sz="1400" dirty="0" smtClean="0"/>
              <a:t>, 	</a:t>
            </a:r>
            <a:r>
              <a:rPr lang="ko-KR" altLang="en-US" sz="1400" dirty="0" smtClean="0"/>
              <a:t>도착 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출발지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도착지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현재 인원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총원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현재 짐 개수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총 짐 개수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확정 상태</a:t>
            </a:r>
            <a:endParaRPr lang="en-US" altLang="ko-KR" sz="1400" dirty="0" smtClean="0"/>
          </a:p>
          <a:p>
            <a:r>
              <a:rPr lang="ko-KR" altLang="en-US" sz="1400" dirty="0" smtClean="0"/>
              <a:t>신고</a:t>
            </a:r>
            <a:endParaRPr lang="ko-KR" altLang="en-US" sz="1400" dirty="0"/>
          </a:p>
        </p:txBody>
      </p:sp>
      <p:cxnSp>
        <p:nvCxnSpPr>
          <p:cNvPr id="61" name="직선 연결선 60"/>
          <p:cNvCxnSpPr>
            <a:stCxn id="52" idx="3"/>
            <a:endCxn id="60" idx="1"/>
          </p:cNvCxnSpPr>
          <p:nvPr/>
        </p:nvCxnSpPr>
        <p:spPr>
          <a:xfrm>
            <a:off x="8754937" y="3934789"/>
            <a:ext cx="1016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5" idx="2"/>
            <a:endCxn id="105" idx="0"/>
          </p:cNvCxnSpPr>
          <p:nvPr/>
        </p:nvCxnSpPr>
        <p:spPr>
          <a:xfrm>
            <a:off x="4659922" y="2391541"/>
            <a:ext cx="1066061" cy="134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95675" y="3737139"/>
            <a:ext cx="6606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191247" y="3337029"/>
            <a:ext cx="11869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앱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서버</a:t>
            </a:r>
            <a:endParaRPr lang="en-US" altLang="ko-KR" sz="1400" dirty="0" smtClean="0"/>
          </a:p>
          <a:p>
            <a:r>
              <a:rPr lang="ko-KR" altLang="en-US" sz="1400" dirty="0" smtClean="0"/>
              <a:t>정렬 기준</a:t>
            </a:r>
            <a:endParaRPr lang="en-US" altLang="ko-KR" sz="1400" dirty="0" smtClean="0"/>
          </a:p>
          <a:p>
            <a:r>
              <a:rPr lang="ko-KR" altLang="en-US" sz="1400" dirty="0" smtClean="0"/>
              <a:t>서버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앱</a:t>
            </a:r>
            <a:endParaRPr lang="en-US" altLang="ko-KR" sz="1400" dirty="0" smtClean="0"/>
          </a:p>
          <a:p>
            <a:r>
              <a:rPr lang="ko-KR" altLang="en-US" sz="1400" dirty="0" smtClean="0"/>
              <a:t>맞는 방 목록</a:t>
            </a:r>
            <a:endParaRPr lang="ko-KR" altLang="en-US" sz="1400" dirty="0"/>
          </a:p>
        </p:txBody>
      </p:sp>
      <p:cxnSp>
        <p:nvCxnSpPr>
          <p:cNvPr id="112" name="직선 연결선 111"/>
          <p:cNvCxnSpPr>
            <a:stCxn id="105" idx="3"/>
            <a:endCxn id="111" idx="1"/>
          </p:cNvCxnSpPr>
          <p:nvPr/>
        </p:nvCxnSpPr>
        <p:spPr>
          <a:xfrm>
            <a:off x="6056290" y="3921805"/>
            <a:ext cx="1349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133907" y="619918"/>
            <a:ext cx="1978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채팅</a:t>
            </a:r>
            <a:r>
              <a:rPr lang="en-US" altLang="ko-KR" dirty="0" smtClean="0"/>
              <a:t>/</a:t>
            </a:r>
            <a:r>
              <a:rPr lang="ko-KR" altLang="en-US" dirty="0" smtClean="0"/>
              <a:t>신고 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24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0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126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J_ 혜일</dc:creator>
  <cp:lastModifiedBy>J_ 혜일</cp:lastModifiedBy>
  <cp:revision>5</cp:revision>
  <dcterms:created xsi:type="dcterms:W3CDTF">2020-07-14T07:30:23Z</dcterms:created>
  <dcterms:modified xsi:type="dcterms:W3CDTF">2020-07-14T08:03:37Z</dcterms:modified>
</cp:coreProperties>
</file>