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4" r:id="rId2"/>
    <p:sldId id="279" r:id="rId3"/>
    <p:sldId id="376" r:id="rId4"/>
    <p:sldId id="377" r:id="rId5"/>
    <p:sldId id="378" r:id="rId6"/>
    <p:sldId id="379" r:id="rId7"/>
    <p:sldId id="375" r:id="rId8"/>
    <p:sldId id="380" r:id="rId9"/>
    <p:sldId id="381" r:id="rId10"/>
    <p:sldId id="382" r:id="rId11"/>
    <p:sldId id="383" r:id="rId12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_ac ExtraBold" panose="020B0600000101010101" pitchFamily="50" charset="-127"/>
      <p:regular r:id="rId17"/>
      <p:bold r:id="rId18"/>
      <p:italic r:id="rId19"/>
      <p:boldItalic r:id="rId20"/>
    </p:embeddedFont>
    <p:embeddedFont>
      <p:font typeface="나눔스퀘어_ac Light" panose="020B0600000101010101" pitchFamily="50" charset="-127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37F"/>
    <a:srgbClr val="F7F7F7"/>
    <a:srgbClr val="FDFBF9"/>
    <a:srgbClr val="DEDEDE"/>
    <a:srgbClr val="F2DED6"/>
    <a:srgbClr val="D3D3D3"/>
    <a:srgbClr val="D3B3A1"/>
    <a:srgbClr val="D8BCAC"/>
    <a:srgbClr val="F2E5DE"/>
    <a:srgbClr val="E7C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F4FE5-97DD-473A-8C44-C3A3C36D837E}" v="167" dt="2024-02-27T06:13:32.348"/>
    <p1510:client id="{F95DB755-DAC3-4154-B91D-F4F77B9B4968}" v="16" dt="2024-02-27T08:21: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5634"/>
  </p:normalViewPr>
  <p:slideViewPr>
    <p:cSldViewPr snapToGrid="0" showGuides="1">
      <p:cViewPr varScale="1">
        <p:scale>
          <a:sx n="102" d="100"/>
          <a:sy n="102" d="100"/>
        </p:scale>
        <p:origin x="858" y="10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on Jung" userId="6ceaae74f154cc96" providerId="LiveId" clId="{B5DF4FE5-97DD-473A-8C44-C3A3C36D837E}"/>
    <pc:docChg chg="undo redo custSel addSld delSld modSld sldOrd modMainMaster">
      <pc:chgData name="Jihoon Jung" userId="6ceaae74f154cc96" providerId="LiveId" clId="{B5DF4FE5-97DD-473A-8C44-C3A3C36D837E}" dt="2024-02-27T06:14:08.204" v="8291" actId="20577"/>
      <pc:docMkLst>
        <pc:docMk/>
      </pc:docMkLst>
      <pc:sldChg chg="del">
        <pc:chgData name="Jihoon Jung" userId="6ceaae74f154cc96" providerId="LiveId" clId="{B5DF4FE5-97DD-473A-8C44-C3A3C36D837E}" dt="2024-02-26T04:12:07.940" v="23" actId="47"/>
        <pc:sldMkLst>
          <pc:docMk/>
          <pc:sldMk cId="1940179455" sldId="256"/>
        </pc:sldMkLst>
      </pc:sldChg>
      <pc:sldChg chg="addSp delSp modSp mod">
        <pc:chgData name="Jihoon Jung" userId="6ceaae74f154cc96" providerId="LiveId" clId="{B5DF4FE5-97DD-473A-8C44-C3A3C36D837E}" dt="2024-02-26T08:12:21.878" v="4025"/>
        <pc:sldMkLst>
          <pc:docMk/>
          <pc:sldMk cId="1051844779" sldId="279"/>
        </pc:sldMkLst>
        <pc:spChg chg="add del mod">
          <ac:chgData name="Jihoon Jung" userId="6ceaae74f154cc96" providerId="LiveId" clId="{B5DF4FE5-97DD-473A-8C44-C3A3C36D837E}" dt="2024-02-26T08:12:21.878" v="4025"/>
          <ac:spMkLst>
            <pc:docMk/>
            <pc:sldMk cId="1051844779" sldId="279"/>
            <ac:spMk id="3" creationId="{8F4D4F28-7EFE-8F12-1B0E-5F6978425FAD}"/>
          </ac:spMkLst>
        </pc:spChg>
        <pc:spChg chg="mod">
          <ac:chgData name="Jihoon Jung" userId="6ceaae74f154cc96" providerId="LiveId" clId="{B5DF4FE5-97DD-473A-8C44-C3A3C36D837E}" dt="2024-02-26T08:12:20.936" v="4023" actId="20577"/>
          <ac:spMkLst>
            <pc:docMk/>
            <pc:sldMk cId="1051844779" sldId="279"/>
            <ac:spMk id="9" creationId="{D3DA9710-A6B0-41AC-8B66-DCADEF18E164}"/>
          </ac:spMkLst>
        </pc:spChg>
      </pc:sldChg>
      <pc:sldChg chg="del">
        <pc:chgData name="Jihoon Jung" userId="6ceaae74f154cc96" providerId="LiveId" clId="{B5DF4FE5-97DD-473A-8C44-C3A3C36D837E}" dt="2024-02-26T04:31:36.653" v="285" actId="47"/>
        <pc:sldMkLst>
          <pc:docMk/>
          <pc:sldMk cId="4054342771" sldId="281"/>
        </pc:sldMkLst>
      </pc:sldChg>
      <pc:sldChg chg="modSp mod">
        <pc:chgData name="Jihoon Jung" userId="6ceaae74f154cc96" providerId="LiveId" clId="{B5DF4FE5-97DD-473A-8C44-C3A3C36D837E}" dt="2024-02-26T04:31:58.273" v="287" actId="2711"/>
        <pc:sldMkLst>
          <pc:docMk/>
          <pc:sldMk cId="1081991933" sldId="283"/>
        </pc:sldMkLst>
        <pc:spChg chg="mod">
          <ac:chgData name="Jihoon Jung" userId="6ceaae74f154cc96" providerId="LiveId" clId="{B5DF4FE5-97DD-473A-8C44-C3A3C36D837E}" dt="2024-02-26T04:31:58.273" v="287" actId="2711"/>
          <ac:spMkLst>
            <pc:docMk/>
            <pc:sldMk cId="1081991933" sldId="283"/>
            <ac:spMk id="13" creationId="{3B89AF3D-4F74-41EE-B3DE-391BB94DCF4E}"/>
          </ac:spMkLst>
        </pc:spChg>
      </pc:sldChg>
      <pc:sldChg chg="modSp mod">
        <pc:chgData name="Jihoon Jung" userId="6ceaae74f154cc96" providerId="LiveId" clId="{B5DF4FE5-97DD-473A-8C44-C3A3C36D837E}" dt="2024-02-26T04:33:13.170" v="293" actId="207"/>
        <pc:sldMkLst>
          <pc:docMk/>
          <pc:sldMk cId="4005694301" sldId="286"/>
        </pc:sldMkLst>
        <pc:spChg chg="mod">
          <ac:chgData name="Jihoon Jung" userId="6ceaae74f154cc96" providerId="LiveId" clId="{B5DF4FE5-97DD-473A-8C44-C3A3C36D837E}" dt="2024-02-26T04:33:13.170" v="293" actId="207"/>
          <ac:spMkLst>
            <pc:docMk/>
            <pc:sldMk cId="4005694301" sldId="286"/>
            <ac:spMk id="6" creationId="{B016777C-CFFA-4D9C-9EEA-F8CDBF9DA4E4}"/>
          </ac:spMkLst>
        </pc:spChg>
      </pc:sldChg>
      <pc:sldChg chg="addSp delSp modSp mod">
        <pc:chgData name="Jihoon Jung" userId="6ceaae74f154cc96" providerId="LiveId" clId="{B5DF4FE5-97DD-473A-8C44-C3A3C36D837E}" dt="2024-02-26T04:33:16.496" v="295"/>
        <pc:sldMkLst>
          <pc:docMk/>
          <pc:sldMk cId="502546772" sldId="287"/>
        </pc:sldMkLst>
        <pc:spChg chg="add mod">
          <ac:chgData name="Jihoon Jung" userId="6ceaae74f154cc96" providerId="LiveId" clId="{B5DF4FE5-97DD-473A-8C44-C3A3C36D837E}" dt="2024-02-26T04:33:16.496" v="295"/>
          <ac:spMkLst>
            <pc:docMk/>
            <pc:sldMk cId="502546772" sldId="287"/>
            <ac:spMk id="2" creationId="{ED29CA85-8891-FC61-D147-8972C5FE5C7A}"/>
          </ac:spMkLst>
        </pc:spChg>
        <pc:spChg chg="del">
          <ac:chgData name="Jihoon Jung" userId="6ceaae74f154cc96" providerId="LiveId" clId="{B5DF4FE5-97DD-473A-8C44-C3A3C36D837E}" dt="2024-02-26T04:33:16.276" v="294" actId="478"/>
          <ac:spMkLst>
            <pc:docMk/>
            <pc:sldMk cId="502546772" sldId="287"/>
            <ac:spMk id="6" creationId="{B016777C-CFFA-4D9C-9EEA-F8CDBF9DA4E4}"/>
          </ac:spMkLst>
        </pc:spChg>
      </pc:sldChg>
      <pc:sldChg chg="addSp delSp modSp mod">
        <pc:chgData name="Jihoon Jung" userId="6ceaae74f154cc96" providerId="LiveId" clId="{B5DF4FE5-97DD-473A-8C44-C3A3C36D837E}" dt="2024-02-26T04:33:19.736" v="297"/>
        <pc:sldMkLst>
          <pc:docMk/>
          <pc:sldMk cId="2848702029" sldId="288"/>
        </pc:sldMkLst>
        <pc:spChg chg="add mod">
          <ac:chgData name="Jihoon Jung" userId="6ceaae74f154cc96" providerId="LiveId" clId="{B5DF4FE5-97DD-473A-8C44-C3A3C36D837E}" dt="2024-02-26T04:33:19.736" v="297"/>
          <ac:spMkLst>
            <pc:docMk/>
            <pc:sldMk cId="2848702029" sldId="288"/>
            <ac:spMk id="2" creationId="{82E28C2E-6F39-B0B3-D032-4C79DCD7647B}"/>
          </ac:spMkLst>
        </pc:spChg>
        <pc:spChg chg="del">
          <ac:chgData name="Jihoon Jung" userId="6ceaae74f154cc96" providerId="LiveId" clId="{B5DF4FE5-97DD-473A-8C44-C3A3C36D837E}" dt="2024-02-26T04:33:19.500" v="296" actId="478"/>
          <ac:spMkLst>
            <pc:docMk/>
            <pc:sldMk cId="2848702029" sldId="288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32:19.183" v="288" actId="2711"/>
          <ac:spMkLst>
            <pc:docMk/>
            <pc:sldMk cId="2848702029" sldId="288"/>
            <ac:spMk id="12" creationId="{C9B7F931-098E-4A6F-9635-31D77BB5C73A}"/>
          </ac:spMkLst>
        </pc:spChg>
      </pc:sldChg>
      <pc:sldChg chg="addSp delSp modSp mod">
        <pc:chgData name="Jihoon Jung" userId="6ceaae74f154cc96" providerId="LiveId" clId="{B5DF4FE5-97DD-473A-8C44-C3A3C36D837E}" dt="2024-02-26T04:33:24.537" v="299"/>
        <pc:sldMkLst>
          <pc:docMk/>
          <pc:sldMk cId="450758838" sldId="289"/>
        </pc:sldMkLst>
        <pc:spChg chg="add mod">
          <ac:chgData name="Jihoon Jung" userId="6ceaae74f154cc96" providerId="LiveId" clId="{B5DF4FE5-97DD-473A-8C44-C3A3C36D837E}" dt="2024-02-26T04:33:24.537" v="299"/>
          <ac:spMkLst>
            <pc:docMk/>
            <pc:sldMk cId="450758838" sldId="289"/>
            <ac:spMk id="2" creationId="{B1C45866-BA5C-2B1A-E7B4-EC6828311F55}"/>
          </ac:spMkLst>
        </pc:spChg>
        <pc:spChg chg="del">
          <ac:chgData name="Jihoon Jung" userId="6ceaae74f154cc96" providerId="LiveId" clId="{B5DF4FE5-97DD-473A-8C44-C3A3C36D837E}" dt="2024-02-26T04:33:24.271" v="298" actId="478"/>
          <ac:spMkLst>
            <pc:docMk/>
            <pc:sldMk cId="450758838" sldId="289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32:28.860" v="289" actId="2711"/>
          <ac:spMkLst>
            <pc:docMk/>
            <pc:sldMk cId="450758838" sldId="289"/>
            <ac:spMk id="90" creationId="{A763427A-2EB4-48D2-9AE8-909B8E559CA8}"/>
          </ac:spMkLst>
        </pc:spChg>
      </pc:sldChg>
      <pc:sldChg chg="addSp delSp modSp mod">
        <pc:chgData name="Jihoon Jung" userId="6ceaae74f154cc96" providerId="LiveId" clId="{B5DF4FE5-97DD-473A-8C44-C3A3C36D837E}" dt="2024-02-26T04:33:28.065" v="302"/>
        <pc:sldMkLst>
          <pc:docMk/>
          <pc:sldMk cId="1127403481" sldId="290"/>
        </pc:sldMkLst>
        <pc:spChg chg="add mod">
          <ac:chgData name="Jihoon Jung" userId="6ceaae74f154cc96" providerId="LiveId" clId="{B5DF4FE5-97DD-473A-8C44-C3A3C36D837E}" dt="2024-02-26T04:33:28.065" v="302"/>
          <ac:spMkLst>
            <pc:docMk/>
            <pc:sldMk cId="1127403481" sldId="290"/>
            <ac:spMk id="2" creationId="{675CE220-5503-5B8B-512B-F7C39EF1AC29}"/>
          </ac:spMkLst>
        </pc:spChg>
        <pc:spChg chg="del mod">
          <ac:chgData name="Jihoon Jung" userId="6ceaae74f154cc96" providerId="LiveId" clId="{B5DF4FE5-97DD-473A-8C44-C3A3C36D837E}" dt="2024-02-26T04:33:27.796" v="301" actId="478"/>
          <ac:spMkLst>
            <pc:docMk/>
            <pc:sldMk cId="1127403481" sldId="290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32:39.012" v="290" actId="2711"/>
          <ac:spMkLst>
            <pc:docMk/>
            <pc:sldMk cId="1127403481" sldId="290"/>
            <ac:spMk id="90" creationId="{A763427A-2EB4-48D2-9AE8-909B8E559CA8}"/>
          </ac:spMkLst>
        </pc:spChg>
      </pc:sldChg>
      <pc:sldChg chg="addSp delSp modSp mod">
        <pc:chgData name="Jihoon Jung" userId="6ceaae74f154cc96" providerId="LiveId" clId="{B5DF4FE5-97DD-473A-8C44-C3A3C36D837E}" dt="2024-02-26T04:33:31.346" v="304"/>
        <pc:sldMkLst>
          <pc:docMk/>
          <pc:sldMk cId="2153205699" sldId="291"/>
        </pc:sldMkLst>
        <pc:spChg chg="add mod">
          <ac:chgData name="Jihoon Jung" userId="6ceaae74f154cc96" providerId="LiveId" clId="{B5DF4FE5-97DD-473A-8C44-C3A3C36D837E}" dt="2024-02-26T04:33:31.346" v="304"/>
          <ac:spMkLst>
            <pc:docMk/>
            <pc:sldMk cId="2153205699" sldId="291"/>
            <ac:spMk id="2" creationId="{35476931-FD4F-FD55-D2F5-F8053CF699D2}"/>
          </ac:spMkLst>
        </pc:spChg>
        <pc:spChg chg="del">
          <ac:chgData name="Jihoon Jung" userId="6ceaae74f154cc96" providerId="LiveId" clId="{B5DF4FE5-97DD-473A-8C44-C3A3C36D837E}" dt="2024-02-26T04:33:31.084" v="303" actId="478"/>
          <ac:spMkLst>
            <pc:docMk/>
            <pc:sldMk cId="2153205699" sldId="291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32:47.396" v="291" actId="2711"/>
          <ac:spMkLst>
            <pc:docMk/>
            <pc:sldMk cId="2153205699" sldId="291"/>
            <ac:spMk id="90" creationId="{A763427A-2EB4-48D2-9AE8-909B8E559CA8}"/>
          </ac:spMkLst>
        </pc:spChg>
      </pc:sldChg>
      <pc:sldChg chg="addSp delSp modSp mod">
        <pc:chgData name="Jihoon Jung" userId="6ceaae74f154cc96" providerId="LiveId" clId="{B5DF4FE5-97DD-473A-8C44-C3A3C36D837E}" dt="2024-02-26T04:33:38.961" v="308"/>
        <pc:sldMkLst>
          <pc:docMk/>
          <pc:sldMk cId="4139403834" sldId="292"/>
        </pc:sldMkLst>
        <pc:spChg chg="add mod">
          <ac:chgData name="Jihoon Jung" userId="6ceaae74f154cc96" providerId="LiveId" clId="{B5DF4FE5-97DD-473A-8C44-C3A3C36D837E}" dt="2024-02-26T04:33:38.961" v="308"/>
          <ac:spMkLst>
            <pc:docMk/>
            <pc:sldMk cId="4139403834" sldId="292"/>
            <ac:spMk id="3" creationId="{4A6064C2-2137-601A-0144-06CBF675DD10}"/>
          </ac:spMkLst>
        </pc:spChg>
        <pc:spChg chg="del">
          <ac:chgData name="Jihoon Jung" userId="6ceaae74f154cc96" providerId="LiveId" clId="{B5DF4FE5-97DD-473A-8C44-C3A3C36D837E}" dt="2024-02-26T04:33:38.635" v="307" actId="478"/>
          <ac:spMkLst>
            <pc:docMk/>
            <pc:sldMk cId="4139403834" sldId="292"/>
            <ac:spMk id="6" creationId="{B016777C-CFFA-4D9C-9EEA-F8CDBF9DA4E4}"/>
          </ac:spMkLst>
        </pc:spChg>
      </pc:sldChg>
      <pc:sldChg chg="modSp mod">
        <pc:chgData name="Jihoon Jung" userId="6ceaae74f154cc96" providerId="LiveId" clId="{B5DF4FE5-97DD-473A-8C44-C3A3C36D837E}" dt="2024-02-26T06:26:37.828" v="1496" actId="2711"/>
        <pc:sldMkLst>
          <pc:docMk/>
          <pc:sldMk cId="601054059" sldId="293"/>
        </pc:sldMkLst>
        <pc:spChg chg="mod">
          <ac:chgData name="Jihoon Jung" userId="6ceaae74f154cc96" providerId="LiveId" clId="{B5DF4FE5-97DD-473A-8C44-C3A3C36D837E}" dt="2024-02-26T04:33:43.152" v="309" actId="207"/>
          <ac:spMkLst>
            <pc:docMk/>
            <pc:sldMk cId="601054059" sldId="293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6:26:37.828" v="1496" actId="2711"/>
          <ac:spMkLst>
            <pc:docMk/>
            <pc:sldMk cId="601054059" sldId="293"/>
            <ac:spMk id="11" creationId="{C0D2896E-9111-4461-9E83-2AC436169076}"/>
          </ac:spMkLst>
        </pc:spChg>
      </pc:sldChg>
      <pc:sldChg chg="modSp mod">
        <pc:chgData name="Jihoon Jung" userId="6ceaae74f154cc96" providerId="LiveId" clId="{B5DF4FE5-97DD-473A-8C44-C3A3C36D837E}" dt="2024-02-26T04:44:02.664" v="310" actId="207"/>
        <pc:sldMkLst>
          <pc:docMk/>
          <pc:sldMk cId="3296795597" sldId="294"/>
        </pc:sldMkLst>
        <pc:spChg chg="mod">
          <ac:chgData name="Jihoon Jung" userId="6ceaae74f154cc96" providerId="LiveId" clId="{B5DF4FE5-97DD-473A-8C44-C3A3C36D837E}" dt="2024-02-26T04:44:02.664" v="310" actId="207"/>
          <ac:spMkLst>
            <pc:docMk/>
            <pc:sldMk cId="3296795597" sldId="294"/>
            <ac:spMk id="6" creationId="{B016777C-CFFA-4D9C-9EEA-F8CDBF9DA4E4}"/>
          </ac:spMkLst>
        </pc:spChg>
      </pc:sldChg>
      <pc:sldChg chg="modSp mod">
        <pc:chgData name="Jihoon Jung" userId="6ceaae74f154cc96" providerId="LiveId" clId="{B5DF4FE5-97DD-473A-8C44-C3A3C36D837E}" dt="2024-02-26T04:49:57.882" v="328" actId="207"/>
        <pc:sldMkLst>
          <pc:docMk/>
          <pc:sldMk cId="472525530" sldId="295"/>
        </pc:sldMkLst>
        <pc:spChg chg="mod">
          <ac:chgData name="Jihoon Jung" userId="6ceaae74f154cc96" providerId="LiveId" clId="{B5DF4FE5-97DD-473A-8C44-C3A3C36D837E}" dt="2024-02-26T04:49:57.882" v="328" actId="207"/>
          <ac:spMkLst>
            <pc:docMk/>
            <pc:sldMk cId="472525530" sldId="295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44:27.882" v="312" actId="2711"/>
          <ac:spMkLst>
            <pc:docMk/>
            <pc:sldMk cId="472525530" sldId="295"/>
            <ac:spMk id="9" creationId="{A85FDA99-3B73-4685-9044-DA932D7A8555}"/>
          </ac:spMkLst>
        </pc:spChg>
        <pc:spChg chg="mod">
          <ac:chgData name="Jihoon Jung" userId="6ceaae74f154cc96" providerId="LiveId" clId="{B5DF4FE5-97DD-473A-8C44-C3A3C36D837E}" dt="2024-02-26T04:44:19.376" v="311" actId="2711"/>
          <ac:spMkLst>
            <pc:docMk/>
            <pc:sldMk cId="472525530" sldId="295"/>
            <ac:spMk id="11" creationId="{C0D2896E-9111-4461-9E83-2AC436169076}"/>
          </ac:spMkLst>
        </pc:spChg>
        <pc:spChg chg="mod">
          <ac:chgData name="Jihoon Jung" userId="6ceaae74f154cc96" providerId="LiveId" clId="{B5DF4FE5-97DD-473A-8C44-C3A3C36D837E}" dt="2024-02-26T04:44:34.579" v="313" actId="2711"/>
          <ac:spMkLst>
            <pc:docMk/>
            <pc:sldMk cId="472525530" sldId="295"/>
            <ac:spMk id="13" creationId="{082E9733-8467-49E2-9D4F-442FF90C65B5}"/>
          </ac:spMkLst>
        </pc:spChg>
      </pc:sldChg>
      <pc:sldChg chg="modSp mod">
        <pc:chgData name="Jihoon Jung" userId="6ceaae74f154cc96" providerId="LiveId" clId="{B5DF4FE5-97DD-473A-8C44-C3A3C36D837E}" dt="2024-02-26T04:49:55.310" v="327" actId="207"/>
        <pc:sldMkLst>
          <pc:docMk/>
          <pc:sldMk cId="2853618755" sldId="296"/>
        </pc:sldMkLst>
        <pc:spChg chg="mod">
          <ac:chgData name="Jihoon Jung" userId="6ceaae74f154cc96" providerId="LiveId" clId="{B5DF4FE5-97DD-473A-8C44-C3A3C36D837E}" dt="2024-02-26T04:49:55.310" v="327" actId="207"/>
          <ac:spMkLst>
            <pc:docMk/>
            <pc:sldMk cId="2853618755" sldId="296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44:49.115" v="315" actId="2711"/>
          <ac:spMkLst>
            <pc:docMk/>
            <pc:sldMk cId="2853618755" sldId="296"/>
            <ac:spMk id="8" creationId="{32D88526-8162-465A-89D6-62485C62AD5B}"/>
          </ac:spMkLst>
        </pc:spChg>
        <pc:spChg chg="mod">
          <ac:chgData name="Jihoon Jung" userId="6ceaae74f154cc96" providerId="LiveId" clId="{B5DF4FE5-97DD-473A-8C44-C3A3C36D837E}" dt="2024-02-26T04:44:42.920" v="314" actId="2711"/>
          <ac:spMkLst>
            <pc:docMk/>
            <pc:sldMk cId="2853618755" sldId="296"/>
            <ac:spMk id="11" creationId="{C0D2896E-9111-4461-9E83-2AC436169076}"/>
          </ac:spMkLst>
        </pc:spChg>
        <pc:spChg chg="mod">
          <ac:chgData name="Jihoon Jung" userId="6ceaae74f154cc96" providerId="LiveId" clId="{B5DF4FE5-97DD-473A-8C44-C3A3C36D837E}" dt="2024-02-26T04:44:55.805" v="316" actId="2711"/>
          <ac:spMkLst>
            <pc:docMk/>
            <pc:sldMk cId="2853618755" sldId="296"/>
            <ac:spMk id="15" creationId="{617A0888-96AF-44CD-9A84-D24B1385A269}"/>
          </ac:spMkLst>
        </pc:spChg>
      </pc:sldChg>
      <pc:sldChg chg="modSp mod">
        <pc:chgData name="Jihoon Jung" userId="6ceaae74f154cc96" providerId="LiveId" clId="{B5DF4FE5-97DD-473A-8C44-C3A3C36D837E}" dt="2024-02-26T04:49:51.937" v="326" actId="207"/>
        <pc:sldMkLst>
          <pc:docMk/>
          <pc:sldMk cId="2583628314" sldId="297"/>
        </pc:sldMkLst>
        <pc:spChg chg="mod">
          <ac:chgData name="Jihoon Jung" userId="6ceaae74f154cc96" providerId="LiveId" clId="{B5DF4FE5-97DD-473A-8C44-C3A3C36D837E}" dt="2024-02-26T04:49:51.937" v="326" actId="207"/>
          <ac:spMkLst>
            <pc:docMk/>
            <pc:sldMk cId="2583628314" sldId="297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48:24.491" v="317" actId="2711"/>
          <ac:spMkLst>
            <pc:docMk/>
            <pc:sldMk cId="2583628314" sldId="297"/>
            <ac:spMk id="11" creationId="{C0D2896E-9111-4461-9E83-2AC436169076}"/>
          </ac:spMkLst>
        </pc:spChg>
        <pc:spChg chg="mod">
          <ac:chgData name="Jihoon Jung" userId="6ceaae74f154cc96" providerId="LiveId" clId="{B5DF4FE5-97DD-473A-8C44-C3A3C36D837E}" dt="2024-02-26T04:48:34.369" v="318" actId="2711"/>
          <ac:spMkLst>
            <pc:docMk/>
            <pc:sldMk cId="2583628314" sldId="297"/>
            <ac:spMk id="46" creationId="{BCB88DA6-898F-4161-AAD7-1CEFA5E4353C}"/>
          </ac:spMkLst>
        </pc:spChg>
      </pc:sldChg>
      <pc:sldChg chg="modSp mod">
        <pc:chgData name="Jihoon Jung" userId="6ceaae74f154cc96" providerId="LiveId" clId="{B5DF4FE5-97DD-473A-8C44-C3A3C36D837E}" dt="2024-02-26T04:50:11.115" v="329" actId="207"/>
        <pc:sldMkLst>
          <pc:docMk/>
          <pc:sldMk cId="441094310" sldId="298"/>
        </pc:sldMkLst>
        <pc:spChg chg="mod">
          <ac:chgData name="Jihoon Jung" userId="6ceaae74f154cc96" providerId="LiveId" clId="{B5DF4FE5-97DD-473A-8C44-C3A3C36D837E}" dt="2024-02-26T04:50:11.115" v="329" actId="207"/>
          <ac:spMkLst>
            <pc:docMk/>
            <pc:sldMk cId="441094310" sldId="298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48:46.630" v="319" actId="2711"/>
          <ac:spMkLst>
            <pc:docMk/>
            <pc:sldMk cId="441094310" sldId="298"/>
            <ac:spMk id="40" creationId="{1C20142F-0666-4491-9D7A-E8DE55B8BEF8}"/>
          </ac:spMkLst>
        </pc:spChg>
        <pc:spChg chg="mod">
          <ac:chgData name="Jihoon Jung" userId="6ceaae74f154cc96" providerId="LiveId" clId="{B5DF4FE5-97DD-473A-8C44-C3A3C36D837E}" dt="2024-02-26T04:48:52.985" v="320" actId="2711"/>
          <ac:spMkLst>
            <pc:docMk/>
            <pc:sldMk cId="441094310" sldId="298"/>
            <ac:spMk id="41" creationId="{2204E7A7-9A6B-4433-A56E-68FF8D9BF315}"/>
          </ac:spMkLst>
        </pc:spChg>
      </pc:sldChg>
      <pc:sldChg chg="addSp delSp modSp mod">
        <pc:chgData name="Jihoon Jung" userId="6ceaae74f154cc96" providerId="LiveId" clId="{B5DF4FE5-97DD-473A-8C44-C3A3C36D837E}" dt="2024-02-26T04:33:35.552" v="306"/>
        <pc:sldMkLst>
          <pc:docMk/>
          <pc:sldMk cId="2225512256" sldId="299"/>
        </pc:sldMkLst>
        <pc:spChg chg="add mod">
          <ac:chgData name="Jihoon Jung" userId="6ceaae74f154cc96" providerId="LiveId" clId="{B5DF4FE5-97DD-473A-8C44-C3A3C36D837E}" dt="2024-02-26T04:33:35.552" v="306"/>
          <ac:spMkLst>
            <pc:docMk/>
            <pc:sldMk cId="2225512256" sldId="299"/>
            <ac:spMk id="2" creationId="{AE3445EF-767C-D90F-447E-69AC2352C72C}"/>
          </ac:spMkLst>
        </pc:spChg>
        <pc:spChg chg="del">
          <ac:chgData name="Jihoon Jung" userId="6ceaae74f154cc96" providerId="LiveId" clId="{B5DF4FE5-97DD-473A-8C44-C3A3C36D837E}" dt="2024-02-26T04:33:35.324" v="305" actId="478"/>
          <ac:spMkLst>
            <pc:docMk/>
            <pc:sldMk cId="2225512256" sldId="299"/>
            <ac:spMk id="6" creationId="{B016777C-CFFA-4D9C-9EEA-F8CDBF9DA4E4}"/>
          </ac:spMkLst>
        </pc:spChg>
        <pc:spChg chg="mod">
          <ac:chgData name="Jihoon Jung" userId="6ceaae74f154cc96" providerId="LiveId" clId="{B5DF4FE5-97DD-473A-8C44-C3A3C36D837E}" dt="2024-02-26T04:32:54.004" v="292" actId="2711"/>
          <ac:spMkLst>
            <pc:docMk/>
            <pc:sldMk cId="2225512256" sldId="299"/>
            <ac:spMk id="90" creationId="{A763427A-2EB4-48D2-9AE8-909B8E559CA8}"/>
          </ac:spMkLst>
        </pc:spChg>
      </pc:sldChg>
      <pc:sldChg chg="del">
        <pc:chgData name="Jihoon Jung" userId="6ceaae74f154cc96" providerId="LiveId" clId="{B5DF4FE5-97DD-473A-8C44-C3A3C36D837E}" dt="2024-02-26T04:21:39.612" v="27" actId="47"/>
        <pc:sldMkLst>
          <pc:docMk/>
          <pc:sldMk cId="2417898444" sldId="300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2242347408" sldId="323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800968393" sldId="324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350657469" sldId="325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1469617995" sldId="326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2058806282" sldId="327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654180343" sldId="328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1165136925" sldId="329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1227740413" sldId="330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1068068393" sldId="331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786749909" sldId="332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2717352101" sldId="333"/>
        </pc:sldMkLst>
      </pc:sldChg>
      <pc:sldChg chg="del">
        <pc:chgData name="Jihoon Jung" userId="6ceaae74f154cc96" providerId="LiveId" clId="{B5DF4FE5-97DD-473A-8C44-C3A3C36D837E}" dt="2024-02-26T04:09:51.389" v="0" actId="47"/>
        <pc:sldMkLst>
          <pc:docMk/>
          <pc:sldMk cId="1646991564" sldId="334"/>
        </pc:sldMkLst>
      </pc:sldChg>
      <pc:sldChg chg="del">
        <pc:chgData name="Jihoon Jung" userId="6ceaae74f154cc96" providerId="LiveId" clId="{B5DF4FE5-97DD-473A-8C44-C3A3C36D837E}" dt="2024-02-26T04:22:00.493" v="31" actId="47"/>
        <pc:sldMkLst>
          <pc:docMk/>
          <pc:sldMk cId="4022575185" sldId="335"/>
        </pc:sldMkLst>
      </pc:sldChg>
      <pc:sldChg chg="modSp mod">
        <pc:chgData name="Jihoon Jung" userId="6ceaae74f154cc96" providerId="LiveId" clId="{B5DF4FE5-97DD-473A-8C44-C3A3C36D837E}" dt="2024-02-26T04:23:46.616" v="33" actId="2711"/>
        <pc:sldMkLst>
          <pc:docMk/>
          <pc:sldMk cId="2094753851" sldId="336"/>
        </pc:sldMkLst>
        <pc:spChg chg="mod">
          <ac:chgData name="Jihoon Jung" userId="6ceaae74f154cc96" providerId="LiveId" clId="{B5DF4FE5-97DD-473A-8C44-C3A3C36D837E}" dt="2024-02-26T04:23:46.616" v="33" actId="2711"/>
          <ac:spMkLst>
            <pc:docMk/>
            <pc:sldMk cId="2094753851" sldId="336"/>
            <ac:spMk id="7" creationId="{98BCD200-ACAB-4945-8B47-B6263A39C692}"/>
          </ac:spMkLst>
        </pc:spChg>
        <pc:spChg chg="mod">
          <ac:chgData name="Jihoon Jung" userId="6ceaae74f154cc96" providerId="LiveId" clId="{B5DF4FE5-97DD-473A-8C44-C3A3C36D837E}" dt="2024-02-26T04:23:26.689" v="32" actId="2711"/>
          <ac:spMkLst>
            <pc:docMk/>
            <pc:sldMk cId="2094753851" sldId="336"/>
            <ac:spMk id="10" creationId="{7B703994-868F-4CAC-ADDC-2B4AE9044B33}"/>
          </ac:spMkLst>
        </pc:spChg>
        <pc:spChg chg="mod">
          <ac:chgData name="Jihoon Jung" userId="6ceaae74f154cc96" providerId="LiveId" clId="{B5DF4FE5-97DD-473A-8C44-C3A3C36D837E}" dt="2024-02-26T04:23:26.689" v="32" actId="2711"/>
          <ac:spMkLst>
            <pc:docMk/>
            <pc:sldMk cId="2094753851" sldId="336"/>
            <ac:spMk id="13" creationId="{3B89AF3D-4F74-41EE-B3DE-391BB94DCF4E}"/>
          </ac:spMkLst>
        </pc:spChg>
      </pc:sldChg>
      <pc:sldChg chg="addSp delSp modSp mod">
        <pc:chgData name="Jihoon Jung" userId="6ceaae74f154cc96" providerId="LiveId" clId="{B5DF4FE5-97DD-473A-8C44-C3A3C36D837E}" dt="2024-02-26T04:24:59.031" v="41"/>
        <pc:sldMkLst>
          <pc:docMk/>
          <pc:sldMk cId="779029015" sldId="342"/>
        </pc:sldMkLst>
        <pc:spChg chg="add mod">
          <ac:chgData name="Jihoon Jung" userId="6ceaae74f154cc96" providerId="LiveId" clId="{B5DF4FE5-97DD-473A-8C44-C3A3C36D837E}" dt="2024-02-26T04:24:08.755" v="35"/>
          <ac:spMkLst>
            <pc:docMk/>
            <pc:sldMk cId="779029015" sldId="342"/>
            <ac:spMk id="2" creationId="{3E2AC174-DE93-87AA-BEB1-3CFF3E7E316C}"/>
          </ac:spMkLst>
        </pc:spChg>
        <pc:spChg chg="add mod">
          <ac:chgData name="Jihoon Jung" userId="6ceaae74f154cc96" providerId="LiveId" clId="{B5DF4FE5-97DD-473A-8C44-C3A3C36D837E}" dt="2024-02-26T04:24:59.031" v="41"/>
          <ac:spMkLst>
            <pc:docMk/>
            <pc:sldMk cId="779029015" sldId="342"/>
            <ac:spMk id="3" creationId="{06F9FAEE-DE35-FA41-D88A-3F7746F63B24}"/>
          </ac:spMkLst>
        </pc:spChg>
        <pc:spChg chg="del">
          <ac:chgData name="Jihoon Jung" userId="6ceaae74f154cc96" providerId="LiveId" clId="{B5DF4FE5-97DD-473A-8C44-C3A3C36D837E}" dt="2024-02-26T04:24:08.485" v="34" actId="478"/>
          <ac:spMkLst>
            <pc:docMk/>
            <pc:sldMk cId="779029015" sldId="342"/>
            <ac:spMk id="6" creationId="{B016777C-CFFA-4D9C-9EEA-F8CDBF9DA4E4}"/>
          </ac:spMkLst>
        </pc:spChg>
        <pc:spChg chg="del">
          <ac:chgData name="Jihoon Jung" userId="6ceaae74f154cc96" providerId="LiveId" clId="{B5DF4FE5-97DD-473A-8C44-C3A3C36D837E}" dt="2024-02-26T04:24:58.790" v="40" actId="478"/>
          <ac:spMkLst>
            <pc:docMk/>
            <pc:sldMk cId="779029015" sldId="342"/>
            <ac:spMk id="10" creationId="{7B703994-868F-4CAC-ADDC-2B4AE9044B33}"/>
          </ac:spMkLst>
        </pc:spChg>
      </pc:sldChg>
      <pc:sldChg chg="addSp delSp modSp mod">
        <pc:chgData name="Jihoon Jung" userId="6ceaae74f154cc96" providerId="LiveId" clId="{B5DF4FE5-97DD-473A-8C44-C3A3C36D837E}" dt="2024-02-26T04:25:02.320" v="43"/>
        <pc:sldMkLst>
          <pc:docMk/>
          <pc:sldMk cId="3310568336" sldId="343"/>
        </pc:sldMkLst>
        <pc:spChg chg="add del mod">
          <ac:chgData name="Jihoon Jung" userId="6ceaae74f154cc96" providerId="LiveId" clId="{B5DF4FE5-97DD-473A-8C44-C3A3C36D837E}" dt="2024-02-26T04:25:02.052" v="42" actId="478"/>
          <ac:spMkLst>
            <pc:docMk/>
            <pc:sldMk cId="3310568336" sldId="343"/>
            <ac:spMk id="2" creationId="{31BB7FD4-26C9-4630-F4E6-2995EA7CC22B}"/>
          </ac:spMkLst>
        </pc:spChg>
        <pc:spChg chg="add mod">
          <ac:chgData name="Jihoon Jung" userId="6ceaae74f154cc96" providerId="LiveId" clId="{B5DF4FE5-97DD-473A-8C44-C3A3C36D837E}" dt="2024-02-26T04:25:02.320" v="43"/>
          <ac:spMkLst>
            <pc:docMk/>
            <pc:sldMk cId="3310568336" sldId="343"/>
            <ac:spMk id="4" creationId="{B876652F-D3AB-361E-0F9D-B2F7F5FEF76D}"/>
          </ac:spMkLst>
        </pc:spChg>
        <pc:spChg chg="del">
          <ac:chgData name="Jihoon Jung" userId="6ceaae74f154cc96" providerId="LiveId" clId="{B5DF4FE5-97DD-473A-8C44-C3A3C36D837E}" dt="2024-02-26T04:24:17.169" v="36" actId="478"/>
          <ac:spMkLst>
            <pc:docMk/>
            <pc:sldMk cId="3310568336" sldId="343"/>
            <ac:spMk id="10" creationId="{7B703994-868F-4CAC-ADDC-2B4AE9044B33}"/>
          </ac:spMkLst>
        </pc:spChg>
      </pc:sldChg>
      <pc:sldChg chg="modSp mod">
        <pc:chgData name="Jihoon Jung" userId="6ceaae74f154cc96" providerId="LiveId" clId="{B5DF4FE5-97DD-473A-8C44-C3A3C36D837E}" dt="2024-02-26T04:49:48.492" v="325" actId="207"/>
        <pc:sldMkLst>
          <pc:docMk/>
          <pc:sldMk cId="2405249063" sldId="351"/>
        </pc:sldMkLst>
        <pc:spChg chg="mod">
          <ac:chgData name="Jihoon Jung" userId="6ceaae74f154cc96" providerId="LiveId" clId="{B5DF4FE5-97DD-473A-8C44-C3A3C36D837E}" dt="2024-02-26T04:49:48.492" v="325" actId="207"/>
          <ac:spMkLst>
            <pc:docMk/>
            <pc:sldMk cId="2405249063" sldId="351"/>
            <ac:spMk id="13" creationId="{C188504C-893A-144B-AE5E-ADA1931E90D3}"/>
          </ac:spMkLst>
        </pc:spChg>
      </pc:sldChg>
      <pc:sldChg chg="del">
        <pc:chgData name="Jihoon Jung" userId="6ceaae74f154cc96" providerId="LiveId" clId="{B5DF4FE5-97DD-473A-8C44-C3A3C36D837E}" dt="2024-02-26T04:49:03.289" v="321" actId="47"/>
        <pc:sldMkLst>
          <pc:docMk/>
          <pc:sldMk cId="3529521578" sldId="352"/>
        </pc:sldMkLst>
      </pc:sldChg>
      <pc:sldChg chg="del">
        <pc:chgData name="Jihoon Jung" userId="6ceaae74f154cc96" providerId="LiveId" clId="{B5DF4FE5-97DD-473A-8C44-C3A3C36D837E}" dt="2024-02-26T04:25:23.838" v="49" actId="47"/>
        <pc:sldMkLst>
          <pc:docMk/>
          <pc:sldMk cId="899067631" sldId="353"/>
        </pc:sldMkLst>
      </pc:sldChg>
      <pc:sldChg chg="addSp delSp modSp mod">
        <pc:chgData name="Jihoon Jung" userId="6ceaae74f154cc96" providerId="LiveId" clId="{B5DF4FE5-97DD-473A-8C44-C3A3C36D837E}" dt="2024-02-26T04:25:44.145" v="51"/>
        <pc:sldMkLst>
          <pc:docMk/>
          <pc:sldMk cId="3062539335" sldId="357"/>
        </pc:sldMkLst>
        <pc:spChg chg="add mod">
          <ac:chgData name="Jihoon Jung" userId="6ceaae74f154cc96" providerId="LiveId" clId="{B5DF4FE5-97DD-473A-8C44-C3A3C36D837E}" dt="2024-02-26T04:25:44.145" v="51"/>
          <ac:spMkLst>
            <pc:docMk/>
            <pc:sldMk cId="3062539335" sldId="357"/>
            <ac:spMk id="2" creationId="{9682ECF8-19AA-BA9A-65D6-5685532FA411}"/>
          </ac:spMkLst>
        </pc:spChg>
        <pc:spChg chg="del">
          <ac:chgData name="Jihoon Jung" userId="6ceaae74f154cc96" providerId="LiveId" clId="{B5DF4FE5-97DD-473A-8C44-C3A3C36D837E}" dt="2024-02-26T04:25:43.934" v="50" actId="478"/>
          <ac:spMkLst>
            <pc:docMk/>
            <pc:sldMk cId="3062539335" sldId="357"/>
            <ac:spMk id="6" creationId="{B016777C-CFFA-4D9C-9EEA-F8CDBF9DA4E4}"/>
          </ac:spMkLst>
        </pc:spChg>
      </pc:sldChg>
      <pc:sldChg chg="addSp delSp modSp mod">
        <pc:chgData name="Jihoon Jung" userId="6ceaae74f154cc96" providerId="LiveId" clId="{B5DF4FE5-97DD-473A-8C44-C3A3C36D837E}" dt="2024-02-26T04:25:58.304" v="55"/>
        <pc:sldMkLst>
          <pc:docMk/>
          <pc:sldMk cId="466531384" sldId="359"/>
        </pc:sldMkLst>
        <pc:spChg chg="add mod">
          <ac:chgData name="Jihoon Jung" userId="6ceaae74f154cc96" providerId="LiveId" clId="{B5DF4FE5-97DD-473A-8C44-C3A3C36D837E}" dt="2024-02-26T04:25:55.074" v="53"/>
          <ac:spMkLst>
            <pc:docMk/>
            <pc:sldMk cId="466531384" sldId="359"/>
            <ac:spMk id="2" creationId="{2D89557D-5FFA-2241-B0A9-746311CA7745}"/>
          </ac:spMkLst>
        </pc:spChg>
        <pc:spChg chg="add mod">
          <ac:chgData name="Jihoon Jung" userId="6ceaae74f154cc96" providerId="LiveId" clId="{B5DF4FE5-97DD-473A-8C44-C3A3C36D837E}" dt="2024-02-26T04:25:58.304" v="55"/>
          <ac:spMkLst>
            <pc:docMk/>
            <pc:sldMk cId="466531384" sldId="359"/>
            <ac:spMk id="4" creationId="{DE20CC89-2266-187D-DAD7-C23F9A513E83}"/>
          </ac:spMkLst>
        </pc:spChg>
        <pc:spChg chg="del mod">
          <ac:chgData name="Jihoon Jung" userId="6ceaae74f154cc96" providerId="LiveId" clId="{B5DF4FE5-97DD-473A-8C44-C3A3C36D837E}" dt="2024-02-26T04:25:58.047" v="54" actId="478"/>
          <ac:spMkLst>
            <pc:docMk/>
            <pc:sldMk cId="466531384" sldId="359"/>
            <ac:spMk id="6" creationId="{B016777C-CFFA-4D9C-9EEA-F8CDBF9DA4E4}"/>
          </ac:spMkLst>
        </pc:spChg>
      </pc:sldChg>
      <pc:sldChg chg="addSp delSp modSp mod">
        <pc:chgData name="Jihoon Jung" userId="6ceaae74f154cc96" providerId="LiveId" clId="{B5DF4FE5-97DD-473A-8C44-C3A3C36D837E}" dt="2024-02-26T04:25:06.216" v="45"/>
        <pc:sldMkLst>
          <pc:docMk/>
          <pc:sldMk cId="4002350145" sldId="373"/>
        </pc:sldMkLst>
        <pc:spChg chg="add del mod">
          <ac:chgData name="Jihoon Jung" userId="6ceaae74f154cc96" providerId="LiveId" clId="{B5DF4FE5-97DD-473A-8C44-C3A3C36D837E}" dt="2024-02-26T04:25:05.925" v="44" actId="478"/>
          <ac:spMkLst>
            <pc:docMk/>
            <pc:sldMk cId="4002350145" sldId="373"/>
            <ac:spMk id="2" creationId="{AB05A9F8-23F4-DDC4-30B0-3D1E66A4F8C1}"/>
          </ac:spMkLst>
        </pc:spChg>
        <pc:spChg chg="add mod">
          <ac:chgData name="Jihoon Jung" userId="6ceaae74f154cc96" providerId="LiveId" clId="{B5DF4FE5-97DD-473A-8C44-C3A3C36D837E}" dt="2024-02-26T04:25:06.216" v="45"/>
          <ac:spMkLst>
            <pc:docMk/>
            <pc:sldMk cId="4002350145" sldId="373"/>
            <ac:spMk id="4" creationId="{7E20639E-7BF9-5779-5172-F89030946F19}"/>
          </ac:spMkLst>
        </pc:spChg>
        <pc:spChg chg="del">
          <ac:chgData name="Jihoon Jung" userId="6ceaae74f154cc96" providerId="LiveId" clId="{B5DF4FE5-97DD-473A-8C44-C3A3C36D837E}" dt="2024-02-26T04:24:24.902" v="38" actId="478"/>
          <ac:spMkLst>
            <pc:docMk/>
            <pc:sldMk cId="4002350145" sldId="373"/>
            <ac:spMk id="10" creationId="{7B703994-868F-4CAC-ADDC-2B4AE9044B33}"/>
          </ac:spMkLst>
        </pc:spChg>
      </pc:sldChg>
      <pc:sldChg chg="addSp delSp modSp add mod">
        <pc:chgData name="Jihoon Jung" userId="6ceaae74f154cc96" providerId="LiveId" clId="{B5DF4FE5-97DD-473A-8C44-C3A3C36D837E}" dt="2024-02-26T04:11:22.187" v="19" actId="1076"/>
        <pc:sldMkLst>
          <pc:docMk/>
          <pc:sldMk cId="1949539293" sldId="374"/>
        </pc:sldMkLst>
        <pc:picChg chg="add del">
          <ac:chgData name="Jihoon Jung" userId="6ceaae74f154cc96" providerId="LiveId" clId="{B5DF4FE5-97DD-473A-8C44-C3A3C36D837E}" dt="2024-02-26T04:10:38.397" v="5" actId="478"/>
          <ac:picMkLst>
            <pc:docMk/>
            <pc:sldMk cId="1949539293" sldId="374"/>
            <ac:picMk id="2" creationId="{7E4E048D-FE93-49F8-5B8B-42177B21A2E8}"/>
          </ac:picMkLst>
        </pc:picChg>
        <pc:picChg chg="add mod">
          <ac:chgData name="Jihoon Jung" userId="6ceaae74f154cc96" providerId="LiveId" clId="{B5DF4FE5-97DD-473A-8C44-C3A3C36D837E}" dt="2024-02-26T04:11:22.187" v="19" actId="1076"/>
          <ac:picMkLst>
            <pc:docMk/>
            <pc:sldMk cId="1949539293" sldId="374"/>
            <ac:picMk id="3" creationId="{A20B7E97-B77E-28D3-2D11-D6A939D706A9}"/>
          </ac:picMkLst>
        </pc:picChg>
        <pc:picChg chg="del">
          <ac:chgData name="Jihoon Jung" userId="6ceaae74f154cc96" providerId="LiveId" clId="{B5DF4FE5-97DD-473A-8C44-C3A3C36D837E}" dt="2024-02-26T04:10:10.004" v="3" actId="478"/>
          <ac:picMkLst>
            <pc:docMk/>
            <pc:sldMk cId="1949539293" sldId="374"/>
            <ac:picMk id="11" creationId="{2D33E4B0-50D5-C8F5-DC1B-B3D5272ABDB9}"/>
          </ac:picMkLst>
        </pc:picChg>
        <pc:picChg chg="del">
          <ac:chgData name="Jihoon Jung" userId="6ceaae74f154cc96" providerId="LiveId" clId="{B5DF4FE5-97DD-473A-8C44-C3A3C36D837E}" dt="2024-02-26T04:10:09.708" v="2" actId="478"/>
          <ac:picMkLst>
            <pc:docMk/>
            <pc:sldMk cId="1949539293" sldId="374"/>
            <ac:picMk id="1026" creationId="{1DAA796C-E00F-5239-45F3-D7D75AE6406B}"/>
          </ac:picMkLst>
        </pc:picChg>
        <pc:picChg chg="add del mod">
          <ac:chgData name="Jihoon Jung" userId="6ceaae74f154cc96" providerId="LiveId" clId="{B5DF4FE5-97DD-473A-8C44-C3A3C36D837E}" dt="2024-02-26T04:11:11.933" v="15" actId="478"/>
          <ac:picMkLst>
            <pc:docMk/>
            <pc:sldMk cId="1949539293" sldId="374"/>
            <ac:picMk id="1028" creationId="{C6D5634E-6FA3-4A4D-A82E-A47FC87B1D02}"/>
          </ac:picMkLst>
        </pc:picChg>
      </pc:sldChg>
      <pc:sldChg chg="add">
        <pc:chgData name="Jihoon Jung" userId="6ceaae74f154cc96" providerId="LiveId" clId="{B5DF4FE5-97DD-473A-8C44-C3A3C36D837E}" dt="2024-02-26T04:09:53.075" v="1"/>
        <pc:sldMkLst>
          <pc:docMk/>
          <pc:sldMk cId="4285802454" sldId="462"/>
        </pc:sldMkLst>
      </pc:sldChg>
      <pc:sldChg chg="add">
        <pc:chgData name="Jihoon Jung" userId="6ceaae74f154cc96" providerId="LiveId" clId="{B5DF4FE5-97DD-473A-8C44-C3A3C36D837E}" dt="2024-02-26T04:09:53.075" v="1"/>
        <pc:sldMkLst>
          <pc:docMk/>
          <pc:sldMk cId="3007341668" sldId="597"/>
        </pc:sldMkLst>
      </pc:sldChg>
      <pc:sldChg chg="add">
        <pc:chgData name="Jihoon Jung" userId="6ceaae74f154cc96" providerId="LiveId" clId="{B5DF4FE5-97DD-473A-8C44-C3A3C36D837E}" dt="2024-02-26T04:09:53.075" v="1"/>
        <pc:sldMkLst>
          <pc:docMk/>
          <pc:sldMk cId="3954567900" sldId="598"/>
        </pc:sldMkLst>
      </pc:sldChg>
      <pc:sldChg chg="add">
        <pc:chgData name="Jihoon Jung" userId="6ceaae74f154cc96" providerId="LiveId" clId="{B5DF4FE5-97DD-473A-8C44-C3A3C36D837E}" dt="2024-02-26T04:09:53.075" v="1"/>
        <pc:sldMkLst>
          <pc:docMk/>
          <pc:sldMk cId="1856472391" sldId="599"/>
        </pc:sldMkLst>
      </pc:sldChg>
      <pc:sldChg chg="add">
        <pc:chgData name="Jihoon Jung" userId="6ceaae74f154cc96" providerId="LiveId" clId="{B5DF4FE5-97DD-473A-8C44-C3A3C36D837E}" dt="2024-02-26T04:09:53.075" v="1"/>
        <pc:sldMkLst>
          <pc:docMk/>
          <pc:sldMk cId="3350634932" sldId="602"/>
        </pc:sldMkLst>
      </pc:sldChg>
      <pc:sldChg chg="add">
        <pc:chgData name="Jihoon Jung" userId="6ceaae74f154cc96" providerId="LiveId" clId="{B5DF4FE5-97DD-473A-8C44-C3A3C36D837E}" dt="2024-02-26T04:09:53.075" v="1"/>
        <pc:sldMkLst>
          <pc:docMk/>
          <pc:sldMk cId="3515569277" sldId="1015"/>
        </pc:sldMkLst>
      </pc:sldChg>
      <pc:sldChg chg="addSp delSp modSp add mod">
        <pc:chgData name="Jihoon Jung" userId="6ceaae74f154cc96" providerId="LiveId" clId="{B5DF4FE5-97DD-473A-8C44-C3A3C36D837E}" dt="2024-02-26T04:11:35.186" v="22"/>
        <pc:sldMkLst>
          <pc:docMk/>
          <pc:sldMk cId="1443037096" sldId="1016"/>
        </pc:sldMkLst>
        <pc:spChg chg="add mod">
          <ac:chgData name="Jihoon Jung" userId="6ceaae74f154cc96" providerId="LiveId" clId="{B5DF4FE5-97DD-473A-8C44-C3A3C36D837E}" dt="2024-02-26T04:11:35.186" v="22"/>
          <ac:spMkLst>
            <pc:docMk/>
            <pc:sldMk cId="1443037096" sldId="1016"/>
            <ac:spMk id="2" creationId="{BA4813C8-2142-A524-C59D-08EFF7DC91A7}"/>
          </ac:spMkLst>
        </pc:spChg>
        <pc:spChg chg="del">
          <ac:chgData name="Jihoon Jung" userId="6ceaae74f154cc96" providerId="LiveId" clId="{B5DF4FE5-97DD-473A-8C44-C3A3C36D837E}" dt="2024-02-26T04:11:34.929" v="21" actId="478"/>
          <ac:spMkLst>
            <pc:docMk/>
            <pc:sldMk cId="1443037096" sldId="1016"/>
            <ac:spMk id="7" creationId="{A291A15B-BB9E-4064-814B-4741C916B838}"/>
          </ac:spMkLst>
        </pc:spChg>
      </pc:sldChg>
      <pc:sldChg chg="addSp delSp modSp add mod">
        <pc:chgData name="Jihoon Jung" userId="6ceaae74f154cc96" providerId="LiveId" clId="{B5DF4FE5-97DD-473A-8C44-C3A3C36D837E}" dt="2024-02-26T04:21:38.041" v="26"/>
        <pc:sldMkLst>
          <pc:docMk/>
          <pc:sldMk cId="3181102110" sldId="1017"/>
        </pc:sldMkLst>
        <pc:spChg chg="del">
          <ac:chgData name="Jihoon Jung" userId="6ceaae74f154cc96" providerId="LiveId" clId="{B5DF4FE5-97DD-473A-8C44-C3A3C36D837E}" dt="2024-02-26T04:21:37.805" v="25" actId="478"/>
          <ac:spMkLst>
            <pc:docMk/>
            <pc:sldMk cId="3181102110" sldId="1017"/>
            <ac:spMk id="2" creationId="{BA4813C8-2142-A524-C59D-08EFF7DC91A7}"/>
          </ac:spMkLst>
        </pc:spChg>
        <pc:spChg chg="add mod">
          <ac:chgData name="Jihoon Jung" userId="6ceaae74f154cc96" providerId="LiveId" clId="{B5DF4FE5-97DD-473A-8C44-C3A3C36D837E}" dt="2024-02-26T04:21:38.041" v="26"/>
          <ac:spMkLst>
            <pc:docMk/>
            <pc:sldMk cId="3181102110" sldId="1017"/>
            <ac:spMk id="4" creationId="{D3AA432D-6FC5-9673-9143-7B4D80F36A18}"/>
          </ac:spMkLst>
        </pc:spChg>
      </pc:sldChg>
      <pc:sldChg chg="addSp delSp modSp add mod">
        <pc:chgData name="Jihoon Jung" userId="6ceaae74f154cc96" providerId="LiveId" clId="{B5DF4FE5-97DD-473A-8C44-C3A3C36D837E}" dt="2024-02-26T04:21:59.152" v="30"/>
        <pc:sldMkLst>
          <pc:docMk/>
          <pc:sldMk cId="3145676694" sldId="1018"/>
        </pc:sldMkLst>
        <pc:spChg chg="add mod">
          <ac:chgData name="Jihoon Jung" userId="6ceaae74f154cc96" providerId="LiveId" clId="{B5DF4FE5-97DD-473A-8C44-C3A3C36D837E}" dt="2024-02-26T04:21:59.152" v="30"/>
          <ac:spMkLst>
            <pc:docMk/>
            <pc:sldMk cId="3145676694" sldId="1018"/>
            <ac:spMk id="2" creationId="{588161E8-77A1-BE16-BBFF-10DC48711A46}"/>
          </ac:spMkLst>
        </pc:spChg>
        <pc:spChg chg="del">
          <ac:chgData name="Jihoon Jung" userId="6ceaae74f154cc96" providerId="LiveId" clId="{B5DF4FE5-97DD-473A-8C44-C3A3C36D837E}" dt="2024-02-26T04:21:58.949" v="29" actId="478"/>
          <ac:spMkLst>
            <pc:docMk/>
            <pc:sldMk cId="3145676694" sldId="1018"/>
            <ac:spMk id="4" creationId="{D3AA432D-6FC5-9673-9143-7B4D80F36A18}"/>
          </ac:spMkLst>
        </pc:spChg>
      </pc:sldChg>
      <pc:sldChg chg="addSp delSp modSp add mod">
        <pc:chgData name="Jihoon Jung" userId="6ceaae74f154cc96" providerId="LiveId" clId="{B5DF4FE5-97DD-473A-8C44-C3A3C36D837E}" dt="2024-02-26T04:25:22.346" v="48"/>
        <pc:sldMkLst>
          <pc:docMk/>
          <pc:sldMk cId="764782590" sldId="1019"/>
        </pc:sldMkLst>
        <pc:spChg chg="del">
          <ac:chgData name="Jihoon Jung" userId="6ceaae74f154cc96" providerId="LiveId" clId="{B5DF4FE5-97DD-473A-8C44-C3A3C36D837E}" dt="2024-02-26T04:25:22.141" v="47" actId="478"/>
          <ac:spMkLst>
            <pc:docMk/>
            <pc:sldMk cId="764782590" sldId="1019"/>
            <ac:spMk id="2" creationId="{588161E8-77A1-BE16-BBFF-10DC48711A46}"/>
          </ac:spMkLst>
        </pc:spChg>
        <pc:spChg chg="add mod">
          <ac:chgData name="Jihoon Jung" userId="6ceaae74f154cc96" providerId="LiveId" clId="{B5DF4FE5-97DD-473A-8C44-C3A3C36D837E}" dt="2024-02-26T04:25:22.346" v="48"/>
          <ac:spMkLst>
            <pc:docMk/>
            <pc:sldMk cId="764782590" sldId="1019"/>
            <ac:spMk id="4" creationId="{4E575F91-5459-0E07-D08C-18C6DD7F6138}"/>
          </ac:spMkLst>
        </pc:spChg>
      </pc:sldChg>
      <pc:sldChg chg="addSp delSp modSp add mod">
        <pc:chgData name="Jihoon Jung" userId="6ceaae74f154cc96" providerId="LiveId" clId="{B5DF4FE5-97DD-473A-8C44-C3A3C36D837E}" dt="2024-02-26T04:29:51.228" v="175" actId="20577"/>
        <pc:sldMkLst>
          <pc:docMk/>
          <pc:sldMk cId="800269024" sldId="1020"/>
        </pc:sldMkLst>
        <pc:spChg chg="add mod">
          <ac:chgData name="Jihoon Jung" userId="6ceaae74f154cc96" providerId="LiveId" clId="{B5DF4FE5-97DD-473A-8C44-C3A3C36D837E}" dt="2024-02-26T04:29:16.493" v="158" actId="1076"/>
          <ac:spMkLst>
            <pc:docMk/>
            <pc:sldMk cId="800269024" sldId="1020"/>
            <ac:spMk id="4" creationId="{7BE9851B-2695-CACE-0A57-7921160FBE0C}"/>
          </ac:spMkLst>
        </pc:spChg>
        <pc:spChg chg="mod">
          <ac:chgData name="Jihoon Jung" userId="6ceaae74f154cc96" providerId="LiveId" clId="{B5DF4FE5-97DD-473A-8C44-C3A3C36D837E}" dt="2024-02-26T04:29:51.228" v="175" actId="20577"/>
          <ac:spMkLst>
            <pc:docMk/>
            <pc:sldMk cId="800269024" sldId="1020"/>
            <ac:spMk id="6" creationId="{B016777C-CFFA-4D9C-9EEA-F8CDBF9DA4E4}"/>
          </ac:spMkLst>
        </pc:spChg>
        <pc:spChg chg="del">
          <ac:chgData name="Jihoon Jung" userId="6ceaae74f154cc96" providerId="LiveId" clId="{B5DF4FE5-97DD-473A-8C44-C3A3C36D837E}" dt="2024-02-26T04:27:04.062" v="57" actId="478"/>
          <ac:spMkLst>
            <pc:docMk/>
            <pc:sldMk cId="800269024" sldId="1020"/>
            <ac:spMk id="14" creationId="{581A5BE1-1347-47F9-AF64-042737C10FD9}"/>
          </ac:spMkLst>
        </pc:spChg>
        <pc:spChg chg="del">
          <ac:chgData name="Jihoon Jung" userId="6ceaae74f154cc96" providerId="LiveId" clId="{B5DF4FE5-97DD-473A-8C44-C3A3C36D837E}" dt="2024-02-26T04:27:04.062" v="57" actId="478"/>
          <ac:spMkLst>
            <pc:docMk/>
            <pc:sldMk cId="800269024" sldId="1020"/>
            <ac:spMk id="31" creationId="{B2409192-887C-41BF-B58D-856BC3719A10}"/>
          </ac:spMkLst>
        </pc:spChg>
        <pc:spChg chg="del">
          <ac:chgData name="Jihoon Jung" userId="6ceaae74f154cc96" providerId="LiveId" clId="{B5DF4FE5-97DD-473A-8C44-C3A3C36D837E}" dt="2024-02-26T04:27:04.062" v="57" actId="478"/>
          <ac:spMkLst>
            <pc:docMk/>
            <pc:sldMk cId="800269024" sldId="1020"/>
            <ac:spMk id="32" creationId="{2FA982A9-EF1F-4DC4-B830-308EB7FB6F66}"/>
          </ac:spMkLst>
        </pc:spChg>
        <pc:grpChg chg="del">
          <ac:chgData name="Jihoon Jung" userId="6ceaae74f154cc96" providerId="LiveId" clId="{B5DF4FE5-97DD-473A-8C44-C3A3C36D837E}" dt="2024-02-26T04:27:04.773" v="58" actId="478"/>
          <ac:grpSpMkLst>
            <pc:docMk/>
            <pc:sldMk cId="800269024" sldId="1020"/>
            <ac:grpSpMk id="15" creationId="{5CE9A141-ACA4-4471-974B-1D13F6F14CBC}"/>
          </ac:grpSpMkLst>
        </pc:grpChg>
        <pc:grpChg chg="del">
          <ac:chgData name="Jihoon Jung" userId="6ceaae74f154cc96" providerId="LiveId" clId="{B5DF4FE5-97DD-473A-8C44-C3A3C36D837E}" dt="2024-02-26T04:27:04.062" v="57" actId="478"/>
          <ac:grpSpMkLst>
            <pc:docMk/>
            <pc:sldMk cId="800269024" sldId="1020"/>
            <ac:grpSpMk id="23" creationId="{47C0A315-FD54-4281-BD56-188315C79494}"/>
          </ac:grpSpMkLst>
        </pc:grpChg>
        <pc:grpChg chg="del">
          <ac:chgData name="Jihoon Jung" userId="6ceaae74f154cc96" providerId="LiveId" clId="{B5DF4FE5-97DD-473A-8C44-C3A3C36D837E}" dt="2024-02-26T04:27:04.062" v="57" actId="478"/>
          <ac:grpSpMkLst>
            <pc:docMk/>
            <pc:sldMk cId="800269024" sldId="1020"/>
            <ac:grpSpMk id="33" creationId="{3613CE15-40D2-4A72-A5BD-60C44B593591}"/>
          </ac:grpSpMkLst>
        </pc:grpChg>
        <pc:picChg chg="add mod">
          <ac:chgData name="Jihoon Jung" userId="6ceaae74f154cc96" providerId="LiveId" clId="{B5DF4FE5-97DD-473A-8C44-C3A3C36D837E}" dt="2024-02-26T04:28:13.349" v="66" actId="1076"/>
          <ac:picMkLst>
            <pc:docMk/>
            <pc:sldMk cId="800269024" sldId="1020"/>
            <ac:picMk id="3" creationId="{7FB64DB1-68FD-A62E-D63C-0CDE3FF61D31}"/>
          </ac:picMkLst>
        </pc:picChg>
        <pc:cxnChg chg="del">
          <ac:chgData name="Jihoon Jung" userId="6ceaae74f154cc96" providerId="LiveId" clId="{B5DF4FE5-97DD-473A-8C44-C3A3C36D837E}" dt="2024-02-26T04:27:06.988" v="59" actId="478"/>
          <ac:cxnSpMkLst>
            <pc:docMk/>
            <pc:sldMk cId="800269024" sldId="1020"/>
            <ac:cxnSpMk id="20" creationId="{94DBEDC2-A1B7-450C-9175-5572DC825970}"/>
          </ac:cxnSpMkLst>
        </pc:cxnChg>
      </pc:sldChg>
      <pc:sldChg chg="add del">
        <pc:chgData name="Jihoon Jung" userId="6ceaae74f154cc96" providerId="LiveId" clId="{B5DF4FE5-97DD-473A-8C44-C3A3C36D837E}" dt="2024-02-26T04:30:19.045" v="177"/>
        <pc:sldMkLst>
          <pc:docMk/>
          <pc:sldMk cId="515640915" sldId="1021"/>
        </pc:sldMkLst>
      </pc:sldChg>
      <pc:sldChg chg="addSp delSp modSp add mod ord">
        <pc:chgData name="Jihoon Jung" userId="6ceaae74f154cc96" providerId="LiveId" clId="{B5DF4FE5-97DD-473A-8C44-C3A3C36D837E}" dt="2024-02-26T07:05:57.921" v="1836" actId="208"/>
        <pc:sldMkLst>
          <pc:docMk/>
          <pc:sldMk cId="1981089126" sldId="1021"/>
        </pc:sldMkLst>
        <pc:spChg chg="add 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3" creationId="{5597D548-7046-4A8D-E621-6DD5FF74A02C}"/>
          </ac:spMkLst>
        </pc:spChg>
        <pc:spChg chg="mod">
          <ac:chgData name="Jihoon Jung" userId="6ceaae74f154cc96" providerId="LiveId" clId="{B5DF4FE5-97DD-473A-8C44-C3A3C36D837E}" dt="2024-02-26T04:30:32.088" v="211" actId="20577"/>
          <ac:spMkLst>
            <pc:docMk/>
            <pc:sldMk cId="1981089126" sldId="1021"/>
            <ac:spMk id="6" creationId="{B016777C-CFFA-4D9C-9EEA-F8CDBF9DA4E4}"/>
          </ac:spMkLst>
        </pc:spChg>
        <pc:spChg chg="add 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7" creationId="{B6987025-1859-F13A-8658-0E3D3244D81A}"/>
          </ac:spMkLst>
        </pc:spChg>
        <pc:spChg chg="add 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8" creationId="{2E34D8BA-5A6D-71D6-615E-1B7E4B67DA20}"/>
          </ac:spMkLst>
        </pc:spChg>
        <pc:spChg chg="del">
          <ac:chgData name="Jihoon Jung" userId="6ceaae74f154cc96" providerId="LiveId" clId="{B5DF4FE5-97DD-473A-8C44-C3A3C36D837E}" dt="2024-02-26T04:30:37.565" v="212" actId="478"/>
          <ac:spMkLst>
            <pc:docMk/>
            <pc:sldMk cId="1981089126" sldId="1021"/>
            <ac:spMk id="10" creationId="{7B703994-868F-4CAC-ADDC-2B4AE9044B33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11" creationId="{B4D9F6E8-FB9E-8ED7-60B4-CB9C0315C7DF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14" creationId="{1BD7DDE1-F7C8-279F-1E88-EA73149A3707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15" creationId="{AC21C3B3-D295-5ECE-1ACD-1E8002EB1F7B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20" creationId="{55AC86BF-C368-E0E4-696C-7B4C546122E0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22" creationId="{017150EB-A441-2FA2-ED8E-3E92C7468023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23" creationId="{997A5F21-B4A4-E4F3-CA11-5F10FF8E5AA9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25" creationId="{D7F747CA-44EB-C9D8-681F-C4170D5EE182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27" creationId="{EC023F8B-E6A5-7961-86EF-FB9EC9822D39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28" creationId="{0ECCA12B-8455-7AA6-92C1-91943F9DF951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30" creationId="{3B67F907-95C3-9D61-E0AD-C65D4609413C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32" creationId="{9CF1C763-7144-20EB-7825-7222D6942D18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33" creationId="{9EDFB787-BB01-526D-D4F8-FB302DA0FC6C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35" creationId="{416687F0-C42A-C9C2-8033-3C007EB5A93D}"/>
          </ac:spMkLst>
        </pc:spChg>
        <pc:spChg chg="del">
          <ac:chgData name="Jihoon Jung" userId="6ceaae74f154cc96" providerId="LiveId" clId="{B5DF4FE5-97DD-473A-8C44-C3A3C36D837E}" dt="2024-02-26T04:30:37.565" v="212" actId="478"/>
          <ac:spMkLst>
            <pc:docMk/>
            <pc:sldMk cId="1981089126" sldId="1021"/>
            <ac:spMk id="36" creationId="{EA6FEEC0-25F8-4D05-B671-99F9FA15AFF6}"/>
          </ac:spMkLst>
        </pc:spChg>
        <pc:spChg chg="del">
          <ac:chgData name="Jihoon Jung" userId="6ceaae74f154cc96" providerId="LiveId" clId="{B5DF4FE5-97DD-473A-8C44-C3A3C36D837E}" dt="2024-02-26T04:30:37.565" v="212" actId="478"/>
          <ac:spMkLst>
            <pc:docMk/>
            <pc:sldMk cId="1981089126" sldId="1021"/>
            <ac:spMk id="37" creationId="{BE437CAD-2830-4D25-AFBF-F5F5E9B66D6B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39" creationId="{31DE9139-333B-8C01-FF41-2F3AB8A5FD6C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40" creationId="{64F9BC2D-9864-AA82-E4D2-75B1F7368E26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43" creationId="{09101B47-77C6-B8ED-F71A-581ECA090C02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45" creationId="{552D1304-38DD-FB87-F559-527E3001B205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46" creationId="{25FB45A6-84E7-C93C-7BFC-FD4C361A73C9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48" creationId="{7136C0C9-56F2-A186-FFE3-151BB220D6AE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50" creationId="{2F6757A1-6BA8-D1B4-376B-25DEEF66D3A1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51" creationId="{8C0FF8FC-3CA0-618F-38EB-7525296A1C73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53" creationId="{F96AF388-E7BE-385F-2CAC-4ACD98D91312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55" creationId="{CC58F3F2-6CCC-8FB9-7D6D-5662F12964B8}"/>
          </ac:spMkLst>
        </pc:spChg>
        <pc:spChg chg="mod">
          <ac:chgData name="Jihoon Jung" userId="6ceaae74f154cc96" providerId="LiveId" clId="{B5DF4FE5-97DD-473A-8C44-C3A3C36D837E}" dt="2024-02-26T04:30:41.762" v="214"/>
          <ac:spMkLst>
            <pc:docMk/>
            <pc:sldMk cId="1981089126" sldId="1021"/>
            <ac:spMk id="56" creationId="{BE458A78-6F64-0D56-0777-307CD4BC4FE0}"/>
          </ac:spMkLst>
        </pc:spChg>
        <pc:spChg chg="add mod">
          <ac:chgData name="Jihoon Jung" userId="6ceaae74f154cc96" providerId="LiveId" clId="{B5DF4FE5-97DD-473A-8C44-C3A3C36D837E}" dt="2024-02-26T04:31:03.133" v="279" actId="20577"/>
          <ac:spMkLst>
            <pc:docMk/>
            <pc:sldMk cId="1981089126" sldId="1021"/>
            <ac:spMk id="57" creationId="{446262B3-A967-FEDD-5FEC-18CBD1DC7363}"/>
          </ac:spMkLst>
        </pc:s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9" creationId="{738D0380-7C87-3319-9BEE-E2D6CAFA6CEA}"/>
          </ac:grpSpMkLst>
        </pc:grpChg>
        <pc:grpChg chg="del">
          <ac:chgData name="Jihoon Jung" userId="6ceaae74f154cc96" providerId="LiveId" clId="{B5DF4FE5-97DD-473A-8C44-C3A3C36D837E}" dt="2024-02-26T04:30:38.052" v="213" actId="478"/>
          <ac:grpSpMkLst>
            <pc:docMk/>
            <pc:sldMk cId="1981089126" sldId="1021"/>
            <ac:grpSpMk id="13" creationId="{878D459E-0773-43F5-8C1F-76F20BFEDC54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19" creationId="{2A0ADF64-8E69-B529-8C72-2D92AE4B317E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24" creationId="{87392697-1FA9-86BF-B4EE-0DEE8A9F249A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29" creationId="{D3192CE8-34D5-AA9E-2B6A-C9D69803B1CA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34" creationId="{B8E75C23-CF73-B0DB-F22C-6222200D2310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42" creationId="{A38C0819-E338-4070-DD96-5EAA67A5249D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47" creationId="{1EA185C7-6029-16AD-9A62-1BD0AC9D551B}"/>
          </ac:grpSpMkLst>
        </pc:grpChg>
        <pc:grpChg chg="add mod">
          <ac:chgData name="Jihoon Jung" userId="6ceaae74f154cc96" providerId="LiveId" clId="{B5DF4FE5-97DD-473A-8C44-C3A3C36D837E}" dt="2024-02-26T04:30:41.762" v="214"/>
          <ac:grpSpMkLst>
            <pc:docMk/>
            <pc:sldMk cId="1981089126" sldId="1021"/>
            <ac:grpSpMk id="52" creationId="{BB3B4913-2270-E29C-16A7-4283A5C551DE}"/>
          </ac:grpSpMkLst>
        </pc:grpChg>
        <pc:cxnChg chg="add 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2" creationId="{4E60B440-2677-2E20-2D17-F1BB42D2373E}"/>
          </ac:cxnSpMkLst>
        </pc:cxnChg>
        <pc:cxnChg chg="add 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4" creationId="{ED95CA83-8FC4-0381-95E7-68FB5409C613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12" creationId="{C8B896F3-404F-1AAD-E06B-D776B5E87D16}"/>
          </ac:cxnSpMkLst>
        </pc:cxnChg>
        <pc:cxnChg chg="add mod">
          <ac:chgData name="Jihoon Jung" userId="6ceaae74f154cc96" providerId="LiveId" clId="{B5DF4FE5-97DD-473A-8C44-C3A3C36D837E}" dt="2024-02-26T07:05:57.921" v="1836" actId="208"/>
          <ac:cxnSpMkLst>
            <pc:docMk/>
            <pc:sldMk cId="1981089126" sldId="1021"/>
            <ac:cxnSpMk id="16" creationId="{B5690E00-F5E3-1EF0-64BC-EBFBEA25BE8A}"/>
          </ac:cxnSpMkLst>
        </pc:cxnChg>
        <pc:cxnChg chg="add mod">
          <ac:chgData name="Jihoon Jung" userId="6ceaae74f154cc96" providerId="LiveId" clId="{B5DF4FE5-97DD-473A-8C44-C3A3C36D837E}" dt="2024-02-26T07:05:52.035" v="1835" actId="208"/>
          <ac:cxnSpMkLst>
            <pc:docMk/>
            <pc:sldMk cId="1981089126" sldId="1021"/>
            <ac:cxnSpMk id="17" creationId="{C5A505F0-559A-8D4E-DA0F-B764B1066036}"/>
          </ac:cxnSpMkLst>
        </pc:cxnChg>
        <pc:cxnChg chg="add mod">
          <ac:chgData name="Jihoon Jung" userId="6ceaae74f154cc96" providerId="LiveId" clId="{B5DF4FE5-97DD-473A-8C44-C3A3C36D837E}" dt="2024-02-26T07:05:57.921" v="1836" actId="208"/>
          <ac:cxnSpMkLst>
            <pc:docMk/>
            <pc:sldMk cId="1981089126" sldId="1021"/>
            <ac:cxnSpMk id="18" creationId="{6CB78A76-906D-A089-E67D-5E85289165BB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21" creationId="{32AEF731-7054-8BAB-FD48-93DA088E760D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26" creationId="{858F8794-6B38-B6FD-74F5-0FB82AC3EA33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31" creationId="{5C9AE3DE-BD5B-62DF-5F5D-9EFBA561DE88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38" creationId="{A6483B44-9424-F17B-1181-1EF57BB84D18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44" creationId="{564F7D83-7B51-5851-199A-19EB29005768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49" creationId="{78D790EE-0C16-01BB-8B2F-A877413281CE}"/>
          </ac:cxnSpMkLst>
        </pc:cxnChg>
        <pc:cxnChg chg="mod">
          <ac:chgData name="Jihoon Jung" userId="6ceaae74f154cc96" providerId="LiveId" clId="{B5DF4FE5-97DD-473A-8C44-C3A3C36D837E}" dt="2024-02-26T04:30:41.762" v="214"/>
          <ac:cxnSpMkLst>
            <pc:docMk/>
            <pc:sldMk cId="1981089126" sldId="1021"/>
            <ac:cxnSpMk id="54" creationId="{98FD272B-0E64-5B90-37F2-E18626BEA6EE}"/>
          </ac:cxnSpMkLst>
        </pc:cxnChg>
      </pc:sldChg>
      <pc:sldChg chg="addSp delSp modSp add mod">
        <pc:chgData name="Jihoon Jung" userId="6ceaae74f154cc96" providerId="LiveId" clId="{B5DF4FE5-97DD-473A-8C44-C3A3C36D837E}" dt="2024-02-26T04:31:35.144" v="284"/>
        <pc:sldMkLst>
          <pc:docMk/>
          <pc:sldMk cId="3321095330" sldId="1022"/>
        </pc:sldMkLst>
        <pc:spChg chg="add mod">
          <ac:chgData name="Jihoon Jung" userId="6ceaae74f154cc96" providerId="LiveId" clId="{B5DF4FE5-97DD-473A-8C44-C3A3C36D837E}" dt="2024-02-26T04:31:35.144" v="284"/>
          <ac:spMkLst>
            <pc:docMk/>
            <pc:sldMk cId="3321095330" sldId="1022"/>
            <ac:spMk id="2" creationId="{5605A24D-568A-FC51-16EC-AF22C8FFDB18}"/>
          </ac:spMkLst>
        </pc:spChg>
        <pc:spChg chg="del">
          <ac:chgData name="Jihoon Jung" userId="6ceaae74f154cc96" providerId="LiveId" clId="{B5DF4FE5-97DD-473A-8C44-C3A3C36D837E}" dt="2024-02-26T04:31:34.916" v="283" actId="478"/>
          <ac:spMkLst>
            <pc:docMk/>
            <pc:sldMk cId="3321095330" sldId="1022"/>
            <ac:spMk id="4" creationId="{4E575F91-5459-0E07-D08C-18C6DD7F6138}"/>
          </ac:spMkLst>
        </pc:spChg>
      </pc:sldChg>
      <pc:sldChg chg="addSp delSp modSp add mod">
        <pc:chgData name="Jihoon Jung" userId="6ceaae74f154cc96" providerId="LiveId" clId="{B5DF4FE5-97DD-473A-8C44-C3A3C36D837E}" dt="2024-02-26T07:45:17.322" v="3977" actId="20577"/>
        <pc:sldMkLst>
          <pc:docMk/>
          <pc:sldMk cId="642919056" sldId="1023"/>
        </pc:sldMkLst>
        <pc:spChg chg="del">
          <ac:chgData name="Jihoon Jung" userId="6ceaae74f154cc96" providerId="LiveId" clId="{B5DF4FE5-97DD-473A-8C44-C3A3C36D837E}" dt="2024-02-26T07:19:48.064" v="2179" actId="478"/>
          <ac:spMkLst>
            <pc:docMk/>
            <pc:sldMk cId="642919056" sldId="1023"/>
            <ac:spMk id="2" creationId="{5605A24D-568A-FC51-16EC-AF22C8FFDB18}"/>
          </ac:spMkLst>
        </pc:spChg>
        <pc:spChg chg="add mod">
          <ac:chgData name="Jihoon Jung" userId="6ceaae74f154cc96" providerId="LiveId" clId="{B5DF4FE5-97DD-473A-8C44-C3A3C36D837E}" dt="2024-02-26T07:45:17.322" v="3977" actId="20577"/>
          <ac:spMkLst>
            <pc:docMk/>
            <pc:sldMk cId="642919056" sldId="1023"/>
            <ac:spMk id="4" creationId="{8F7558EB-E474-B7A5-304D-F74F5A8A00D2}"/>
          </ac:spMkLst>
        </pc:spChg>
        <pc:spChg chg="mod">
          <ac:chgData name="Jihoon Jung" userId="6ceaae74f154cc96" providerId="LiveId" clId="{B5DF4FE5-97DD-473A-8C44-C3A3C36D837E}" dt="2024-02-26T07:20:09.431" v="2184" actId="1076"/>
          <ac:spMkLst>
            <pc:docMk/>
            <pc:sldMk cId="642919056" sldId="1023"/>
            <ac:spMk id="8" creationId="{EBDF86D9-C73B-4904-8CF3-E5C1841E0054}"/>
          </ac:spMkLst>
        </pc:spChg>
        <pc:picChg chg="mod">
          <ac:chgData name="Jihoon Jung" userId="6ceaae74f154cc96" providerId="LiveId" clId="{B5DF4FE5-97DD-473A-8C44-C3A3C36D837E}" dt="2024-02-26T07:20:13.850" v="2186" actId="1076"/>
          <ac:picMkLst>
            <pc:docMk/>
            <pc:sldMk cId="642919056" sldId="1023"/>
            <ac:picMk id="3" creationId="{A20B7E97-B77E-28D3-2D11-D6A939D706A9}"/>
          </ac:picMkLst>
        </pc:picChg>
        <pc:picChg chg="add mod">
          <ac:chgData name="Jihoon Jung" userId="6ceaae74f154cc96" providerId="LiveId" clId="{B5DF4FE5-97DD-473A-8C44-C3A3C36D837E}" dt="2024-02-26T07:20:11.832" v="2185" actId="1076"/>
          <ac:picMkLst>
            <pc:docMk/>
            <pc:sldMk cId="642919056" sldId="1023"/>
            <ac:picMk id="6" creationId="{96ABD496-B60A-E0F3-A48B-96AF57D5948B}"/>
          </ac:picMkLst>
        </pc:picChg>
      </pc:sldChg>
      <pc:sldChg chg="addSp delSp modSp add mod">
        <pc:chgData name="Jihoon Jung" userId="6ceaae74f154cc96" providerId="LiveId" clId="{B5DF4FE5-97DD-473A-8C44-C3A3C36D837E}" dt="2024-02-26T07:23:39.185" v="2449" actId="1076"/>
        <pc:sldMkLst>
          <pc:docMk/>
          <pc:sldMk cId="3999413525" sldId="1024"/>
        </pc:sldMkLst>
        <pc:spChg chg="add mod">
          <ac:chgData name="Jihoon Jung" userId="6ceaae74f154cc96" providerId="LiveId" clId="{B5DF4FE5-97DD-473A-8C44-C3A3C36D837E}" dt="2024-02-26T07:23:39.185" v="2449" actId="1076"/>
          <ac:spMkLst>
            <pc:docMk/>
            <pc:sldMk cId="3999413525" sldId="1024"/>
            <ac:spMk id="3" creationId="{9BBC2062-F7C2-55CD-792B-88A93AD19F5D}"/>
          </ac:spMkLst>
        </pc:spChg>
        <pc:spChg chg="add mod">
          <ac:chgData name="Jihoon Jung" userId="6ceaae74f154cc96" providerId="LiveId" clId="{B5DF4FE5-97DD-473A-8C44-C3A3C36D837E}" dt="2024-02-26T07:23:39.185" v="2449" actId="1076"/>
          <ac:spMkLst>
            <pc:docMk/>
            <pc:sldMk cId="3999413525" sldId="1024"/>
            <ac:spMk id="4" creationId="{3503DA9E-3F57-5DA4-9FB7-3E248FB60DAD}"/>
          </ac:spMkLst>
        </pc:spChg>
        <pc:spChg chg="mod">
          <ac:chgData name="Jihoon Jung" userId="6ceaae74f154cc96" providerId="LiveId" clId="{B5DF4FE5-97DD-473A-8C44-C3A3C36D837E}" dt="2024-02-26T07:21:35.010" v="2203" actId="20577"/>
          <ac:spMkLst>
            <pc:docMk/>
            <pc:sldMk cId="3999413525" sldId="1024"/>
            <ac:spMk id="6" creationId="{B016777C-CFFA-4D9C-9EEA-F8CDBF9DA4E4}"/>
          </ac:spMkLst>
        </pc:spChg>
        <pc:spChg chg="add mod">
          <ac:chgData name="Jihoon Jung" userId="6ceaae74f154cc96" providerId="LiveId" clId="{B5DF4FE5-97DD-473A-8C44-C3A3C36D837E}" dt="2024-02-26T07:23:39.185" v="2449" actId="1076"/>
          <ac:spMkLst>
            <pc:docMk/>
            <pc:sldMk cId="3999413525" sldId="1024"/>
            <ac:spMk id="7" creationId="{9AA16E18-1DF9-53C8-E141-2711E59BBB22}"/>
          </ac:spMkLst>
        </pc:spChg>
        <pc:spChg chg="add mod">
          <ac:chgData name="Jihoon Jung" userId="6ceaae74f154cc96" providerId="LiveId" clId="{B5DF4FE5-97DD-473A-8C44-C3A3C36D837E}" dt="2024-02-26T07:23:39.185" v="2449" actId="1076"/>
          <ac:spMkLst>
            <pc:docMk/>
            <pc:sldMk cId="3999413525" sldId="1024"/>
            <ac:spMk id="8" creationId="{3B2FBD4E-9153-C752-5518-0E6814BC71FB}"/>
          </ac:spMkLst>
        </pc:spChg>
        <pc:spChg chg="mod">
          <ac:chgData name="Jihoon Jung" userId="6ceaae74f154cc96" providerId="LiveId" clId="{B5DF4FE5-97DD-473A-8C44-C3A3C36D837E}" dt="2024-02-26T07:21:53.128" v="2250" actId="20577"/>
          <ac:spMkLst>
            <pc:docMk/>
            <pc:sldMk cId="3999413525" sldId="1024"/>
            <ac:spMk id="10" creationId="{7B703994-868F-4CAC-ADDC-2B4AE9044B33}"/>
          </ac:spMkLst>
        </pc:spChg>
        <pc:spChg chg="mod">
          <ac:chgData name="Jihoon Jung" userId="6ceaae74f154cc96" providerId="LiveId" clId="{B5DF4FE5-97DD-473A-8C44-C3A3C36D837E}" dt="2024-02-26T07:22:10.475" v="2353" actId="20577"/>
          <ac:spMkLst>
            <pc:docMk/>
            <pc:sldMk cId="3999413525" sldId="1024"/>
            <ac:spMk id="13" creationId="{3B89AF3D-4F74-41EE-B3DE-391BB94DCF4E}"/>
          </ac:spMkLst>
        </pc:spChg>
        <pc:spChg chg="del">
          <ac:chgData name="Jihoon Jung" userId="6ceaae74f154cc96" providerId="LiveId" clId="{B5DF4FE5-97DD-473A-8C44-C3A3C36D837E}" dt="2024-02-26T07:21:41.432" v="2204" actId="478"/>
          <ac:spMkLst>
            <pc:docMk/>
            <pc:sldMk cId="3999413525" sldId="1024"/>
            <ac:spMk id="14" creationId="{E95B1734-FEB8-416A-B79B-81B06D7DD385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16" creationId="{3554B965-FB5E-4907-9850-136B6CED24B2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17" creationId="{2D02FC16-0AFB-4165-8F20-2CBF9E1B30B9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19" creationId="{82A82FE2-ABA3-4192-91E2-5623777F62EE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21" creationId="{916ED89C-1AF9-4F80-AEFD-8A4B396AE5D7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23" creationId="{B3195BD6-5BBB-4FF4-979E-9BF1C5498D4B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27" creationId="{42AADB61-1E57-4A58-AF61-9B553844CF31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30" creationId="{883EE5DA-8373-49B3-8503-46416EF04C79}"/>
          </ac:spMkLst>
        </pc:spChg>
        <pc:spChg chg="del">
          <ac:chgData name="Jihoon Jung" userId="6ceaae74f154cc96" providerId="LiveId" clId="{B5DF4FE5-97DD-473A-8C44-C3A3C36D837E}" dt="2024-02-26T07:22:14.657" v="2354" actId="478"/>
          <ac:spMkLst>
            <pc:docMk/>
            <pc:sldMk cId="3999413525" sldId="1024"/>
            <ac:spMk id="35" creationId="{E9A55E51-4DF2-4A0B-97C6-E3DB066291E2}"/>
          </ac:spMkLst>
        </pc:spChg>
        <pc:grpChg chg="del">
          <ac:chgData name="Jihoon Jung" userId="6ceaae74f154cc96" providerId="LiveId" clId="{B5DF4FE5-97DD-473A-8C44-C3A3C36D837E}" dt="2024-02-26T07:22:14.657" v="2354" actId="478"/>
          <ac:grpSpMkLst>
            <pc:docMk/>
            <pc:sldMk cId="3999413525" sldId="1024"/>
            <ac:grpSpMk id="2" creationId="{E877FF9A-1B61-4B1E-861D-2187C166002C}"/>
          </ac:grpSpMkLst>
        </pc:grpChg>
        <pc:cxnChg chg="del">
          <ac:chgData name="Jihoon Jung" userId="6ceaae74f154cc96" providerId="LiveId" clId="{B5DF4FE5-97DD-473A-8C44-C3A3C36D837E}" dt="2024-02-26T07:22:14.657" v="2354" actId="478"/>
          <ac:cxnSpMkLst>
            <pc:docMk/>
            <pc:sldMk cId="3999413525" sldId="1024"/>
            <ac:cxnSpMk id="24" creationId="{0ACA8633-E3B7-4379-B97A-F02CF4A3F180}"/>
          </ac:cxnSpMkLst>
        </pc:cxnChg>
      </pc:sldChg>
      <pc:sldChg chg="addSp delSp modSp add mod">
        <pc:chgData name="Jihoon Jung" userId="6ceaae74f154cc96" providerId="LiveId" clId="{B5DF4FE5-97DD-473A-8C44-C3A3C36D837E}" dt="2024-02-26T06:16:48.882" v="1495" actId="20577"/>
        <pc:sldMkLst>
          <pc:docMk/>
          <pc:sldMk cId="2212175795" sldId="1025"/>
        </pc:sldMkLst>
        <pc:spChg chg="add mod">
          <ac:chgData name="Jihoon Jung" userId="6ceaae74f154cc96" providerId="LiveId" clId="{B5DF4FE5-97DD-473A-8C44-C3A3C36D837E}" dt="2024-02-26T06:11:44.246" v="1108" actId="14100"/>
          <ac:spMkLst>
            <pc:docMk/>
            <pc:sldMk cId="2212175795" sldId="1025"/>
            <ac:spMk id="2" creationId="{A795B602-D012-0D67-CC53-A538F67E3010}"/>
          </ac:spMkLst>
        </pc:spChg>
        <pc:spChg chg="mod">
          <ac:chgData name="Jihoon Jung" userId="6ceaae74f154cc96" providerId="LiveId" clId="{B5DF4FE5-97DD-473A-8C44-C3A3C36D837E}" dt="2024-02-26T06:12:14.210" v="1171" actId="20577"/>
          <ac:spMkLst>
            <pc:docMk/>
            <pc:sldMk cId="2212175795" sldId="1025"/>
            <ac:spMk id="7" creationId="{52F90EDC-A94E-4BDA-B0C7-11CE324CCE1B}"/>
          </ac:spMkLst>
        </pc:spChg>
        <pc:spChg chg="mod">
          <ac:chgData name="Jihoon Jung" userId="6ceaae74f154cc96" providerId="LiveId" clId="{B5DF4FE5-97DD-473A-8C44-C3A3C36D837E}" dt="2024-02-26T06:16:48.882" v="1495" actId="20577"/>
          <ac:spMkLst>
            <pc:docMk/>
            <pc:sldMk cId="2212175795" sldId="1025"/>
            <ac:spMk id="8" creationId="{32D88526-8162-465A-89D6-62485C62AD5B}"/>
          </ac:spMkLst>
        </pc:spChg>
        <pc:spChg chg="del">
          <ac:chgData name="Jihoon Jung" userId="6ceaae74f154cc96" providerId="LiveId" clId="{B5DF4FE5-97DD-473A-8C44-C3A3C36D837E}" dt="2024-02-26T06:12:20.940" v="1173" actId="478"/>
          <ac:spMkLst>
            <pc:docMk/>
            <pc:sldMk cId="2212175795" sldId="1025"/>
            <ac:spMk id="9" creationId="{40ACCF73-67CC-4C46-A3BC-61C79D4CA6CF}"/>
          </ac:spMkLst>
        </pc:spChg>
        <pc:spChg chg="mod">
          <ac:chgData name="Jihoon Jung" userId="6ceaae74f154cc96" providerId="LiveId" clId="{B5DF4FE5-97DD-473A-8C44-C3A3C36D837E}" dt="2024-02-26T04:50:27.445" v="359" actId="20577"/>
          <ac:spMkLst>
            <pc:docMk/>
            <pc:sldMk cId="2212175795" sldId="1025"/>
            <ac:spMk id="10" creationId="{7B703994-868F-4CAC-ADDC-2B4AE9044B33}"/>
          </ac:spMkLst>
        </pc:spChg>
        <pc:spChg chg="mod">
          <ac:chgData name="Jihoon Jung" userId="6ceaae74f154cc96" providerId="LiveId" clId="{B5DF4FE5-97DD-473A-8C44-C3A3C36D837E}" dt="2024-02-26T06:10:26.629" v="863" actId="115"/>
          <ac:spMkLst>
            <pc:docMk/>
            <pc:sldMk cId="2212175795" sldId="1025"/>
            <ac:spMk id="11" creationId="{C0D2896E-9111-4461-9E83-2AC436169076}"/>
          </ac:spMkLst>
        </pc:spChg>
        <pc:spChg chg="mod">
          <ac:chgData name="Jihoon Jung" userId="6ceaae74f154cc96" providerId="LiveId" clId="{B5DF4FE5-97DD-473A-8C44-C3A3C36D837E}" dt="2024-02-26T04:49:46.025" v="324" actId="207"/>
          <ac:spMkLst>
            <pc:docMk/>
            <pc:sldMk cId="2212175795" sldId="1025"/>
            <ac:spMk id="13" creationId="{C188504C-893A-144B-AE5E-ADA1931E90D3}"/>
          </ac:spMkLst>
        </pc:spChg>
        <pc:grpChg chg="del">
          <ac:chgData name="Jihoon Jung" userId="6ceaae74f154cc96" providerId="LiveId" clId="{B5DF4FE5-97DD-473A-8C44-C3A3C36D837E}" dt="2024-02-26T06:12:20.022" v="1172" actId="478"/>
          <ac:grpSpMkLst>
            <pc:docMk/>
            <pc:sldMk cId="2212175795" sldId="1025"/>
            <ac:grpSpMk id="16" creationId="{4D29F575-FE8E-44B7-89F8-70219D2860A3}"/>
          </ac:grpSpMkLst>
        </pc:grpChg>
        <pc:graphicFrameChg chg="del">
          <ac:chgData name="Jihoon Jung" userId="6ceaae74f154cc96" providerId="LiveId" clId="{B5DF4FE5-97DD-473A-8C44-C3A3C36D837E}" dt="2024-02-26T06:12:20.022" v="1172" actId="478"/>
          <ac:graphicFrameMkLst>
            <pc:docMk/>
            <pc:sldMk cId="2212175795" sldId="1025"/>
            <ac:graphicFrameMk id="12" creationId="{44F5F5F9-7057-4C2B-8409-ECB7279F4B25}"/>
          </ac:graphicFrameMkLst>
        </pc:graphicFrameChg>
      </pc:sldChg>
      <pc:sldChg chg="addSp delSp modSp add mod">
        <pc:chgData name="Jihoon Jung" userId="6ceaae74f154cc96" providerId="LiveId" clId="{B5DF4FE5-97DD-473A-8C44-C3A3C36D837E}" dt="2024-02-26T07:16:55.178" v="2178" actId="1076"/>
        <pc:sldMkLst>
          <pc:docMk/>
          <pc:sldMk cId="3113878666" sldId="1026"/>
        </pc:sldMkLst>
        <pc:spChg chg="del">
          <ac:chgData name="Jihoon Jung" userId="6ceaae74f154cc96" providerId="LiveId" clId="{B5DF4FE5-97DD-473A-8C44-C3A3C36D837E}" dt="2024-02-26T06:28:55.569" v="1501" actId="478"/>
          <ac:spMkLst>
            <pc:docMk/>
            <pc:sldMk cId="3113878666" sldId="1026"/>
            <ac:spMk id="2" creationId="{A795B602-D012-0D67-CC53-A538F67E3010}"/>
          </ac:spMkLst>
        </pc:spChg>
        <pc:spChg chg="mod topLvl">
          <ac:chgData name="Jihoon Jung" userId="6ceaae74f154cc96" providerId="LiveId" clId="{B5DF4FE5-97DD-473A-8C44-C3A3C36D837E}" dt="2024-02-26T07:16:55.178" v="2178" actId="1076"/>
          <ac:spMkLst>
            <pc:docMk/>
            <pc:sldMk cId="3113878666" sldId="1026"/>
            <ac:spMk id="4" creationId="{F74AD31A-FCD9-DF9F-C5B2-CF8D9E2BBB64}"/>
          </ac:spMkLst>
        </pc:spChg>
        <pc:spChg chg="del mod topLvl">
          <ac:chgData name="Jihoon Jung" userId="6ceaae74f154cc96" providerId="LiveId" clId="{B5DF4FE5-97DD-473A-8C44-C3A3C36D837E}" dt="2024-02-26T06:48:33.084" v="1793" actId="478"/>
          <ac:spMkLst>
            <pc:docMk/>
            <pc:sldMk cId="3113878666" sldId="1026"/>
            <ac:spMk id="6" creationId="{CFFA26C4-4DC4-7618-0860-D2255598311C}"/>
          </ac:spMkLst>
        </pc:spChg>
        <pc:spChg chg="del">
          <ac:chgData name="Jihoon Jung" userId="6ceaae74f154cc96" providerId="LiveId" clId="{B5DF4FE5-97DD-473A-8C44-C3A3C36D837E}" dt="2024-02-26T06:29:37.121" v="1687" actId="478"/>
          <ac:spMkLst>
            <pc:docMk/>
            <pc:sldMk cId="3113878666" sldId="1026"/>
            <ac:spMk id="7" creationId="{52F90EDC-A94E-4BDA-B0C7-11CE324CCE1B}"/>
          </ac:spMkLst>
        </pc:spChg>
        <pc:spChg chg="del">
          <ac:chgData name="Jihoon Jung" userId="6ceaae74f154cc96" providerId="LiveId" clId="{B5DF4FE5-97DD-473A-8C44-C3A3C36D837E}" dt="2024-02-26T06:29:37.121" v="1687" actId="478"/>
          <ac:spMkLst>
            <pc:docMk/>
            <pc:sldMk cId="3113878666" sldId="1026"/>
            <ac:spMk id="8" creationId="{32D88526-8162-465A-89D6-62485C62AD5B}"/>
          </ac:spMkLst>
        </pc:spChg>
        <pc:spChg chg="add mod">
          <ac:chgData name="Jihoon Jung" userId="6ceaae74f154cc96" providerId="LiveId" clId="{B5DF4FE5-97DD-473A-8C44-C3A3C36D837E}" dt="2024-02-26T07:16:55.178" v="2178" actId="1076"/>
          <ac:spMkLst>
            <pc:docMk/>
            <pc:sldMk cId="3113878666" sldId="1026"/>
            <ac:spMk id="9" creationId="{F1DDD495-8B8F-F3BE-E871-361C7E84A5A4}"/>
          </ac:spMkLst>
        </pc:spChg>
        <pc:spChg chg="mod">
          <ac:chgData name="Jihoon Jung" userId="6ceaae74f154cc96" providerId="LiveId" clId="{B5DF4FE5-97DD-473A-8C44-C3A3C36D837E}" dt="2024-02-26T06:28:52.515" v="1500" actId="20577"/>
          <ac:spMkLst>
            <pc:docMk/>
            <pc:sldMk cId="3113878666" sldId="1026"/>
            <ac:spMk id="10" creationId="{7B703994-868F-4CAC-ADDC-2B4AE9044B33}"/>
          </ac:spMkLst>
        </pc:spChg>
        <pc:spChg chg="mod">
          <ac:chgData name="Jihoon Jung" userId="6ceaae74f154cc96" providerId="LiveId" clId="{B5DF4FE5-97DD-473A-8C44-C3A3C36D837E}" dt="2024-02-26T06:47:49.360" v="1791" actId="20577"/>
          <ac:spMkLst>
            <pc:docMk/>
            <pc:sldMk cId="3113878666" sldId="1026"/>
            <ac:spMk id="11" creationId="{C0D2896E-9111-4461-9E83-2AC436169076}"/>
          </ac:spMkLst>
        </pc:spChg>
        <pc:spChg chg="add mod">
          <ac:chgData name="Jihoon Jung" userId="6ceaae74f154cc96" providerId="LiveId" clId="{B5DF4FE5-97DD-473A-8C44-C3A3C36D837E}" dt="2024-02-26T07:16:55.178" v="2178" actId="1076"/>
          <ac:spMkLst>
            <pc:docMk/>
            <pc:sldMk cId="3113878666" sldId="1026"/>
            <ac:spMk id="12" creationId="{7B7F2B03-B500-AA01-28C4-06818B9136C5}"/>
          </ac:spMkLst>
        </pc:spChg>
        <pc:spChg chg="add mod">
          <ac:chgData name="Jihoon Jung" userId="6ceaae74f154cc96" providerId="LiveId" clId="{B5DF4FE5-97DD-473A-8C44-C3A3C36D837E}" dt="2024-02-26T07:16:55.178" v="2178" actId="1076"/>
          <ac:spMkLst>
            <pc:docMk/>
            <pc:sldMk cId="3113878666" sldId="1026"/>
            <ac:spMk id="14" creationId="{36CDAA0C-C35B-CEBC-443A-8573F6FCAD4E}"/>
          </ac:spMkLst>
        </pc:spChg>
        <pc:spChg chg="add mod">
          <ac:chgData name="Jihoon Jung" userId="6ceaae74f154cc96" providerId="LiveId" clId="{B5DF4FE5-97DD-473A-8C44-C3A3C36D837E}" dt="2024-02-26T07:16:55.178" v="2178" actId="1076"/>
          <ac:spMkLst>
            <pc:docMk/>
            <pc:sldMk cId="3113878666" sldId="1026"/>
            <ac:spMk id="15" creationId="{D77C60D5-14D1-8FA2-EE55-3FB0CD62AC5C}"/>
          </ac:spMkLst>
        </pc:spChg>
        <pc:spChg chg="add mod">
          <ac:chgData name="Jihoon Jung" userId="6ceaae74f154cc96" providerId="LiveId" clId="{B5DF4FE5-97DD-473A-8C44-C3A3C36D837E}" dt="2024-02-26T07:16:55.178" v="2178" actId="1076"/>
          <ac:spMkLst>
            <pc:docMk/>
            <pc:sldMk cId="3113878666" sldId="1026"/>
            <ac:spMk id="16" creationId="{28331586-BE51-E98C-C9FA-19F5D3E53E33}"/>
          </ac:spMkLst>
        </pc:spChg>
        <pc:grpChg chg="add del mod">
          <ac:chgData name="Jihoon Jung" userId="6ceaae74f154cc96" providerId="LiveId" clId="{B5DF4FE5-97DD-473A-8C44-C3A3C36D837E}" dt="2024-02-26T06:48:33.084" v="1793" actId="478"/>
          <ac:grpSpMkLst>
            <pc:docMk/>
            <pc:sldMk cId="3113878666" sldId="1026"/>
            <ac:grpSpMk id="3" creationId="{93C4BB28-4ABE-8710-FD3D-205CB386709B}"/>
          </ac:grpSpMkLst>
        </pc:grpChg>
      </pc:sldChg>
      <pc:sldChg chg="addSp delSp modSp add mod">
        <pc:chgData name="Jihoon Jung" userId="6ceaae74f154cc96" providerId="LiveId" clId="{B5DF4FE5-97DD-473A-8C44-C3A3C36D837E}" dt="2024-02-26T07:26:10.329" v="2614" actId="207"/>
        <pc:sldMkLst>
          <pc:docMk/>
          <pc:sldMk cId="2150884010" sldId="1027"/>
        </pc:sldMkLst>
        <pc:spChg chg="del">
          <ac:chgData name="Jihoon Jung" userId="6ceaae74f154cc96" providerId="LiveId" clId="{B5DF4FE5-97DD-473A-8C44-C3A3C36D837E}" dt="2024-02-26T07:22:55.899" v="2446" actId="478"/>
          <ac:spMkLst>
            <pc:docMk/>
            <pc:sldMk cId="2150884010" sldId="1027"/>
            <ac:spMk id="3" creationId="{9BBC2062-F7C2-55CD-792B-88A93AD19F5D}"/>
          </ac:spMkLst>
        </pc:spChg>
        <pc:spChg chg="del">
          <ac:chgData name="Jihoon Jung" userId="6ceaae74f154cc96" providerId="LiveId" clId="{B5DF4FE5-97DD-473A-8C44-C3A3C36D837E}" dt="2024-02-26T07:22:55.899" v="2446" actId="478"/>
          <ac:spMkLst>
            <pc:docMk/>
            <pc:sldMk cId="2150884010" sldId="1027"/>
            <ac:spMk id="4" creationId="{3503DA9E-3F57-5DA4-9FB7-3E248FB60DAD}"/>
          </ac:spMkLst>
        </pc:spChg>
        <pc:spChg chg="del">
          <ac:chgData name="Jihoon Jung" userId="6ceaae74f154cc96" providerId="LiveId" clId="{B5DF4FE5-97DD-473A-8C44-C3A3C36D837E}" dt="2024-02-26T07:22:55.899" v="2446" actId="478"/>
          <ac:spMkLst>
            <pc:docMk/>
            <pc:sldMk cId="2150884010" sldId="1027"/>
            <ac:spMk id="7" creationId="{9AA16E18-1DF9-53C8-E141-2711E59BBB22}"/>
          </ac:spMkLst>
        </pc:spChg>
        <pc:spChg chg="del">
          <ac:chgData name="Jihoon Jung" userId="6ceaae74f154cc96" providerId="LiveId" clId="{B5DF4FE5-97DD-473A-8C44-C3A3C36D837E}" dt="2024-02-26T07:22:55.899" v="2446" actId="478"/>
          <ac:spMkLst>
            <pc:docMk/>
            <pc:sldMk cId="2150884010" sldId="1027"/>
            <ac:spMk id="8" creationId="{3B2FBD4E-9153-C752-5518-0E6814BC71FB}"/>
          </ac:spMkLst>
        </pc:spChg>
        <pc:spChg chg="add mod">
          <ac:chgData name="Jihoon Jung" userId="6ceaae74f154cc96" providerId="LiveId" clId="{B5DF4FE5-97DD-473A-8C44-C3A3C36D837E}" dt="2024-02-26T07:23:09.881" v="2448" actId="1076"/>
          <ac:spMkLst>
            <pc:docMk/>
            <pc:sldMk cId="2150884010" sldId="1027"/>
            <ac:spMk id="9" creationId="{D1D137FD-4CF2-7B5C-64CF-5BAC987D8E0C}"/>
          </ac:spMkLst>
        </pc:spChg>
        <pc:spChg chg="mod">
          <ac:chgData name="Jihoon Jung" userId="6ceaae74f154cc96" providerId="LiveId" clId="{B5DF4FE5-97DD-473A-8C44-C3A3C36D837E}" dt="2024-02-26T07:22:41.397" v="2387" actId="20577"/>
          <ac:spMkLst>
            <pc:docMk/>
            <pc:sldMk cId="2150884010" sldId="1027"/>
            <ac:spMk id="10" creationId="{7B703994-868F-4CAC-ADDC-2B4AE9044B33}"/>
          </ac:spMkLst>
        </pc:spChg>
        <pc:spChg chg="add mod">
          <ac:chgData name="Jihoon Jung" userId="6ceaae74f154cc96" providerId="LiveId" clId="{B5DF4FE5-97DD-473A-8C44-C3A3C36D837E}" dt="2024-02-26T07:23:09.881" v="2448" actId="1076"/>
          <ac:spMkLst>
            <pc:docMk/>
            <pc:sldMk cId="2150884010" sldId="1027"/>
            <ac:spMk id="11" creationId="{2C922E2C-20C3-8B41-09B6-324DB291AD6E}"/>
          </ac:spMkLst>
        </pc:spChg>
        <pc:spChg chg="add mod">
          <ac:chgData name="Jihoon Jung" userId="6ceaae74f154cc96" providerId="LiveId" clId="{B5DF4FE5-97DD-473A-8C44-C3A3C36D837E}" dt="2024-02-26T07:23:09.881" v="2448" actId="1076"/>
          <ac:spMkLst>
            <pc:docMk/>
            <pc:sldMk cId="2150884010" sldId="1027"/>
            <ac:spMk id="12" creationId="{728626F6-0274-933D-BBC5-CA968857D1DB}"/>
          </ac:spMkLst>
        </pc:spChg>
        <pc:spChg chg="mod">
          <ac:chgData name="Jihoon Jung" userId="6ceaae74f154cc96" providerId="LiveId" clId="{B5DF4FE5-97DD-473A-8C44-C3A3C36D837E}" dt="2024-02-26T07:22:52.154" v="2445" actId="20577"/>
          <ac:spMkLst>
            <pc:docMk/>
            <pc:sldMk cId="2150884010" sldId="1027"/>
            <ac:spMk id="13" creationId="{3B89AF3D-4F74-41EE-B3DE-391BB94DCF4E}"/>
          </ac:spMkLst>
        </pc:spChg>
        <pc:spChg chg="add mod">
          <ac:chgData name="Jihoon Jung" userId="6ceaae74f154cc96" providerId="LiveId" clId="{B5DF4FE5-97DD-473A-8C44-C3A3C36D837E}" dt="2024-02-26T07:23:09.881" v="2448" actId="1076"/>
          <ac:spMkLst>
            <pc:docMk/>
            <pc:sldMk cId="2150884010" sldId="1027"/>
            <ac:spMk id="14" creationId="{24C3D97E-4C76-3A97-D4E9-6EFF2EFC009C}"/>
          </ac:spMkLst>
        </pc:spChg>
        <pc:spChg chg="add mod">
          <ac:chgData name="Jihoon Jung" userId="6ceaae74f154cc96" providerId="LiveId" clId="{B5DF4FE5-97DD-473A-8C44-C3A3C36D837E}" dt="2024-02-26T07:26:10.329" v="2614" actId="207"/>
          <ac:spMkLst>
            <pc:docMk/>
            <pc:sldMk cId="2150884010" sldId="1027"/>
            <ac:spMk id="16" creationId="{4724434E-ECBC-2FF7-272D-0CAFC828A2BD}"/>
          </ac:spMkLst>
        </pc:spChg>
        <pc:spChg chg="add mod">
          <ac:chgData name="Jihoon Jung" userId="6ceaae74f154cc96" providerId="LiveId" clId="{B5DF4FE5-97DD-473A-8C44-C3A3C36D837E}" dt="2024-02-26T07:26:10.329" v="2614" actId="207"/>
          <ac:spMkLst>
            <pc:docMk/>
            <pc:sldMk cId="2150884010" sldId="1027"/>
            <ac:spMk id="17" creationId="{90D39FC6-0329-B04A-D7BF-7DA2C375DBFC}"/>
          </ac:spMkLst>
        </pc:spChg>
        <pc:picChg chg="add mod">
          <ac:chgData name="Jihoon Jung" userId="6ceaae74f154cc96" providerId="LiveId" clId="{B5DF4FE5-97DD-473A-8C44-C3A3C36D837E}" dt="2024-02-26T07:23:09.881" v="2448" actId="1076"/>
          <ac:picMkLst>
            <pc:docMk/>
            <pc:sldMk cId="2150884010" sldId="1027"/>
            <ac:picMk id="2" creationId="{94BF1B45-D2C1-57E7-CB24-B31663DDB69F}"/>
          </ac:picMkLst>
        </pc:picChg>
        <pc:picChg chg="add mod">
          <ac:chgData name="Jihoon Jung" userId="6ceaae74f154cc96" providerId="LiveId" clId="{B5DF4FE5-97DD-473A-8C44-C3A3C36D837E}" dt="2024-02-26T07:23:09.881" v="2448" actId="1076"/>
          <ac:picMkLst>
            <pc:docMk/>
            <pc:sldMk cId="2150884010" sldId="1027"/>
            <ac:picMk id="15" creationId="{A9DF37BE-A5F2-677D-D159-373379C00418}"/>
          </ac:picMkLst>
        </pc:picChg>
      </pc:sldChg>
      <pc:sldChg chg="addSp delSp modSp add mod">
        <pc:chgData name="Jihoon Jung" userId="6ceaae74f154cc96" providerId="LiveId" clId="{B5DF4FE5-97DD-473A-8C44-C3A3C36D837E}" dt="2024-02-26T07:44:50.773" v="3934" actId="2711"/>
        <pc:sldMkLst>
          <pc:docMk/>
          <pc:sldMk cId="935657641" sldId="1028"/>
        </pc:sldMkLst>
        <pc:spChg chg="add mod">
          <ac:chgData name="Jihoon Jung" userId="6ceaae74f154cc96" providerId="LiveId" clId="{B5DF4FE5-97DD-473A-8C44-C3A3C36D837E}" dt="2024-02-26T07:29:51.969" v="2735" actId="1076"/>
          <ac:spMkLst>
            <pc:docMk/>
            <pc:sldMk cId="935657641" sldId="1028"/>
            <ac:spMk id="3" creationId="{FD3B2912-E362-4071-66C8-6E9271C7FEBE}"/>
          </ac:spMkLst>
        </pc:spChg>
        <pc:spChg chg="add del mod">
          <ac:chgData name="Jihoon Jung" userId="6ceaae74f154cc96" providerId="LiveId" clId="{B5DF4FE5-97DD-473A-8C44-C3A3C36D837E}" dt="2024-02-26T07:25:40.200" v="2613" actId="478"/>
          <ac:spMkLst>
            <pc:docMk/>
            <pc:sldMk cId="935657641" sldId="1028"/>
            <ac:spMk id="4" creationId="{9AE4478D-3303-E392-F389-430F065C7A29}"/>
          </ac:spMkLst>
        </pc:spChg>
        <pc:spChg chg="add del mod">
          <ac:chgData name="Jihoon Jung" userId="6ceaae74f154cc96" providerId="LiveId" clId="{B5DF4FE5-97DD-473A-8C44-C3A3C36D837E}" dt="2024-02-26T07:25:40.200" v="2613" actId="478"/>
          <ac:spMkLst>
            <pc:docMk/>
            <pc:sldMk cId="935657641" sldId="1028"/>
            <ac:spMk id="7" creationId="{717146C8-0322-6B6F-BE37-2BE6D831F8AC}"/>
          </ac:spMkLst>
        </pc:spChg>
        <pc:spChg chg="add mod">
          <ac:chgData name="Jihoon Jung" userId="6ceaae74f154cc96" providerId="LiveId" clId="{B5DF4FE5-97DD-473A-8C44-C3A3C36D837E}" dt="2024-02-26T07:29:51.969" v="2735" actId="1076"/>
          <ac:spMkLst>
            <pc:docMk/>
            <pc:sldMk cId="935657641" sldId="1028"/>
            <ac:spMk id="8" creationId="{084FFD48-2D28-7B6F-C267-0811A7941681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9" creationId="{D1D137FD-4CF2-7B5C-64CF-5BAC987D8E0C}"/>
          </ac:spMkLst>
        </pc:spChg>
        <pc:spChg chg="mod">
          <ac:chgData name="Jihoon Jung" userId="6ceaae74f154cc96" providerId="LiveId" clId="{B5DF4FE5-97DD-473A-8C44-C3A3C36D837E}" dt="2024-02-26T07:24:12.473" v="2485" actId="20577"/>
          <ac:spMkLst>
            <pc:docMk/>
            <pc:sldMk cId="935657641" sldId="1028"/>
            <ac:spMk id="10" creationId="{7B703994-868F-4CAC-ADDC-2B4AE9044B33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11" creationId="{2C922E2C-20C3-8B41-09B6-324DB291AD6E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12" creationId="{728626F6-0274-933D-BBC5-CA968857D1DB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13" creationId="{3B89AF3D-4F74-41EE-B3DE-391BB94DCF4E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14" creationId="{24C3D97E-4C76-3A97-D4E9-6EFF2EFC009C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16" creationId="{4724434E-ECBC-2FF7-272D-0CAFC828A2BD}"/>
          </ac:spMkLst>
        </pc:spChg>
        <pc:spChg chg="del">
          <ac:chgData name="Jihoon Jung" userId="6ceaae74f154cc96" providerId="LiveId" clId="{B5DF4FE5-97DD-473A-8C44-C3A3C36D837E}" dt="2024-02-26T07:24:23.124" v="2486" actId="478"/>
          <ac:spMkLst>
            <pc:docMk/>
            <pc:sldMk cId="935657641" sldId="1028"/>
            <ac:spMk id="17" creationId="{90D39FC6-0329-B04A-D7BF-7DA2C375DBFC}"/>
          </ac:spMkLst>
        </pc:spChg>
        <pc:spChg chg="add mod">
          <ac:chgData name="Jihoon Jung" userId="6ceaae74f154cc96" providerId="LiveId" clId="{B5DF4FE5-97DD-473A-8C44-C3A3C36D837E}" dt="2024-02-26T07:29:51.969" v="2735" actId="1076"/>
          <ac:spMkLst>
            <pc:docMk/>
            <pc:sldMk cId="935657641" sldId="1028"/>
            <ac:spMk id="18" creationId="{D1A5503F-4ED4-F8F7-8046-3B0A3654DE45}"/>
          </ac:spMkLst>
        </pc:spChg>
        <pc:spChg chg="add mod">
          <ac:chgData name="Jihoon Jung" userId="6ceaae74f154cc96" providerId="LiveId" clId="{B5DF4FE5-97DD-473A-8C44-C3A3C36D837E}" dt="2024-02-26T07:29:51.969" v="2735" actId="1076"/>
          <ac:spMkLst>
            <pc:docMk/>
            <pc:sldMk cId="935657641" sldId="1028"/>
            <ac:spMk id="19" creationId="{668FF9F6-F5E9-478F-8A09-EC1A73DBE281}"/>
          </ac:spMkLst>
        </pc:spChg>
        <pc:spChg chg="add mod">
          <ac:chgData name="Jihoon Jung" userId="6ceaae74f154cc96" providerId="LiveId" clId="{B5DF4FE5-97DD-473A-8C44-C3A3C36D837E}" dt="2024-02-26T07:29:51.969" v="2735" actId="1076"/>
          <ac:spMkLst>
            <pc:docMk/>
            <pc:sldMk cId="935657641" sldId="1028"/>
            <ac:spMk id="20" creationId="{75A14FFF-4BBB-0BE4-D990-555F83C9FE60}"/>
          </ac:spMkLst>
        </pc:spChg>
        <pc:spChg chg="add del mod">
          <ac:chgData name="Jihoon Jung" userId="6ceaae74f154cc96" providerId="LiveId" clId="{B5DF4FE5-97DD-473A-8C44-C3A3C36D837E}" dt="2024-02-26T07:29:48.193" v="2734" actId="478"/>
          <ac:spMkLst>
            <pc:docMk/>
            <pc:sldMk cId="935657641" sldId="1028"/>
            <ac:spMk id="21" creationId="{5F0A9014-BF23-7F16-1A55-75ACFBAC6930}"/>
          </ac:spMkLst>
        </pc:spChg>
        <pc:graphicFrameChg chg="add mod modGraphic">
          <ac:chgData name="Jihoon Jung" userId="6ceaae74f154cc96" providerId="LiveId" clId="{B5DF4FE5-97DD-473A-8C44-C3A3C36D837E}" dt="2024-02-26T07:44:50.773" v="3934" actId="2711"/>
          <ac:graphicFrameMkLst>
            <pc:docMk/>
            <pc:sldMk cId="935657641" sldId="1028"/>
            <ac:graphicFrameMk id="22" creationId="{C0CA1B76-2191-2513-A988-91C34793EAA2}"/>
          </ac:graphicFrameMkLst>
        </pc:graphicFrameChg>
        <pc:picChg chg="del">
          <ac:chgData name="Jihoon Jung" userId="6ceaae74f154cc96" providerId="LiveId" clId="{B5DF4FE5-97DD-473A-8C44-C3A3C36D837E}" dt="2024-02-26T07:24:23.124" v="2486" actId="478"/>
          <ac:picMkLst>
            <pc:docMk/>
            <pc:sldMk cId="935657641" sldId="1028"/>
            <ac:picMk id="2" creationId="{94BF1B45-D2C1-57E7-CB24-B31663DDB69F}"/>
          </ac:picMkLst>
        </pc:picChg>
        <pc:picChg chg="del">
          <ac:chgData name="Jihoon Jung" userId="6ceaae74f154cc96" providerId="LiveId" clId="{B5DF4FE5-97DD-473A-8C44-C3A3C36D837E}" dt="2024-02-26T07:24:23.124" v="2486" actId="478"/>
          <ac:picMkLst>
            <pc:docMk/>
            <pc:sldMk cId="935657641" sldId="1028"/>
            <ac:picMk id="15" creationId="{A9DF37BE-A5F2-677D-D159-373379C00418}"/>
          </ac:picMkLst>
        </pc:picChg>
      </pc:sldChg>
      <pc:sldChg chg="addSp delSp modSp add mod">
        <pc:chgData name="Jihoon Jung" userId="6ceaae74f154cc96" providerId="LiveId" clId="{B5DF4FE5-97DD-473A-8C44-C3A3C36D837E}" dt="2024-02-26T07:41:21.385" v="3918" actId="1076"/>
        <pc:sldMkLst>
          <pc:docMk/>
          <pc:sldMk cId="1537069470" sldId="1029"/>
        </pc:sldMkLst>
        <pc:spChg chg="del">
          <ac:chgData name="Jihoon Jung" userId="6ceaae74f154cc96" providerId="LiveId" clId="{B5DF4FE5-97DD-473A-8C44-C3A3C36D837E}" dt="2024-02-26T07:37:16.530" v="3797" actId="478"/>
          <ac:spMkLst>
            <pc:docMk/>
            <pc:sldMk cId="1537069470" sldId="1029"/>
            <ac:spMk id="3" creationId="{FD3B2912-E362-4071-66C8-6E9271C7FEBE}"/>
          </ac:spMkLst>
        </pc:spChg>
        <pc:spChg chg="del">
          <ac:chgData name="Jihoon Jung" userId="6ceaae74f154cc96" providerId="LiveId" clId="{B5DF4FE5-97DD-473A-8C44-C3A3C36D837E}" dt="2024-02-26T07:37:16.530" v="3797" actId="478"/>
          <ac:spMkLst>
            <pc:docMk/>
            <pc:sldMk cId="1537069470" sldId="1029"/>
            <ac:spMk id="8" creationId="{084FFD48-2D28-7B6F-C267-0811A7941681}"/>
          </ac:spMkLst>
        </pc:spChg>
        <pc:spChg chg="add mod">
          <ac:chgData name="Jihoon Jung" userId="6ceaae74f154cc96" providerId="LiveId" clId="{B5DF4FE5-97DD-473A-8C44-C3A3C36D837E}" dt="2024-02-26T07:41:21.385" v="3918" actId="1076"/>
          <ac:spMkLst>
            <pc:docMk/>
            <pc:sldMk cId="1537069470" sldId="1029"/>
            <ac:spMk id="9" creationId="{4754DD31-D56E-C084-AFE3-4F923FB110CC}"/>
          </ac:spMkLst>
        </pc:spChg>
        <pc:spChg chg="mod">
          <ac:chgData name="Jihoon Jung" userId="6ceaae74f154cc96" providerId="LiveId" clId="{B5DF4FE5-97DD-473A-8C44-C3A3C36D837E}" dt="2024-02-26T07:39:55.515" v="3821" actId="20577"/>
          <ac:spMkLst>
            <pc:docMk/>
            <pc:sldMk cId="1537069470" sldId="1029"/>
            <ac:spMk id="10" creationId="{7B703994-868F-4CAC-ADDC-2B4AE9044B33}"/>
          </ac:spMkLst>
        </pc:spChg>
        <pc:spChg chg="del">
          <ac:chgData name="Jihoon Jung" userId="6ceaae74f154cc96" providerId="LiveId" clId="{B5DF4FE5-97DD-473A-8C44-C3A3C36D837E}" dt="2024-02-26T07:37:16.530" v="3797" actId="478"/>
          <ac:spMkLst>
            <pc:docMk/>
            <pc:sldMk cId="1537069470" sldId="1029"/>
            <ac:spMk id="18" creationId="{D1A5503F-4ED4-F8F7-8046-3B0A3654DE45}"/>
          </ac:spMkLst>
        </pc:spChg>
        <pc:spChg chg="del">
          <ac:chgData name="Jihoon Jung" userId="6ceaae74f154cc96" providerId="LiveId" clId="{B5DF4FE5-97DD-473A-8C44-C3A3C36D837E}" dt="2024-02-26T07:37:16.530" v="3797" actId="478"/>
          <ac:spMkLst>
            <pc:docMk/>
            <pc:sldMk cId="1537069470" sldId="1029"/>
            <ac:spMk id="19" creationId="{668FF9F6-F5E9-478F-8A09-EC1A73DBE281}"/>
          </ac:spMkLst>
        </pc:spChg>
        <pc:spChg chg="del">
          <ac:chgData name="Jihoon Jung" userId="6ceaae74f154cc96" providerId="LiveId" clId="{B5DF4FE5-97DD-473A-8C44-C3A3C36D837E}" dt="2024-02-26T07:37:16.530" v="3797" actId="478"/>
          <ac:spMkLst>
            <pc:docMk/>
            <pc:sldMk cId="1537069470" sldId="1029"/>
            <ac:spMk id="20" creationId="{75A14FFF-4BBB-0BE4-D990-555F83C9FE60}"/>
          </ac:spMkLst>
        </pc:spChg>
        <pc:graphicFrameChg chg="del">
          <ac:chgData name="Jihoon Jung" userId="6ceaae74f154cc96" providerId="LiveId" clId="{B5DF4FE5-97DD-473A-8C44-C3A3C36D837E}" dt="2024-02-26T07:37:16.530" v="3797" actId="478"/>
          <ac:graphicFrameMkLst>
            <pc:docMk/>
            <pc:sldMk cId="1537069470" sldId="1029"/>
            <ac:graphicFrameMk id="22" creationId="{C0CA1B76-2191-2513-A988-91C34793EAA2}"/>
          </ac:graphicFrameMkLst>
        </pc:graphicFrameChg>
        <pc:picChg chg="add mod">
          <ac:chgData name="Jihoon Jung" userId="6ceaae74f154cc96" providerId="LiveId" clId="{B5DF4FE5-97DD-473A-8C44-C3A3C36D837E}" dt="2024-02-26T07:39:49.356" v="3815" actId="1076"/>
          <ac:picMkLst>
            <pc:docMk/>
            <pc:sldMk cId="1537069470" sldId="1029"/>
            <ac:picMk id="4" creationId="{B38CCF3D-F924-FB40-F913-3B5D69A33870}"/>
          </ac:picMkLst>
        </pc:picChg>
        <pc:picChg chg="add del mod">
          <ac:chgData name="Jihoon Jung" userId="6ceaae74f154cc96" providerId="LiveId" clId="{B5DF4FE5-97DD-473A-8C44-C3A3C36D837E}" dt="2024-02-26T07:37:34.472" v="3801" actId="478"/>
          <ac:picMkLst>
            <pc:docMk/>
            <pc:sldMk cId="1537069470" sldId="1029"/>
            <ac:picMk id="1026" creationId="{78196E9A-7615-C83B-CBFF-14DA4C982F5C}"/>
          </ac:picMkLst>
        </pc:picChg>
      </pc:sldChg>
      <pc:sldChg chg="modSp add mod">
        <pc:chgData name="Jihoon Jung" userId="6ceaae74f154cc96" providerId="LiveId" clId="{B5DF4FE5-97DD-473A-8C44-C3A3C36D837E}" dt="2024-02-26T07:45:31.737" v="4004" actId="20577"/>
        <pc:sldMkLst>
          <pc:docMk/>
          <pc:sldMk cId="102009562" sldId="1030"/>
        </pc:sldMkLst>
        <pc:spChg chg="mod">
          <ac:chgData name="Jihoon Jung" userId="6ceaae74f154cc96" providerId="LiveId" clId="{B5DF4FE5-97DD-473A-8C44-C3A3C36D837E}" dt="2024-02-26T07:45:31.737" v="4004" actId="20577"/>
          <ac:spMkLst>
            <pc:docMk/>
            <pc:sldMk cId="102009562" sldId="1030"/>
            <ac:spMk id="4" creationId="{8F7558EB-E474-B7A5-304D-F74F5A8A00D2}"/>
          </ac:spMkLst>
        </pc:spChg>
      </pc:sldChg>
      <pc:sldChg chg="addSp delSp modSp add mod">
        <pc:chgData name="Jihoon Jung" userId="6ceaae74f154cc96" providerId="LiveId" clId="{B5DF4FE5-97DD-473A-8C44-C3A3C36D837E}" dt="2024-02-27T02:37:47.643" v="7483" actId="21"/>
        <pc:sldMkLst>
          <pc:docMk/>
          <pc:sldMk cId="3002502190" sldId="1031"/>
        </pc:sldMkLst>
        <pc:spChg chg="add mod">
          <ac:chgData name="Jihoon Jung" userId="6ceaae74f154cc96" providerId="LiveId" clId="{B5DF4FE5-97DD-473A-8C44-C3A3C36D837E}" dt="2024-02-27T02:37:47.643" v="7483" actId="21"/>
          <ac:spMkLst>
            <pc:docMk/>
            <pc:sldMk cId="3002502190" sldId="1031"/>
            <ac:spMk id="2" creationId="{8ECDC008-5AE7-4081-3464-81809D951A61}"/>
          </ac:spMkLst>
        </pc:spChg>
        <pc:spChg chg="mod">
          <ac:chgData name="Jihoon Jung" userId="6ceaae74f154cc96" providerId="LiveId" clId="{B5DF4FE5-97DD-473A-8C44-C3A3C36D837E}" dt="2024-02-26T10:01:13.716" v="4216" actId="20577"/>
          <ac:spMkLst>
            <pc:docMk/>
            <pc:sldMk cId="3002502190" sldId="1031"/>
            <ac:spMk id="6" creationId="{B016777C-CFFA-4D9C-9EEA-F8CDBF9DA4E4}"/>
          </ac:spMkLst>
        </pc:spChg>
        <pc:spChg chg="del">
          <ac:chgData name="Jihoon Jung" userId="6ceaae74f154cc96" providerId="LiveId" clId="{B5DF4FE5-97DD-473A-8C44-C3A3C36D837E}" dt="2024-02-26T08:30:17.664" v="4130" actId="478"/>
          <ac:spMkLst>
            <pc:docMk/>
            <pc:sldMk cId="3002502190" sldId="1031"/>
            <ac:spMk id="9" creationId="{4754DD31-D56E-C084-AFE3-4F923FB110CC}"/>
          </ac:spMkLst>
        </pc:spChg>
        <pc:spChg chg="mod">
          <ac:chgData name="Jihoon Jung" userId="6ceaae74f154cc96" providerId="LiveId" clId="{B5DF4FE5-97DD-473A-8C44-C3A3C36D837E}" dt="2024-02-26T08:30:14.938" v="4128" actId="20577"/>
          <ac:spMkLst>
            <pc:docMk/>
            <pc:sldMk cId="3002502190" sldId="1031"/>
            <ac:spMk id="10" creationId="{7B703994-868F-4CAC-ADDC-2B4AE9044B33}"/>
          </ac:spMkLst>
        </pc:spChg>
        <pc:picChg chg="del">
          <ac:chgData name="Jihoon Jung" userId="6ceaae74f154cc96" providerId="LiveId" clId="{B5DF4FE5-97DD-473A-8C44-C3A3C36D837E}" dt="2024-02-26T08:30:16.616" v="4129" actId="478"/>
          <ac:picMkLst>
            <pc:docMk/>
            <pc:sldMk cId="3002502190" sldId="1031"/>
            <ac:picMk id="4" creationId="{B38CCF3D-F924-FB40-F913-3B5D69A33870}"/>
          </ac:picMkLst>
        </pc:picChg>
        <pc:picChg chg="add mod">
          <ac:chgData name="Jihoon Jung" userId="6ceaae74f154cc96" providerId="LiveId" clId="{B5DF4FE5-97DD-473A-8C44-C3A3C36D837E}" dt="2024-02-26T08:39:26.604" v="4183" actId="1076"/>
          <ac:picMkLst>
            <pc:docMk/>
            <pc:sldMk cId="3002502190" sldId="1031"/>
            <ac:picMk id="7" creationId="{4FC94F66-8107-138F-67CF-5E86704D930C}"/>
          </ac:picMkLst>
        </pc:picChg>
      </pc:sldChg>
      <pc:sldChg chg="addSp delSp modSp add mod">
        <pc:chgData name="Jihoon Jung" userId="6ceaae74f154cc96" providerId="LiveId" clId="{B5DF4FE5-97DD-473A-8C44-C3A3C36D837E}" dt="2024-02-26T14:15:50.280" v="4896" actId="207"/>
        <pc:sldMkLst>
          <pc:docMk/>
          <pc:sldMk cId="4107746798" sldId="1032"/>
        </pc:sldMkLst>
        <pc:spChg chg="mod">
          <ac:chgData name="Jihoon Jung" userId="6ceaae74f154cc96" providerId="LiveId" clId="{B5DF4FE5-97DD-473A-8C44-C3A3C36D837E}" dt="2024-02-26T14:15:08.956" v="4889" actId="20577"/>
          <ac:spMkLst>
            <pc:docMk/>
            <pc:sldMk cId="4107746798" sldId="1032"/>
            <ac:spMk id="2" creationId="{8ECDC008-5AE7-4081-3464-81809D951A61}"/>
          </ac:spMkLst>
        </pc:spChg>
        <pc:spChg chg="mod">
          <ac:chgData name="Jihoon Jung" userId="6ceaae74f154cc96" providerId="LiveId" clId="{B5DF4FE5-97DD-473A-8C44-C3A3C36D837E}" dt="2024-02-26T10:01:16.621" v="4218" actId="20577"/>
          <ac:spMkLst>
            <pc:docMk/>
            <pc:sldMk cId="4107746798" sldId="1032"/>
            <ac:spMk id="6" creationId="{B016777C-CFFA-4D9C-9EEA-F8CDBF9DA4E4}"/>
          </ac:spMkLst>
        </pc:spChg>
        <pc:spChg chg="add mod">
          <ac:chgData name="Jihoon Jung" userId="6ceaae74f154cc96" providerId="LiveId" clId="{B5DF4FE5-97DD-473A-8C44-C3A3C36D837E}" dt="2024-02-26T14:15:50.280" v="4896" actId="207"/>
          <ac:spMkLst>
            <pc:docMk/>
            <pc:sldMk cId="4107746798" sldId="1032"/>
            <ac:spMk id="8" creationId="{C5954B28-BCE8-D595-A7D9-0B56E4BDBB6C}"/>
          </ac:spMkLst>
        </pc:spChg>
        <pc:picChg chg="add mod modCrop">
          <ac:chgData name="Jihoon Jung" userId="6ceaae74f154cc96" providerId="LiveId" clId="{B5DF4FE5-97DD-473A-8C44-C3A3C36D837E}" dt="2024-02-26T14:15:27.826" v="4892" actId="1076"/>
          <ac:picMkLst>
            <pc:docMk/>
            <pc:sldMk cId="4107746798" sldId="1032"/>
            <ac:picMk id="4" creationId="{7884EBBE-3E11-F54D-88D0-83C93325B852}"/>
          </ac:picMkLst>
        </pc:picChg>
        <pc:picChg chg="del">
          <ac:chgData name="Jihoon Jung" userId="6ceaae74f154cc96" providerId="LiveId" clId="{B5DF4FE5-97DD-473A-8C44-C3A3C36D837E}" dt="2024-02-26T08:35:30.209" v="4165" actId="478"/>
          <ac:picMkLst>
            <pc:docMk/>
            <pc:sldMk cId="4107746798" sldId="1032"/>
            <ac:picMk id="7" creationId="{4FC94F66-8107-138F-67CF-5E86704D930C}"/>
          </ac:picMkLst>
        </pc:picChg>
        <pc:picChg chg="add mod">
          <ac:chgData name="Jihoon Jung" userId="6ceaae74f154cc96" providerId="LiveId" clId="{B5DF4FE5-97DD-473A-8C44-C3A3C36D837E}" dt="2024-02-26T14:14:18.159" v="4829" actId="1440"/>
          <ac:picMkLst>
            <pc:docMk/>
            <pc:sldMk cId="4107746798" sldId="1032"/>
            <ac:picMk id="7" creationId="{9D5C5BB7-C387-6F69-F46B-F606DBF58C8C}"/>
          </ac:picMkLst>
        </pc:picChg>
      </pc:sldChg>
      <pc:sldChg chg="addSp delSp modSp add mod">
        <pc:chgData name="Jihoon Jung" userId="6ceaae74f154cc96" providerId="LiveId" clId="{B5DF4FE5-97DD-473A-8C44-C3A3C36D837E}" dt="2024-02-26T10:17:31.678" v="4391" actId="1076"/>
        <pc:sldMkLst>
          <pc:docMk/>
          <pc:sldMk cId="4157168053" sldId="1033"/>
        </pc:sldMkLst>
        <pc:spChg chg="add mod">
          <ac:chgData name="Jihoon Jung" userId="6ceaae74f154cc96" providerId="LiveId" clId="{B5DF4FE5-97DD-473A-8C44-C3A3C36D837E}" dt="2024-02-26T10:17:31.678" v="4391" actId="1076"/>
          <ac:spMkLst>
            <pc:docMk/>
            <pc:sldMk cId="4157168053" sldId="1033"/>
            <ac:spMk id="2" creationId="{39E2E863-9622-FC02-1549-7E1D715D1A42}"/>
          </ac:spMkLst>
        </pc:spChg>
        <pc:spChg chg="add mod">
          <ac:chgData name="Jihoon Jung" userId="6ceaae74f154cc96" providerId="LiveId" clId="{B5DF4FE5-97DD-473A-8C44-C3A3C36D837E}" dt="2024-02-26T10:17:31.678" v="4391" actId="1076"/>
          <ac:spMkLst>
            <pc:docMk/>
            <pc:sldMk cId="4157168053" sldId="1033"/>
            <ac:spMk id="3" creationId="{EC62A006-2442-AA08-342E-D30B101164EA}"/>
          </ac:spMkLst>
        </pc:spChg>
        <pc:spChg chg="mod">
          <ac:chgData name="Jihoon Jung" userId="6ceaae74f154cc96" providerId="LiveId" clId="{B5DF4FE5-97DD-473A-8C44-C3A3C36D837E}" dt="2024-02-26T10:07:25.749" v="4259" actId="20577"/>
          <ac:spMkLst>
            <pc:docMk/>
            <pc:sldMk cId="4157168053" sldId="1033"/>
            <ac:spMk id="6" creationId="{B016777C-CFFA-4D9C-9EEA-F8CDBF9DA4E4}"/>
          </ac:spMkLst>
        </pc:spChg>
        <pc:spChg chg="add mod">
          <ac:chgData name="Jihoon Jung" userId="6ceaae74f154cc96" providerId="LiveId" clId="{B5DF4FE5-97DD-473A-8C44-C3A3C36D837E}" dt="2024-02-26T10:17:31.678" v="4391" actId="1076"/>
          <ac:spMkLst>
            <pc:docMk/>
            <pc:sldMk cId="4157168053" sldId="1033"/>
            <ac:spMk id="8" creationId="{37F7483F-7B81-65E1-B737-FD19495899A8}"/>
          </ac:spMkLst>
        </pc:spChg>
        <pc:spChg chg="del">
          <ac:chgData name="Jihoon Jung" userId="6ceaae74f154cc96" providerId="LiveId" clId="{B5DF4FE5-97DD-473A-8C44-C3A3C36D837E}" dt="2024-02-26T10:07:51.702" v="4314" actId="478"/>
          <ac:spMkLst>
            <pc:docMk/>
            <pc:sldMk cId="4157168053" sldId="1033"/>
            <ac:spMk id="9" creationId="{4754DD31-D56E-C084-AFE3-4F923FB110CC}"/>
          </ac:spMkLst>
        </pc:spChg>
        <pc:spChg chg="mod">
          <ac:chgData name="Jihoon Jung" userId="6ceaae74f154cc96" providerId="LiveId" clId="{B5DF4FE5-97DD-473A-8C44-C3A3C36D837E}" dt="2024-02-26T10:07:45.134" v="4312" actId="20577"/>
          <ac:spMkLst>
            <pc:docMk/>
            <pc:sldMk cId="4157168053" sldId="1033"/>
            <ac:spMk id="10" creationId="{7B703994-868F-4CAC-ADDC-2B4AE9044B33}"/>
          </ac:spMkLst>
        </pc:spChg>
        <pc:spChg chg="add mod">
          <ac:chgData name="Jihoon Jung" userId="6ceaae74f154cc96" providerId="LiveId" clId="{B5DF4FE5-97DD-473A-8C44-C3A3C36D837E}" dt="2024-02-26T10:17:31.678" v="4391" actId="1076"/>
          <ac:spMkLst>
            <pc:docMk/>
            <pc:sldMk cId="4157168053" sldId="1033"/>
            <ac:spMk id="11" creationId="{AF1B6E33-7573-5FE2-C9B5-218A31033CCA}"/>
          </ac:spMkLst>
        </pc:spChg>
        <pc:spChg chg="add del mod">
          <ac:chgData name="Jihoon Jung" userId="6ceaae74f154cc96" providerId="LiveId" clId="{B5DF4FE5-97DD-473A-8C44-C3A3C36D837E}" dt="2024-02-26T10:15:49.459" v="4366" actId="478"/>
          <ac:spMkLst>
            <pc:docMk/>
            <pc:sldMk cId="4157168053" sldId="1033"/>
            <ac:spMk id="12" creationId="{D98823E2-5494-9557-FAB7-EF344B28E584}"/>
          </ac:spMkLst>
        </pc:spChg>
        <pc:spChg chg="add mod">
          <ac:chgData name="Jihoon Jung" userId="6ceaae74f154cc96" providerId="LiveId" clId="{B5DF4FE5-97DD-473A-8C44-C3A3C36D837E}" dt="2024-02-26T10:17:31.678" v="4391" actId="1076"/>
          <ac:spMkLst>
            <pc:docMk/>
            <pc:sldMk cId="4157168053" sldId="1033"/>
            <ac:spMk id="13" creationId="{202DFA22-7CEF-A7BE-BD09-868A6363F159}"/>
          </ac:spMkLst>
        </pc:spChg>
        <pc:picChg chg="del">
          <ac:chgData name="Jihoon Jung" userId="6ceaae74f154cc96" providerId="LiveId" clId="{B5DF4FE5-97DD-473A-8C44-C3A3C36D837E}" dt="2024-02-26T10:07:47.901" v="4313" actId="478"/>
          <ac:picMkLst>
            <pc:docMk/>
            <pc:sldMk cId="4157168053" sldId="1033"/>
            <ac:picMk id="4" creationId="{B38CCF3D-F924-FB40-F913-3B5D69A33870}"/>
          </ac:picMkLst>
        </pc:picChg>
        <pc:picChg chg="add mod">
          <ac:chgData name="Jihoon Jung" userId="6ceaae74f154cc96" providerId="LiveId" clId="{B5DF4FE5-97DD-473A-8C44-C3A3C36D837E}" dt="2024-02-26T10:17:31.678" v="4391" actId="1076"/>
          <ac:picMkLst>
            <pc:docMk/>
            <pc:sldMk cId="4157168053" sldId="1033"/>
            <ac:picMk id="7" creationId="{46CB679A-212C-8B10-30CF-454BF4F4E1BF}"/>
          </ac:picMkLst>
        </pc:picChg>
        <pc:picChg chg="add mod">
          <ac:chgData name="Jihoon Jung" userId="6ceaae74f154cc96" providerId="LiveId" clId="{B5DF4FE5-97DD-473A-8C44-C3A3C36D837E}" dt="2024-02-26T10:17:31.678" v="4391" actId="1076"/>
          <ac:picMkLst>
            <pc:docMk/>
            <pc:sldMk cId="4157168053" sldId="1033"/>
            <ac:picMk id="15" creationId="{DA9FE022-1A35-D19C-2D5F-57EACEDBE852}"/>
          </ac:picMkLst>
        </pc:picChg>
      </pc:sldChg>
      <pc:sldChg chg="addSp delSp modSp add mod">
        <pc:chgData name="Jihoon Jung" userId="6ceaae74f154cc96" providerId="LiveId" clId="{B5DF4FE5-97DD-473A-8C44-C3A3C36D837E}" dt="2024-02-26T10:21:34.439" v="4543" actId="20577"/>
        <pc:sldMkLst>
          <pc:docMk/>
          <pc:sldMk cId="1896493625" sldId="1034"/>
        </pc:sldMkLst>
        <pc:spChg chg="del">
          <ac:chgData name="Jihoon Jung" userId="6ceaae74f154cc96" providerId="LiveId" clId="{B5DF4FE5-97DD-473A-8C44-C3A3C36D837E}" dt="2024-02-26T10:17:37.372" v="4392" actId="478"/>
          <ac:spMkLst>
            <pc:docMk/>
            <pc:sldMk cId="1896493625" sldId="1034"/>
            <ac:spMk id="2" creationId="{39E2E863-9622-FC02-1549-7E1D715D1A42}"/>
          </ac:spMkLst>
        </pc:spChg>
        <pc:spChg chg="del mod">
          <ac:chgData name="Jihoon Jung" userId="6ceaae74f154cc96" providerId="LiveId" clId="{B5DF4FE5-97DD-473A-8C44-C3A3C36D837E}" dt="2024-02-26T10:17:37.372" v="4392" actId="478"/>
          <ac:spMkLst>
            <pc:docMk/>
            <pc:sldMk cId="1896493625" sldId="1034"/>
            <ac:spMk id="3" creationId="{EC62A006-2442-AA08-342E-D30B101164EA}"/>
          </ac:spMkLst>
        </pc:spChg>
        <pc:spChg chg="add mod">
          <ac:chgData name="Jihoon Jung" userId="6ceaae74f154cc96" providerId="LiveId" clId="{B5DF4FE5-97DD-473A-8C44-C3A3C36D837E}" dt="2024-02-26T10:19:19.932" v="4524" actId="20577"/>
          <ac:spMkLst>
            <pc:docMk/>
            <pc:sldMk cId="1896493625" sldId="1034"/>
            <ac:spMk id="4" creationId="{53A02D15-A382-2CCA-5077-DE8A30CED277}"/>
          </ac:spMkLst>
        </pc:spChg>
        <pc:spChg chg="del">
          <ac:chgData name="Jihoon Jung" userId="6ceaae74f154cc96" providerId="LiveId" clId="{B5DF4FE5-97DD-473A-8C44-C3A3C36D837E}" dt="2024-02-26T10:17:37.372" v="4392" actId="478"/>
          <ac:spMkLst>
            <pc:docMk/>
            <pc:sldMk cId="1896493625" sldId="1034"/>
            <ac:spMk id="8" creationId="{37F7483F-7B81-65E1-B737-FD19495899A8}"/>
          </ac:spMkLst>
        </pc:spChg>
        <pc:spChg chg="add mod">
          <ac:chgData name="Jihoon Jung" userId="6ceaae74f154cc96" providerId="LiveId" clId="{B5DF4FE5-97DD-473A-8C44-C3A3C36D837E}" dt="2024-02-26T10:21:29.369" v="4536" actId="20577"/>
          <ac:spMkLst>
            <pc:docMk/>
            <pc:sldMk cId="1896493625" sldId="1034"/>
            <ac:spMk id="9" creationId="{5D1395AD-63E9-E335-2316-4724ED15F73B}"/>
          </ac:spMkLst>
        </pc:spChg>
        <pc:spChg chg="del">
          <ac:chgData name="Jihoon Jung" userId="6ceaae74f154cc96" providerId="LiveId" clId="{B5DF4FE5-97DD-473A-8C44-C3A3C36D837E}" dt="2024-02-26T10:17:37.372" v="4392" actId="478"/>
          <ac:spMkLst>
            <pc:docMk/>
            <pc:sldMk cId="1896493625" sldId="1034"/>
            <ac:spMk id="11" creationId="{AF1B6E33-7573-5FE2-C9B5-218A31033CCA}"/>
          </ac:spMkLst>
        </pc:spChg>
        <pc:spChg chg="del">
          <ac:chgData name="Jihoon Jung" userId="6ceaae74f154cc96" providerId="LiveId" clId="{B5DF4FE5-97DD-473A-8C44-C3A3C36D837E}" dt="2024-02-26T10:17:37.372" v="4392" actId="478"/>
          <ac:spMkLst>
            <pc:docMk/>
            <pc:sldMk cId="1896493625" sldId="1034"/>
            <ac:spMk id="13" creationId="{202DFA22-7CEF-A7BE-BD09-868A6363F159}"/>
          </ac:spMkLst>
        </pc:spChg>
        <pc:spChg chg="add mod">
          <ac:chgData name="Jihoon Jung" userId="6ceaae74f154cc96" providerId="LiveId" clId="{B5DF4FE5-97DD-473A-8C44-C3A3C36D837E}" dt="2024-02-26T10:17:37.615" v="4393"/>
          <ac:spMkLst>
            <pc:docMk/>
            <pc:sldMk cId="1896493625" sldId="1034"/>
            <ac:spMk id="14" creationId="{58416FA4-DA87-24A3-EEE5-4A4124FB7ACB}"/>
          </ac:spMkLst>
        </pc:spChg>
        <pc:spChg chg="add mod">
          <ac:chgData name="Jihoon Jung" userId="6ceaae74f154cc96" providerId="LiveId" clId="{B5DF4FE5-97DD-473A-8C44-C3A3C36D837E}" dt="2024-02-26T10:17:37.615" v="4393"/>
          <ac:spMkLst>
            <pc:docMk/>
            <pc:sldMk cId="1896493625" sldId="1034"/>
            <ac:spMk id="16" creationId="{E5773225-98F5-0E99-38BF-A1174086167F}"/>
          </ac:spMkLst>
        </pc:spChg>
        <pc:spChg chg="add mod">
          <ac:chgData name="Jihoon Jung" userId="6ceaae74f154cc96" providerId="LiveId" clId="{B5DF4FE5-97DD-473A-8C44-C3A3C36D837E}" dt="2024-02-26T10:21:34.439" v="4543" actId="20577"/>
          <ac:spMkLst>
            <pc:docMk/>
            <pc:sldMk cId="1896493625" sldId="1034"/>
            <ac:spMk id="17" creationId="{6F4E3A18-C7C3-70D8-2939-895B87173317}"/>
          </ac:spMkLst>
        </pc:spChg>
        <pc:picChg chg="del">
          <ac:chgData name="Jihoon Jung" userId="6ceaae74f154cc96" providerId="LiveId" clId="{B5DF4FE5-97DD-473A-8C44-C3A3C36D837E}" dt="2024-02-26T10:17:37.372" v="4392" actId="478"/>
          <ac:picMkLst>
            <pc:docMk/>
            <pc:sldMk cId="1896493625" sldId="1034"/>
            <ac:picMk id="7" creationId="{46CB679A-212C-8B10-30CF-454BF4F4E1BF}"/>
          </ac:picMkLst>
        </pc:picChg>
        <pc:picChg chg="add mod">
          <ac:chgData name="Jihoon Jung" userId="6ceaae74f154cc96" providerId="LiveId" clId="{B5DF4FE5-97DD-473A-8C44-C3A3C36D837E}" dt="2024-02-26T10:17:37.615" v="4393"/>
          <ac:picMkLst>
            <pc:docMk/>
            <pc:sldMk cId="1896493625" sldId="1034"/>
            <ac:picMk id="12" creationId="{D50C58D5-EFDC-945B-C9DF-B620443C300D}"/>
          </ac:picMkLst>
        </pc:picChg>
        <pc:picChg chg="del">
          <ac:chgData name="Jihoon Jung" userId="6ceaae74f154cc96" providerId="LiveId" clId="{B5DF4FE5-97DD-473A-8C44-C3A3C36D837E}" dt="2024-02-26T10:17:37.372" v="4392" actId="478"/>
          <ac:picMkLst>
            <pc:docMk/>
            <pc:sldMk cId="1896493625" sldId="1034"/>
            <ac:picMk id="15" creationId="{DA9FE022-1A35-D19C-2D5F-57EACEDBE852}"/>
          </ac:picMkLst>
        </pc:picChg>
        <pc:picChg chg="add del mod">
          <ac:chgData name="Jihoon Jung" userId="6ceaae74f154cc96" providerId="LiveId" clId="{B5DF4FE5-97DD-473A-8C44-C3A3C36D837E}" dt="2024-02-26T10:21:10.903" v="4525" actId="478"/>
          <ac:picMkLst>
            <pc:docMk/>
            <pc:sldMk cId="1896493625" sldId="1034"/>
            <ac:picMk id="18" creationId="{F8B1F63D-C601-B269-0C76-EB7BC0A44131}"/>
          </ac:picMkLst>
        </pc:picChg>
        <pc:picChg chg="add mod">
          <ac:chgData name="Jihoon Jung" userId="6ceaae74f154cc96" providerId="LiveId" clId="{B5DF4FE5-97DD-473A-8C44-C3A3C36D837E}" dt="2024-02-26T10:21:24.684" v="4531" actId="1440"/>
          <ac:picMkLst>
            <pc:docMk/>
            <pc:sldMk cId="1896493625" sldId="1034"/>
            <ac:picMk id="20" creationId="{01B578CA-CB1C-D5AA-B911-A642FD3FC186}"/>
          </ac:picMkLst>
        </pc:picChg>
      </pc:sldChg>
      <pc:sldChg chg="addSp delSp modSp add mod">
        <pc:chgData name="Jihoon Jung" userId="6ceaae74f154cc96" providerId="LiveId" clId="{B5DF4FE5-97DD-473A-8C44-C3A3C36D837E}" dt="2024-02-26T10:29:28.541" v="4819" actId="1440"/>
        <pc:sldMkLst>
          <pc:docMk/>
          <pc:sldMk cId="2296499477" sldId="1035"/>
        </pc:sldMkLst>
        <pc:spChg chg="mod">
          <ac:chgData name="Jihoon Jung" userId="6ceaae74f154cc96" providerId="LiveId" clId="{B5DF4FE5-97DD-473A-8C44-C3A3C36D837E}" dt="2024-02-26T10:28:41.851" v="4813" actId="20577"/>
          <ac:spMkLst>
            <pc:docMk/>
            <pc:sldMk cId="2296499477" sldId="1035"/>
            <ac:spMk id="4" creationId="{53A02D15-A382-2CCA-5077-DE8A30CED277}"/>
          </ac:spMkLst>
        </pc:spChg>
        <pc:spChg chg="mod">
          <ac:chgData name="Jihoon Jung" userId="6ceaae74f154cc96" providerId="LiveId" clId="{B5DF4FE5-97DD-473A-8C44-C3A3C36D837E}" dt="2024-02-26T10:22:25.968" v="4554" actId="20577"/>
          <ac:spMkLst>
            <pc:docMk/>
            <pc:sldMk cId="2296499477" sldId="1035"/>
            <ac:spMk id="9" creationId="{5D1395AD-63E9-E335-2316-4724ED15F73B}"/>
          </ac:spMkLst>
        </pc:spChg>
        <pc:spChg chg="mod">
          <ac:chgData name="Jihoon Jung" userId="6ceaae74f154cc96" providerId="LiveId" clId="{B5DF4FE5-97DD-473A-8C44-C3A3C36D837E}" dt="2024-02-26T10:22:29.717" v="4555"/>
          <ac:spMkLst>
            <pc:docMk/>
            <pc:sldMk cId="2296499477" sldId="1035"/>
            <ac:spMk id="17" creationId="{6F4E3A18-C7C3-70D8-2939-895B87173317}"/>
          </ac:spMkLst>
        </pc:spChg>
        <pc:picChg chg="add mod">
          <ac:chgData name="Jihoon Jung" userId="6ceaae74f154cc96" providerId="LiveId" clId="{B5DF4FE5-97DD-473A-8C44-C3A3C36D837E}" dt="2024-02-26T10:29:28.541" v="4819" actId="1440"/>
          <ac:picMkLst>
            <pc:docMk/>
            <pc:sldMk cId="2296499477" sldId="1035"/>
            <ac:picMk id="3" creationId="{6D796DD4-9CAD-E352-8689-4CC6DCB51640}"/>
          </ac:picMkLst>
        </pc:picChg>
        <pc:picChg chg="del">
          <ac:chgData name="Jihoon Jung" userId="6ceaae74f154cc96" providerId="LiveId" clId="{B5DF4FE5-97DD-473A-8C44-C3A3C36D837E}" dt="2024-02-26T10:29:05.345" v="4814" actId="478"/>
          <ac:picMkLst>
            <pc:docMk/>
            <pc:sldMk cId="2296499477" sldId="1035"/>
            <ac:picMk id="20" creationId="{01B578CA-CB1C-D5AA-B911-A642FD3FC186}"/>
          </ac:picMkLst>
        </pc:picChg>
      </pc:sldChg>
      <pc:sldChg chg="addSp delSp modSp add mod">
        <pc:chgData name="Jihoon Jung" userId="6ceaae74f154cc96" providerId="LiveId" clId="{B5DF4FE5-97DD-473A-8C44-C3A3C36D837E}" dt="2024-02-26T14:20:52.001" v="4972" actId="14100"/>
        <pc:sldMkLst>
          <pc:docMk/>
          <pc:sldMk cId="3801746899" sldId="1036"/>
        </pc:sldMkLst>
        <pc:spChg chg="del mod">
          <ac:chgData name="Jihoon Jung" userId="6ceaae74f154cc96" providerId="LiveId" clId="{B5DF4FE5-97DD-473A-8C44-C3A3C36D837E}" dt="2024-02-26T14:20:18.231" v="4966" actId="478"/>
          <ac:spMkLst>
            <pc:docMk/>
            <pc:sldMk cId="3801746899" sldId="1036"/>
            <ac:spMk id="2" creationId="{8ECDC008-5AE7-4081-3464-81809D951A61}"/>
          </ac:spMkLst>
        </pc:spChg>
        <pc:spChg chg="del">
          <ac:chgData name="Jihoon Jung" userId="6ceaae74f154cc96" providerId="LiveId" clId="{B5DF4FE5-97DD-473A-8C44-C3A3C36D837E}" dt="2024-02-26T14:17:58.377" v="4899" actId="478"/>
          <ac:spMkLst>
            <pc:docMk/>
            <pc:sldMk cId="3801746899" sldId="1036"/>
            <ac:spMk id="8" creationId="{C5954B28-BCE8-D595-A7D9-0B56E4BDBB6C}"/>
          </ac:spMkLst>
        </pc:spChg>
        <pc:spChg chg="mod">
          <ac:chgData name="Jihoon Jung" userId="6ceaae74f154cc96" providerId="LiveId" clId="{B5DF4FE5-97DD-473A-8C44-C3A3C36D837E}" dt="2024-02-26T14:20:15.277" v="4965" actId="20577"/>
          <ac:spMkLst>
            <pc:docMk/>
            <pc:sldMk cId="3801746899" sldId="1036"/>
            <ac:spMk id="10" creationId="{7B703994-868F-4CAC-ADDC-2B4AE9044B33}"/>
          </ac:spMkLst>
        </pc:spChg>
        <pc:picChg chg="del">
          <ac:chgData name="Jihoon Jung" userId="6ceaae74f154cc96" providerId="LiveId" clId="{B5DF4FE5-97DD-473A-8C44-C3A3C36D837E}" dt="2024-02-26T14:17:57.394" v="4898" actId="478"/>
          <ac:picMkLst>
            <pc:docMk/>
            <pc:sldMk cId="3801746899" sldId="1036"/>
            <ac:picMk id="4" creationId="{7884EBBE-3E11-F54D-88D0-83C93325B852}"/>
          </ac:picMkLst>
        </pc:picChg>
        <pc:picChg chg="del">
          <ac:chgData name="Jihoon Jung" userId="6ceaae74f154cc96" providerId="LiveId" clId="{B5DF4FE5-97DD-473A-8C44-C3A3C36D837E}" dt="2024-02-26T14:17:58.656" v="4900" actId="478"/>
          <ac:picMkLst>
            <pc:docMk/>
            <pc:sldMk cId="3801746899" sldId="1036"/>
            <ac:picMk id="7" creationId="{9D5C5BB7-C387-6F69-F46B-F606DBF58C8C}"/>
          </ac:picMkLst>
        </pc:picChg>
        <pc:picChg chg="add del mod">
          <ac:chgData name="Jihoon Jung" userId="6ceaae74f154cc96" providerId="LiveId" clId="{B5DF4FE5-97DD-473A-8C44-C3A3C36D837E}" dt="2024-02-26T14:19:23.481" v="4914" actId="478"/>
          <ac:picMkLst>
            <pc:docMk/>
            <pc:sldMk cId="3801746899" sldId="1036"/>
            <ac:picMk id="9" creationId="{895C4E04-3AB9-AEE1-731C-1B149DDA230A}"/>
          </ac:picMkLst>
        </pc:picChg>
        <pc:picChg chg="add mod">
          <ac:chgData name="Jihoon Jung" userId="6ceaae74f154cc96" providerId="LiveId" clId="{B5DF4FE5-97DD-473A-8C44-C3A3C36D837E}" dt="2024-02-26T14:20:52.001" v="4972" actId="14100"/>
          <ac:picMkLst>
            <pc:docMk/>
            <pc:sldMk cId="3801746899" sldId="1036"/>
            <ac:picMk id="12" creationId="{A60A8C4B-CDF3-12F1-2A62-BC6673E4E651}"/>
          </ac:picMkLst>
        </pc:picChg>
      </pc:sldChg>
      <pc:sldChg chg="addSp delSp modSp add mod">
        <pc:chgData name="Jihoon Jung" userId="6ceaae74f154cc96" providerId="LiveId" clId="{B5DF4FE5-97DD-473A-8C44-C3A3C36D837E}" dt="2024-02-26T14:40:58.524" v="5001" actId="207"/>
        <pc:sldMkLst>
          <pc:docMk/>
          <pc:sldMk cId="3966349365" sldId="1037"/>
        </pc:sldMkLst>
        <pc:spChg chg="add mod">
          <ac:chgData name="Jihoon Jung" userId="6ceaae74f154cc96" providerId="LiveId" clId="{B5DF4FE5-97DD-473A-8C44-C3A3C36D837E}" dt="2024-02-26T14:40:58.524" v="5001" actId="207"/>
          <ac:spMkLst>
            <pc:docMk/>
            <pc:sldMk cId="3966349365" sldId="1037"/>
            <ac:spMk id="2" creationId="{CB717F64-BA20-A9D2-558C-6BF1B0C904E4}"/>
          </ac:spMkLst>
        </pc:spChg>
        <pc:spChg chg="del">
          <ac:chgData name="Jihoon Jung" userId="6ceaae74f154cc96" providerId="LiveId" clId="{B5DF4FE5-97DD-473A-8C44-C3A3C36D837E}" dt="2024-02-26T14:21:19.159" v="4974" actId="478"/>
          <ac:spMkLst>
            <pc:docMk/>
            <pc:sldMk cId="3966349365" sldId="1037"/>
            <ac:spMk id="10" creationId="{7B703994-868F-4CAC-ADDC-2B4AE9044B33}"/>
          </ac:spMkLst>
        </pc:spChg>
        <pc:picChg chg="add mod">
          <ac:chgData name="Jihoon Jung" userId="6ceaae74f154cc96" providerId="LiveId" clId="{B5DF4FE5-97DD-473A-8C44-C3A3C36D837E}" dt="2024-02-26T14:39:09.596" v="4997" actId="1440"/>
          <ac:picMkLst>
            <pc:docMk/>
            <pc:sldMk cId="3966349365" sldId="1037"/>
            <ac:picMk id="4" creationId="{86885BF6-716C-A24E-37A4-1F3C4D17D307}"/>
          </ac:picMkLst>
        </pc:picChg>
        <pc:picChg chg="del">
          <ac:chgData name="Jihoon Jung" userId="6ceaae74f154cc96" providerId="LiveId" clId="{B5DF4FE5-97DD-473A-8C44-C3A3C36D837E}" dt="2024-02-26T14:22:26.867" v="4992" actId="478"/>
          <ac:picMkLst>
            <pc:docMk/>
            <pc:sldMk cId="3966349365" sldId="1037"/>
            <ac:picMk id="12" creationId="{A60A8C4B-CDF3-12F1-2A62-BC6673E4E651}"/>
          </ac:picMkLst>
        </pc:picChg>
      </pc:sldChg>
      <pc:sldChg chg="addSp delSp modSp add mod">
        <pc:chgData name="Jihoon Jung" userId="6ceaae74f154cc96" providerId="LiveId" clId="{B5DF4FE5-97DD-473A-8C44-C3A3C36D837E}" dt="2024-02-26T14:46:59.539" v="5011" actId="14100"/>
        <pc:sldMkLst>
          <pc:docMk/>
          <pc:sldMk cId="2445725680" sldId="1038"/>
        </pc:sldMkLst>
        <pc:spChg chg="mod">
          <ac:chgData name="Jihoon Jung" userId="6ceaae74f154cc96" providerId="LiveId" clId="{B5DF4FE5-97DD-473A-8C44-C3A3C36D837E}" dt="2024-02-26T14:46:31.224" v="5004" actId="207"/>
          <ac:spMkLst>
            <pc:docMk/>
            <pc:sldMk cId="2445725680" sldId="1038"/>
            <ac:spMk id="2" creationId="{CB717F64-BA20-A9D2-558C-6BF1B0C904E4}"/>
          </ac:spMkLst>
        </pc:spChg>
        <pc:picChg chg="del mod">
          <ac:chgData name="Jihoon Jung" userId="6ceaae74f154cc96" providerId="LiveId" clId="{B5DF4FE5-97DD-473A-8C44-C3A3C36D837E}" dt="2024-02-26T14:46:32.571" v="5006" actId="478"/>
          <ac:picMkLst>
            <pc:docMk/>
            <pc:sldMk cId="2445725680" sldId="1038"/>
            <ac:picMk id="4" creationId="{86885BF6-716C-A24E-37A4-1F3C4D17D307}"/>
          </ac:picMkLst>
        </pc:picChg>
        <pc:picChg chg="add mod">
          <ac:chgData name="Jihoon Jung" userId="6ceaae74f154cc96" providerId="LiveId" clId="{B5DF4FE5-97DD-473A-8C44-C3A3C36D837E}" dt="2024-02-26T14:46:59.539" v="5011" actId="14100"/>
          <ac:picMkLst>
            <pc:docMk/>
            <pc:sldMk cId="2445725680" sldId="1038"/>
            <ac:picMk id="7" creationId="{2AB27658-EBC8-13CA-2BEA-00A3C9E54E67}"/>
          </ac:picMkLst>
        </pc:picChg>
      </pc:sldChg>
      <pc:sldChg chg="addSp delSp modSp add mod">
        <pc:chgData name="Jihoon Jung" userId="6ceaae74f154cc96" providerId="LiveId" clId="{B5DF4FE5-97DD-473A-8C44-C3A3C36D837E}" dt="2024-02-27T01:26:51.792" v="6021" actId="20577"/>
        <pc:sldMkLst>
          <pc:docMk/>
          <pc:sldMk cId="1145563620" sldId="1039"/>
        </pc:sldMkLst>
        <pc:spChg chg="mod">
          <ac:chgData name="Jihoon Jung" userId="6ceaae74f154cc96" providerId="LiveId" clId="{B5DF4FE5-97DD-473A-8C44-C3A3C36D837E}" dt="2024-02-26T15:03:24.824" v="5041"/>
          <ac:spMkLst>
            <pc:docMk/>
            <pc:sldMk cId="1145563620" sldId="1039"/>
            <ac:spMk id="2" creationId="{CB717F64-BA20-A9D2-558C-6BF1B0C904E4}"/>
          </ac:spMkLst>
        </pc:spChg>
        <pc:spChg chg="add mod">
          <ac:chgData name="Jihoon Jung" userId="6ceaae74f154cc96" providerId="LiveId" clId="{B5DF4FE5-97DD-473A-8C44-C3A3C36D837E}" dt="2024-02-27T01:22:04.714" v="5433" actId="20577"/>
          <ac:spMkLst>
            <pc:docMk/>
            <pc:sldMk cId="1145563620" sldId="1039"/>
            <ac:spMk id="3" creationId="{5DB18556-3148-C7FF-17A9-BED38EF4321F}"/>
          </ac:spMkLst>
        </pc:spChg>
        <pc:spChg chg="add mod">
          <ac:chgData name="Jihoon Jung" userId="6ceaae74f154cc96" providerId="LiveId" clId="{B5DF4FE5-97DD-473A-8C44-C3A3C36D837E}" dt="2024-02-27T01:26:51.792" v="6021" actId="20577"/>
          <ac:spMkLst>
            <pc:docMk/>
            <pc:sldMk cId="1145563620" sldId="1039"/>
            <ac:spMk id="7" creationId="{B52F9403-DED2-F8AD-5A10-13145A41D884}"/>
          </ac:spMkLst>
        </pc:spChg>
        <pc:graphicFrameChg chg="add mod modGraphic">
          <ac:chgData name="Jihoon Jung" userId="6ceaae74f154cc96" providerId="LiveId" clId="{B5DF4FE5-97DD-473A-8C44-C3A3C36D837E}" dt="2024-02-27T01:26:30.733" v="5963" actId="1076"/>
          <ac:graphicFrameMkLst>
            <pc:docMk/>
            <pc:sldMk cId="1145563620" sldId="1039"/>
            <ac:graphicFrameMk id="4" creationId="{77C22010-3090-B1EC-119F-0F3D70F55EFC}"/>
          </ac:graphicFrameMkLst>
        </pc:graphicFrameChg>
        <pc:picChg chg="del">
          <ac:chgData name="Jihoon Jung" userId="6ceaae74f154cc96" providerId="LiveId" clId="{B5DF4FE5-97DD-473A-8C44-C3A3C36D837E}" dt="2024-02-26T15:03:34.585" v="5042" actId="478"/>
          <ac:picMkLst>
            <pc:docMk/>
            <pc:sldMk cId="1145563620" sldId="1039"/>
            <ac:picMk id="7" creationId="{2AB27658-EBC8-13CA-2BEA-00A3C9E54E67}"/>
          </ac:picMkLst>
        </pc:picChg>
      </pc:sldChg>
      <pc:sldChg chg="modSp add mod">
        <pc:chgData name="Jihoon Jung" userId="6ceaae74f154cc96" providerId="LiveId" clId="{B5DF4FE5-97DD-473A-8C44-C3A3C36D837E}" dt="2024-02-27T01:30:52.805" v="6713" actId="20577"/>
        <pc:sldMkLst>
          <pc:docMk/>
          <pc:sldMk cId="836355846" sldId="1040"/>
        </pc:sldMkLst>
        <pc:spChg chg="mod">
          <ac:chgData name="Jihoon Jung" userId="6ceaae74f154cc96" providerId="LiveId" clId="{B5DF4FE5-97DD-473A-8C44-C3A3C36D837E}" dt="2024-02-27T01:27:49.084" v="6043" actId="20577"/>
          <ac:spMkLst>
            <pc:docMk/>
            <pc:sldMk cId="836355846" sldId="1040"/>
            <ac:spMk id="7" creationId="{B52F9403-DED2-F8AD-5A10-13145A41D884}"/>
          </ac:spMkLst>
        </pc:spChg>
        <pc:graphicFrameChg chg="modGraphic">
          <ac:chgData name="Jihoon Jung" userId="6ceaae74f154cc96" providerId="LiveId" clId="{B5DF4FE5-97DD-473A-8C44-C3A3C36D837E}" dt="2024-02-27T01:30:52.805" v="6713" actId="20577"/>
          <ac:graphicFrameMkLst>
            <pc:docMk/>
            <pc:sldMk cId="836355846" sldId="1040"/>
            <ac:graphicFrameMk id="4" creationId="{77C22010-3090-B1EC-119F-0F3D70F55EFC}"/>
          </ac:graphicFrameMkLst>
        </pc:graphicFrameChg>
      </pc:sldChg>
      <pc:sldChg chg="add del">
        <pc:chgData name="Jihoon Jung" userId="6ceaae74f154cc96" providerId="LiveId" clId="{B5DF4FE5-97DD-473A-8C44-C3A3C36D837E}" dt="2024-02-27T01:26:54.642" v="6022" actId="47"/>
        <pc:sldMkLst>
          <pc:docMk/>
          <pc:sldMk cId="3719638037" sldId="1040"/>
        </pc:sldMkLst>
      </pc:sldChg>
      <pc:sldChg chg="addSp delSp modSp add mod">
        <pc:chgData name="Jihoon Jung" userId="6ceaae74f154cc96" providerId="LiveId" clId="{B5DF4FE5-97DD-473A-8C44-C3A3C36D837E}" dt="2024-02-27T01:46:21.257" v="7111"/>
        <pc:sldMkLst>
          <pc:docMk/>
          <pc:sldMk cId="1586864889" sldId="1041"/>
        </pc:sldMkLst>
        <pc:spChg chg="mod">
          <ac:chgData name="Jihoon Jung" userId="6ceaae74f154cc96" providerId="LiveId" clId="{B5DF4FE5-97DD-473A-8C44-C3A3C36D837E}" dt="2024-02-27T01:36:47.584" v="6802" actId="20577"/>
          <ac:spMkLst>
            <pc:docMk/>
            <pc:sldMk cId="1586864889" sldId="1041"/>
            <ac:spMk id="2" creationId="{CB717F64-BA20-A9D2-558C-6BF1B0C904E4}"/>
          </ac:spMkLst>
        </pc:spChg>
        <pc:spChg chg="mod">
          <ac:chgData name="Jihoon Jung" userId="6ceaae74f154cc96" providerId="LiveId" clId="{B5DF4FE5-97DD-473A-8C44-C3A3C36D837E}" dt="2024-02-27T01:37:14.681" v="6898" actId="20577"/>
          <ac:spMkLst>
            <pc:docMk/>
            <pc:sldMk cId="1586864889" sldId="1041"/>
            <ac:spMk id="3" creationId="{5DB18556-3148-C7FF-17A9-BED38EF4321F}"/>
          </ac:spMkLst>
        </pc:spChg>
        <pc:spChg chg="mod">
          <ac:chgData name="Jihoon Jung" userId="6ceaae74f154cc96" providerId="LiveId" clId="{B5DF4FE5-97DD-473A-8C44-C3A3C36D837E}" dt="2024-02-27T01:36:21.552" v="6724" actId="20577"/>
          <ac:spMkLst>
            <pc:docMk/>
            <pc:sldMk cId="1586864889" sldId="1041"/>
            <ac:spMk id="6" creationId="{B016777C-CFFA-4D9C-9EEA-F8CDBF9DA4E4}"/>
          </ac:spMkLst>
        </pc:spChg>
        <pc:spChg chg="del">
          <ac:chgData name="Jihoon Jung" userId="6ceaae74f154cc96" providerId="LiveId" clId="{B5DF4FE5-97DD-473A-8C44-C3A3C36D837E}" dt="2024-02-27T01:37:26.804" v="6899" actId="478"/>
          <ac:spMkLst>
            <pc:docMk/>
            <pc:sldMk cId="1586864889" sldId="1041"/>
            <ac:spMk id="7" creationId="{B52F9403-DED2-F8AD-5A10-13145A41D884}"/>
          </ac:spMkLst>
        </pc:spChg>
        <pc:spChg chg="add mod">
          <ac:chgData name="Jihoon Jung" userId="6ceaae74f154cc96" providerId="LiveId" clId="{B5DF4FE5-97DD-473A-8C44-C3A3C36D837E}" dt="2024-02-27T01:46:21.257" v="7111"/>
          <ac:spMkLst>
            <pc:docMk/>
            <pc:sldMk cId="1586864889" sldId="1041"/>
            <ac:spMk id="10" creationId="{3FB8C14E-0EEB-5AB9-CEDC-D1BE5B585B50}"/>
          </ac:spMkLst>
        </pc:spChg>
        <pc:graphicFrameChg chg="del">
          <ac:chgData name="Jihoon Jung" userId="6ceaae74f154cc96" providerId="LiveId" clId="{B5DF4FE5-97DD-473A-8C44-C3A3C36D837E}" dt="2024-02-27T01:37:26.804" v="6899" actId="478"/>
          <ac:graphicFrameMkLst>
            <pc:docMk/>
            <pc:sldMk cId="1586864889" sldId="1041"/>
            <ac:graphicFrameMk id="4" creationId="{77C22010-3090-B1EC-119F-0F3D70F55EFC}"/>
          </ac:graphicFrameMkLst>
        </pc:graphicFrameChg>
        <pc:graphicFrameChg chg="add del mod">
          <ac:chgData name="Jihoon Jung" userId="6ceaae74f154cc96" providerId="LiveId" clId="{B5DF4FE5-97DD-473A-8C44-C3A3C36D837E}" dt="2024-02-27T01:37:40.761" v="6903" actId="3680"/>
          <ac:graphicFrameMkLst>
            <pc:docMk/>
            <pc:sldMk cId="1586864889" sldId="1041"/>
            <ac:graphicFrameMk id="8" creationId="{3CDE2768-368C-2DA4-34EE-E9958A11B49D}"/>
          </ac:graphicFrameMkLst>
        </pc:graphicFrameChg>
        <pc:graphicFrameChg chg="add mod modGraphic">
          <ac:chgData name="Jihoon Jung" userId="6ceaae74f154cc96" providerId="LiveId" clId="{B5DF4FE5-97DD-473A-8C44-C3A3C36D837E}" dt="2024-02-27T01:40:13.427" v="7069" actId="113"/>
          <ac:graphicFrameMkLst>
            <pc:docMk/>
            <pc:sldMk cId="1586864889" sldId="1041"/>
            <ac:graphicFrameMk id="9" creationId="{15F15B67-6C83-2BA7-9DFC-F62ABC5DCDA7}"/>
          </ac:graphicFrameMkLst>
        </pc:graphicFrameChg>
      </pc:sldChg>
      <pc:sldChg chg="addSp delSp modSp add mod">
        <pc:chgData name="Jihoon Jung" userId="6ceaae74f154cc96" providerId="LiveId" clId="{B5DF4FE5-97DD-473A-8C44-C3A3C36D837E}" dt="2024-02-27T01:49:37.612" v="7290" actId="14100"/>
        <pc:sldMkLst>
          <pc:docMk/>
          <pc:sldMk cId="1356356716" sldId="1042"/>
        </pc:sldMkLst>
        <pc:spChg chg="mod">
          <ac:chgData name="Jihoon Jung" userId="6ceaae74f154cc96" providerId="LiveId" clId="{B5DF4FE5-97DD-473A-8C44-C3A3C36D837E}" dt="2024-02-27T01:46:35.381" v="7136" actId="20577"/>
          <ac:spMkLst>
            <pc:docMk/>
            <pc:sldMk cId="1356356716" sldId="1042"/>
            <ac:spMk id="2" creationId="{CB717F64-BA20-A9D2-558C-6BF1B0C904E4}"/>
          </ac:spMkLst>
        </pc:spChg>
        <pc:spChg chg="mod">
          <ac:chgData name="Jihoon Jung" userId="6ceaae74f154cc96" providerId="LiveId" clId="{B5DF4FE5-97DD-473A-8C44-C3A3C36D837E}" dt="2024-02-27T01:46:56.391" v="7227" actId="20577"/>
          <ac:spMkLst>
            <pc:docMk/>
            <pc:sldMk cId="1356356716" sldId="1042"/>
            <ac:spMk id="3" creationId="{5DB18556-3148-C7FF-17A9-BED38EF4321F}"/>
          </ac:spMkLst>
        </pc:spChg>
        <pc:spChg chg="add mod">
          <ac:chgData name="Jihoon Jung" userId="6ceaae74f154cc96" providerId="LiveId" clId="{B5DF4FE5-97DD-473A-8C44-C3A3C36D837E}" dt="2024-02-27T01:49:37.612" v="7290" actId="14100"/>
          <ac:spMkLst>
            <pc:docMk/>
            <pc:sldMk cId="1356356716" sldId="1042"/>
            <ac:spMk id="11" creationId="{EB92124F-10AA-6E76-1F6B-7A3B62F2463B}"/>
          </ac:spMkLst>
        </pc:spChg>
        <pc:graphicFrameChg chg="del">
          <ac:chgData name="Jihoon Jung" userId="6ceaae74f154cc96" providerId="LiveId" clId="{B5DF4FE5-97DD-473A-8C44-C3A3C36D837E}" dt="2024-02-27T01:47:01.340" v="7228" actId="478"/>
          <ac:graphicFrameMkLst>
            <pc:docMk/>
            <pc:sldMk cId="1356356716" sldId="1042"/>
            <ac:graphicFrameMk id="9" creationId="{15F15B67-6C83-2BA7-9DFC-F62ABC5DCDA7}"/>
          </ac:graphicFrameMkLst>
        </pc:graphicFrameChg>
        <pc:picChg chg="add mod">
          <ac:chgData name="Jihoon Jung" userId="6ceaae74f154cc96" providerId="LiveId" clId="{B5DF4FE5-97DD-473A-8C44-C3A3C36D837E}" dt="2024-02-27T01:48:02.577" v="7232" actId="14100"/>
          <ac:picMkLst>
            <pc:docMk/>
            <pc:sldMk cId="1356356716" sldId="1042"/>
            <ac:picMk id="7" creationId="{DF11251E-B49B-9F17-85A0-715C6A32B2F0}"/>
          </ac:picMkLst>
        </pc:picChg>
        <pc:picChg chg="add del">
          <ac:chgData name="Jihoon Jung" userId="6ceaae74f154cc96" providerId="LiveId" clId="{B5DF4FE5-97DD-473A-8C44-C3A3C36D837E}" dt="2024-02-27T01:48:23.164" v="7234" actId="22"/>
          <ac:picMkLst>
            <pc:docMk/>
            <pc:sldMk cId="1356356716" sldId="1042"/>
            <ac:picMk id="10" creationId="{8643EC2B-A50E-B40F-A9C6-B2AAF9DC12D3}"/>
          </ac:picMkLst>
        </pc:picChg>
      </pc:sldChg>
      <pc:sldChg chg="addSp delSp modSp add mod ord">
        <pc:chgData name="Jihoon Jung" userId="6ceaae74f154cc96" providerId="LiveId" clId="{B5DF4FE5-97DD-473A-8C44-C3A3C36D837E}" dt="2024-02-27T06:07:46.656" v="8254"/>
        <pc:sldMkLst>
          <pc:docMk/>
          <pc:sldMk cId="3780513126" sldId="1043"/>
        </pc:sldMkLst>
        <pc:spChg chg="del">
          <ac:chgData name="Jihoon Jung" userId="6ceaae74f154cc96" providerId="LiveId" clId="{B5DF4FE5-97DD-473A-8C44-C3A3C36D837E}" dt="2024-02-27T06:02:10.420" v="7634" actId="478"/>
          <ac:spMkLst>
            <pc:docMk/>
            <pc:sldMk cId="3780513126" sldId="1043"/>
            <ac:spMk id="2" creationId="{CB717F64-BA20-A9D2-558C-6BF1B0C904E4}"/>
          </ac:spMkLst>
        </pc:spChg>
        <pc:spChg chg="del mod">
          <ac:chgData name="Jihoon Jung" userId="6ceaae74f154cc96" providerId="LiveId" clId="{B5DF4FE5-97DD-473A-8C44-C3A3C36D837E}" dt="2024-02-27T06:02:09.276" v="7632" actId="478"/>
          <ac:spMkLst>
            <pc:docMk/>
            <pc:sldMk cId="3780513126" sldId="1043"/>
            <ac:spMk id="3" creationId="{5DB18556-3148-C7FF-17A9-BED38EF4321F}"/>
          </ac:spMkLst>
        </pc:spChg>
        <pc:spChg chg="mod">
          <ac:chgData name="Jihoon Jung" userId="6ceaae74f154cc96" providerId="LiveId" clId="{B5DF4FE5-97DD-473A-8C44-C3A3C36D837E}" dt="2024-02-27T06:02:05.198" v="7631" actId="20577"/>
          <ac:spMkLst>
            <pc:docMk/>
            <pc:sldMk cId="3780513126" sldId="1043"/>
            <ac:spMk id="6" creationId="{B016777C-CFFA-4D9C-9EEA-F8CDBF9DA4E4}"/>
          </ac:spMkLst>
        </pc:spChg>
        <pc:spChg chg="add mod">
          <ac:chgData name="Jihoon Jung" userId="6ceaae74f154cc96" providerId="LiveId" clId="{B5DF4FE5-97DD-473A-8C44-C3A3C36D837E}" dt="2024-02-27T06:03:00.233" v="7665"/>
          <ac:spMkLst>
            <pc:docMk/>
            <pc:sldMk cId="3780513126" sldId="1043"/>
            <ac:spMk id="12" creationId="{A2D235ED-5481-6437-5D14-CAD4642656C4}"/>
          </ac:spMkLst>
        </pc:spChg>
        <pc:graphicFrameChg chg="add del mod modGraphic">
          <ac:chgData name="Jihoon Jung" userId="6ceaae74f154cc96" providerId="LiveId" clId="{B5DF4FE5-97DD-473A-8C44-C3A3C36D837E}" dt="2024-02-27T06:03:28.966" v="7683" actId="478"/>
          <ac:graphicFrameMkLst>
            <pc:docMk/>
            <pc:sldMk cId="3780513126" sldId="1043"/>
            <ac:graphicFrameMk id="11" creationId="{D11C578E-C50D-31CB-E29A-325D68283C46}"/>
          </ac:graphicFrameMkLst>
        </pc:graphicFrameChg>
        <pc:graphicFrameChg chg="add mod modGraphic">
          <ac:chgData name="Jihoon Jung" userId="6ceaae74f154cc96" providerId="LiveId" clId="{B5DF4FE5-97DD-473A-8C44-C3A3C36D837E}" dt="2024-02-27T06:07:46.656" v="8254"/>
          <ac:graphicFrameMkLst>
            <pc:docMk/>
            <pc:sldMk cId="3780513126" sldId="1043"/>
            <ac:graphicFrameMk id="13" creationId="{38942D91-E1E9-4C21-C3D3-38818DCD7B03}"/>
          </ac:graphicFrameMkLst>
        </pc:graphicFrameChg>
        <pc:picChg chg="del">
          <ac:chgData name="Jihoon Jung" userId="6ceaae74f154cc96" providerId="LiveId" clId="{B5DF4FE5-97DD-473A-8C44-C3A3C36D837E}" dt="2024-02-27T02:03:40.776" v="7291" actId="478"/>
          <ac:picMkLst>
            <pc:docMk/>
            <pc:sldMk cId="3780513126" sldId="1043"/>
            <ac:picMk id="7" creationId="{DF11251E-B49B-9F17-85A0-715C6A32B2F0}"/>
          </ac:picMkLst>
        </pc:picChg>
        <pc:picChg chg="add del mod">
          <ac:chgData name="Jihoon Jung" userId="6ceaae74f154cc96" providerId="LiveId" clId="{B5DF4FE5-97DD-473A-8C44-C3A3C36D837E}" dt="2024-02-27T02:04:54.183" v="7298" actId="478"/>
          <ac:picMkLst>
            <pc:docMk/>
            <pc:sldMk cId="3780513126" sldId="1043"/>
            <ac:picMk id="8" creationId="{185E06B6-506A-3898-B306-2FCEBFBB8B59}"/>
          </ac:picMkLst>
        </pc:picChg>
        <pc:picChg chg="add del mod">
          <ac:chgData name="Jihoon Jung" userId="6ceaae74f154cc96" providerId="LiveId" clId="{B5DF4FE5-97DD-473A-8C44-C3A3C36D837E}" dt="2024-02-27T06:02:09.550" v="7633" actId="478"/>
          <ac:picMkLst>
            <pc:docMk/>
            <pc:sldMk cId="3780513126" sldId="1043"/>
            <ac:picMk id="10" creationId="{819CA7A2-F9C7-64DA-E868-05FD430FD4AB}"/>
          </ac:picMkLst>
        </pc:picChg>
      </pc:sldChg>
      <pc:sldChg chg="addSp delSp modSp add mod ord">
        <pc:chgData name="Jihoon Jung" userId="6ceaae74f154cc96" providerId="LiveId" clId="{B5DF4FE5-97DD-473A-8C44-C3A3C36D837E}" dt="2024-02-27T06:13:20.395" v="8256"/>
        <pc:sldMkLst>
          <pc:docMk/>
          <pc:sldMk cId="3922614813" sldId="1044"/>
        </pc:sldMkLst>
        <pc:spChg chg="mod">
          <ac:chgData name="Jihoon Jung" userId="6ceaae74f154cc96" providerId="LiveId" clId="{B5DF4FE5-97DD-473A-8C44-C3A3C36D837E}" dt="2024-02-27T04:14:44.763" v="7564" actId="113"/>
          <ac:spMkLst>
            <pc:docMk/>
            <pc:sldMk cId="3922614813" sldId="1044"/>
            <ac:spMk id="2" creationId="{CB717F64-BA20-A9D2-558C-6BF1B0C904E4}"/>
          </ac:spMkLst>
        </pc:spChg>
        <pc:spChg chg="del mod">
          <ac:chgData name="Jihoon Jung" userId="6ceaae74f154cc96" providerId="LiveId" clId="{B5DF4FE5-97DD-473A-8C44-C3A3C36D837E}" dt="2024-02-27T04:14:14.080" v="7521" actId="478"/>
          <ac:spMkLst>
            <pc:docMk/>
            <pc:sldMk cId="3922614813" sldId="1044"/>
            <ac:spMk id="3" creationId="{5DB18556-3148-C7FF-17A9-BED38EF4321F}"/>
          </ac:spMkLst>
        </pc:spChg>
        <pc:spChg chg="add del mod">
          <ac:chgData name="Jihoon Jung" userId="6ceaae74f154cc96" providerId="LiveId" clId="{B5DF4FE5-97DD-473A-8C44-C3A3C36D837E}" dt="2024-02-27T04:14:14.080" v="7521" actId="478"/>
          <ac:spMkLst>
            <pc:docMk/>
            <pc:sldMk cId="3922614813" sldId="1044"/>
            <ac:spMk id="9" creationId="{8D491205-8DAF-80C0-EF64-F38CBFF48012}"/>
          </ac:spMkLst>
        </pc:spChg>
        <pc:spChg chg="add del mod">
          <ac:chgData name="Jihoon Jung" userId="6ceaae74f154cc96" providerId="LiveId" clId="{B5DF4FE5-97DD-473A-8C44-C3A3C36D837E}" dt="2024-02-27T04:14:14.080" v="7521" actId="478"/>
          <ac:spMkLst>
            <pc:docMk/>
            <pc:sldMk cId="3922614813" sldId="1044"/>
            <ac:spMk id="11" creationId="{975ABF9E-B3D4-137F-EC53-8ADCDA0D9350}"/>
          </ac:spMkLst>
        </pc:spChg>
        <pc:picChg chg="add del mod">
          <ac:chgData name="Jihoon Jung" userId="6ceaae74f154cc96" providerId="LiveId" clId="{B5DF4FE5-97DD-473A-8C44-C3A3C36D837E}" dt="2024-02-27T04:14:14.080" v="7521" actId="478"/>
          <ac:picMkLst>
            <pc:docMk/>
            <pc:sldMk cId="3922614813" sldId="1044"/>
            <ac:picMk id="7" creationId="{F90D9ED9-3673-A4C6-66CE-E67B1DA883FE}"/>
          </ac:picMkLst>
        </pc:picChg>
        <pc:picChg chg="del">
          <ac:chgData name="Jihoon Jung" userId="6ceaae74f154cc96" providerId="LiveId" clId="{B5DF4FE5-97DD-473A-8C44-C3A3C36D837E}" dt="2024-02-27T02:05:42.406" v="7304" actId="478"/>
          <ac:picMkLst>
            <pc:docMk/>
            <pc:sldMk cId="3922614813" sldId="1044"/>
            <ac:picMk id="8" creationId="{185E06B6-506A-3898-B306-2FCEBFBB8B59}"/>
          </ac:picMkLst>
        </pc:picChg>
        <pc:picChg chg="add del mod">
          <ac:chgData name="Jihoon Jung" userId="6ceaae74f154cc96" providerId="LiveId" clId="{B5DF4FE5-97DD-473A-8C44-C3A3C36D837E}" dt="2024-02-27T02:32:49.713" v="7408" actId="478"/>
          <ac:picMkLst>
            <pc:docMk/>
            <pc:sldMk cId="3922614813" sldId="1044"/>
            <ac:picMk id="10" creationId="{819CA7A2-F9C7-64DA-E868-05FD430FD4AB}"/>
          </ac:picMkLst>
        </pc:picChg>
      </pc:sldChg>
      <pc:sldChg chg="modSp add mod ord">
        <pc:chgData name="Jihoon Jung" userId="6ceaae74f154cc96" providerId="LiveId" clId="{B5DF4FE5-97DD-473A-8C44-C3A3C36D837E}" dt="2024-02-27T06:13:58.125" v="8290" actId="20577"/>
        <pc:sldMkLst>
          <pc:docMk/>
          <pc:sldMk cId="2815243351" sldId="1045"/>
        </pc:sldMkLst>
        <pc:spChg chg="mod">
          <ac:chgData name="Jihoon Jung" userId="6ceaae74f154cc96" providerId="LiveId" clId="{B5DF4FE5-97DD-473A-8C44-C3A3C36D837E}" dt="2024-02-27T06:13:58.125" v="8290" actId="20577"/>
          <ac:spMkLst>
            <pc:docMk/>
            <pc:sldMk cId="2815243351" sldId="1045"/>
            <ac:spMk id="2" creationId="{CB717F64-BA20-A9D2-558C-6BF1B0C904E4}"/>
          </ac:spMkLst>
        </pc:spChg>
        <pc:spChg chg="mod">
          <ac:chgData name="Jihoon Jung" userId="6ceaae74f154cc96" providerId="LiveId" clId="{B5DF4FE5-97DD-473A-8C44-C3A3C36D837E}" dt="2024-02-27T06:13:51.940" v="8281" actId="20577"/>
          <ac:spMkLst>
            <pc:docMk/>
            <pc:sldMk cId="2815243351" sldId="1045"/>
            <ac:spMk id="6" creationId="{B016777C-CFFA-4D9C-9EEA-F8CDBF9DA4E4}"/>
          </ac:spMkLst>
        </pc:spChg>
      </pc:sldChg>
      <pc:sldChg chg="add del">
        <pc:chgData name="Jihoon Jung" userId="6ceaae74f154cc96" providerId="LiveId" clId="{B5DF4FE5-97DD-473A-8C44-C3A3C36D837E}" dt="2024-02-27T04:13:14.311" v="7489"/>
        <pc:sldMkLst>
          <pc:docMk/>
          <pc:sldMk cId="4089531751" sldId="1045"/>
        </pc:sldMkLst>
      </pc:sldChg>
      <pc:sldChg chg="modSp add mod">
        <pc:chgData name="Jihoon Jung" userId="6ceaae74f154cc96" providerId="LiveId" clId="{B5DF4FE5-97DD-473A-8C44-C3A3C36D837E}" dt="2024-02-27T06:14:08.204" v="8291" actId="20577"/>
        <pc:sldMkLst>
          <pc:docMk/>
          <pc:sldMk cId="3243325460" sldId="1046"/>
        </pc:sldMkLst>
        <pc:spChg chg="mod">
          <ac:chgData name="Jihoon Jung" userId="6ceaae74f154cc96" providerId="LiveId" clId="{B5DF4FE5-97DD-473A-8C44-C3A3C36D837E}" dt="2024-02-27T06:14:08.204" v="8291" actId="20577"/>
          <ac:spMkLst>
            <pc:docMk/>
            <pc:sldMk cId="3243325460" sldId="1046"/>
            <ac:spMk id="6" creationId="{B016777C-CFFA-4D9C-9EEA-F8CDBF9DA4E4}"/>
          </ac:spMkLst>
        </pc:spChg>
      </pc:sldChg>
      <pc:sldMasterChg chg="modSldLayout">
        <pc:chgData name="Jihoon Jung" userId="6ceaae74f154cc96" providerId="LiveId" clId="{B5DF4FE5-97DD-473A-8C44-C3A3C36D837E}" dt="2024-02-26T14:14:09.166" v="4827"/>
        <pc:sldMasterMkLst>
          <pc:docMk/>
          <pc:sldMasterMk cId="1466749182" sldId="2147483660"/>
        </pc:sldMasterMkLst>
        <pc:sldLayoutChg chg="modSp mod setBg">
          <pc:chgData name="Jihoon Jung" userId="6ceaae74f154cc96" providerId="LiveId" clId="{B5DF4FE5-97DD-473A-8C44-C3A3C36D837E}" dt="2024-02-26T14:14:09.166" v="4827"/>
          <pc:sldLayoutMkLst>
            <pc:docMk/>
            <pc:sldMasterMk cId="1466749182" sldId="2147483660"/>
            <pc:sldLayoutMk cId="2126079026" sldId="2147483667"/>
          </pc:sldLayoutMkLst>
          <pc:spChg chg="mod">
            <ac:chgData name="Jihoon Jung" userId="6ceaae74f154cc96" providerId="LiveId" clId="{B5DF4FE5-97DD-473A-8C44-C3A3C36D837E}" dt="2024-02-26T08:34:59.447" v="4161" actId="20577"/>
            <ac:spMkLst>
              <pc:docMk/>
              <pc:sldMasterMk cId="1466749182" sldId="2147483660"/>
              <pc:sldLayoutMk cId="2126079026" sldId="2147483667"/>
              <ac:spMk id="7" creationId="{2F99BD14-9C25-DD49-BB18-8EFA02749E33}"/>
            </ac:spMkLst>
          </pc:spChg>
        </pc:sldLayoutChg>
      </pc:sldMasterChg>
    </pc:docChg>
  </pc:docChgLst>
  <pc:docChgLst>
    <pc:chgData name="Jung Jihoon" userId="6ceaae74f154cc96" providerId="LiveId" clId="{182C2D89-BB42-A040-B0C5-5574D6E92826}"/>
    <pc:docChg chg="undo custSel addSld delSld modSld modMainMaster">
      <pc:chgData name="Jung Jihoon" userId="6ceaae74f154cc96" providerId="LiveId" clId="{182C2D89-BB42-A040-B0C5-5574D6E92826}" dt="2021-02-25T11:55:50.449" v="842" actId="2711"/>
      <pc:docMkLst>
        <pc:docMk/>
      </pc:docMkLst>
      <pc:sldChg chg="modSp mod">
        <pc:chgData name="Jung Jihoon" userId="6ceaae74f154cc96" providerId="LiveId" clId="{182C2D89-BB42-A040-B0C5-5574D6E92826}" dt="2021-02-25T08:11:13.704" v="60" actId="2711"/>
        <pc:sldMkLst>
          <pc:docMk/>
          <pc:sldMk cId="1940179455" sldId="256"/>
        </pc:sldMkLst>
        <pc:spChg chg="mod">
          <ac:chgData name="Jung Jihoon" userId="6ceaae74f154cc96" providerId="LiveId" clId="{182C2D89-BB42-A040-B0C5-5574D6E92826}" dt="2021-02-25T08:11:13.704" v="60" actId="2711"/>
          <ac:spMkLst>
            <pc:docMk/>
            <pc:sldMk cId="1940179455" sldId="256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08:11:23.852" v="62" actId="207"/>
        <pc:sldMkLst>
          <pc:docMk/>
          <pc:sldMk cId="532270980" sldId="257"/>
        </pc:sldMkLst>
        <pc:spChg chg="mod">
          <ac:chgData name="Jung Jihoon" userId="6ceaae74f154cc96" providerId="LiveId" clId="{182C2D89-BB42-A040-B0C5-5574D6E92826}" dt="2021-02-25T08:11:23.852" v="62" actId="207"/>
          <ac:spMkLst>
            <pc:docMk/>
            <pc:sldMk cId="532270980" sldId="257"/>
            <ac:spMk id="6" creationId="{B016777C-CFFA-4D9C-9EEA-F8CDBF9DA4E4}"/>
          </ac:spMkLst>
        </pc:spChg>
      </pc:sldChg>
      <pc:sldChg chg="addSp delSp modSp mod">
        <pc:chgData name="Jung Jihoon" userId="6ceaae74f154cc96" providerId="LiveId" clId="{182C2D89-BB42-A040-B0C5-5574D6E92826}" dt="2021-02-25T08:25:38.881" v="68" actId="2711"/>
        <pc:sldMkLst>
          <pc:docMk/>
          <pc:sldMk cId="4088155915" sldId="258"/>
        </pc:sldMkLst>
        <pc:spChg chg="del">
          <ac:chgData name="Jung Jihoon" userId="6ceaae74f154cc96" providerId="LiveId" clId="{182C2D89-BB42-A040-B0C5-5574D6E92826}" dt="2021-02-25T08:11:29.955" v="63" actId="478"/>
          <ac:spMkLst>
            <pc:docMk/>
            <pc:sldMk cId="4088155915" sldId="25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7" creationId="{57C6EB74-5748-4B7D-8F09-A8D66DC14325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8" creationId="{A61305D7-3C82-4BCD-ACCA-8526C541D2B2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9" creationId="{FBFB84E5-1B28-441F-A65B-3DAB877FF1A9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20" creationId="{3750883F-27EC-480B-95FB-4D6AF13F756F}"/>
          </ac:spMkLst>
        </pc:spChg>
        <pc:spChg chg="add mod">
          <ac:chgData name="Jung Jihoon" userId="6ceaae74f154cc96" providerId="LiveId" clId="{182C2D89-BB42-A040-B0C5-5574D6E92826}" dt="2021-02-25T08:11:30.693" v="64"/>
          <ac:spMkLst>
            <pc:docMk/>
            <pc:sldMk cId="4088155915" sldId="258"/>
            <ac:spMk id="21" creationId="{D05B9D71-529D-B64C-8016-11F5D60604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2" creationId="{E50C0376-938C-4D3F-9F5C-F26CEC3D51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3" creationId="{06CF1144-C56B-471D-87FF-37BCE11A8674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4" creationId="{05941AE8-D349-49BA-8468-7161041AD3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5" creationId="{55ABF666-E0D2-421D-9F42-D941B0460987}"/>
          </ac:spMkLst>
        </pc:spChg>
      </pc:sldChg>
      <pc:sldChg chg="modSp mod">
        <pc:chgData name="Jung Jihoon" userId="6ceaae74f154cc96" providerId="LiveId" clId="{182C2D89-BB42-A040-B0C5-5574D6E92826}" dt="2021-02-25T09:29:33.220" v="89" actId="207"/>
        <pc:sldMkLst>
          <pc:docMk/>
          <pc:sldMk cId="373805748" sldId="259"/>
        </pc:sldMkLst>
        <pc:spChg chg="mod">
          <ac:chgData name="Jung Jihoon" userId="6ceaae74f154cc96" providerId="LiveId" clId="{182C2D89-BB42-A040-B0C5-5574D6E92826}" dt="2021-02-25T09:29:33.220" v="89" actId="207"/>
          <ac:spMkLst>
            <pc:docMk/>
            <pc:sldMk cId="373805748" sldId="25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26:06.853" v="71" actId="2711"/>
          <ac:spMkLst>
            <pc:docMk/>
            <pc:sldMk cId="373805748" sldId="259"/>
            <ac:spMk id="21" creationId="{3AE9884A-9B3E-42D8-9C3F-3B6B8AAB6EF6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29" creationId="{766663CC-A493-46A7-98B3-BBBD560F6DD6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0" creationId="{BFCD395A-DC06-4B61-A615-8ECBCDFAF3B8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1" creationId="{44712343-652F-4000-82D7-3C933488AE8D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2" creationId="{AF87A020-F52C-4ED2-A668-9BA6BD227CE8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3" creationId="{1D511927-8609-4275-9A6B-4F9A5BBFFFDB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4" creationId="{C3CA0F54-469A-4800-8CEA-4A7C4E89EA4C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5" creationId="{B4E06106-E365-4A37-93FA-B25FCC9220E3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6" creationId="{7178FD94-C66B-4CFD-94D9-D224F2FAFFF5}"/>
          </ac:spMkLst>
        </pc:spChg>
        <pc:spChg chg="mod">
          <ac:chgData name="Jung Jihoon" userId="6ceaae74f154cc96" providerId="LiveId" clId="{182C2D89-BB42-A040-B0C5-5574D6E92826}" dt="2021-02-25T08:26:44.437" v="75" actId="2711"/>
          <ac:spMkLst>
            <pc:docMk/>
            <pc:sldMk cId="373805748" sldId="259"/>
            <ac:spMk id="37" creationId="{D51C75C0-E58E-49D5-A0C2-43B2005814DB}"/>
          </ac:spMkLst>
        </pc:spChg>
        <pc:spChg chg="mod">
          <ac:chgData name="Jung Jihoon" userId="6ceaae74f154cc96" providerId="LiveId" clId="{182C2D89-BB42-A040-B0C5-5574D6E92826}" dt="2021-02-25T08:26:58.238" v="76" actId="2711"/>
          <ac:spMkLst>
            <pc:docMk/>
            <pc:sldMk cId="373805748" sldId="259"/>
            <ac:spMk id="38" creationId="{CD0394CB-D6FF-4632-8B60-5784AEE9BE27}"/>
          </ac:spMkLst>
        </pc:spChg>
      </pc:sldChg>
      <pc:sldChg chg="modSp mod">
        <pc:chgData name="Jung Jihoon" userId="6ceaae74f154cc96" providerId="LiveId" clId="{182C2D89-BB42-A040-B0C5-5574D6E92826}" dt="2021-02-25T09:29:37.636" v="90" actId="207"/>
        <pc:sldMkLst>
          <pc:docMk/>
          <pc:sldMk cId="165839205" sldId="260"/>
        </pc:sldMkLst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37.636" v="90" actId="207"/>
          <ac:spMkLst>
            <pc:docMk/>
            <pc:sldMk cId="165839205" sldId="26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16" creationId="{CBAE5177-BABF-43ED-A932-24CCA6698610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18" creationId="{6FB38CD3-8D89-45A2-8BAE-015DE3A5D7E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2" creationId="{21859190-978F-4DA7-A5F5-723EDF5963C7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3" creationId="{C9824D63-B999-4D5A-8CB9-A33378072228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4" creationId="{8B14D667-6B1D-420B-A740-03BAA8E085D7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6" creationId="{807C4967-2D7E-4A9C-9337-C394ECEAEDB8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7" creationId="{68FCC10C-E1DC-4AF7-B8FE-6F694598BE2E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8" creationId="{C3B3A4C7-321F-461F-B7CF-C6335880CD64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9" creationId="{0478D265-78F8-4702-B79B-0689D63B5BF6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0" creationId="{6FC2987C-688F-4B47-9B01-9DB6B9E36C4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4" creationId="{5DCEBFE5-9DCA-4A15-9F3D-915B77F0B659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5" creationId="{3B9B7585-0AAF-4B18-9B4C-D45C850D422A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6" creationId="{AD0B52DD-3A12-486E-8F8A-E62BEEE1A43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7" creationId="{B7767764-4499-4DEB-B77B-603A6AFC5810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9" creationId="{6E67E0A8-ADD7-4947-BADE-E9187A046CC8}"/>
          </ac:spMkLst>
        </pc:spChg>
      </pc:sldChg>
      <pc:sldChg chg="modSp mod">
        <pc:chgData name="Jung Jihoon" userId="6ceaae74f154cc96" providerId="LiveId" clId="{182C2D89-BB42-A040-B0C5-5574D6E92826}" dt="2021-02-25T09:29:41.767" v="91" actId="207"/>
        <pc:sldMkLst>
          <pc:docMk/>
          <pc:sldMk cId="2978181446" sldId="261"/>
        </pc:sldMkLst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" creationId="{C3F7C6EA-CAF2-444E-B147-362F0D095FA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4" creationId="{9D4ACE04-9BE7-43ED-9D6F-54C55A3BC2CC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41.767" v="91" actId="207"/>
          <ac:spMkLst>
            <pc:docMk/>
            <pc:sldMk cId="2978181446" sldId="26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0" creationId="{008C6CA6-7736-4F61-B5B6-9AF5FB76EDEC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1" creationId="{5C96CC94-F77D-443B-88B5-1DFAF20E3C4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7" creationId="{E40E7782-C1D6-42CE-8C62-356A4A5F2C33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9" creationId="{FDFC5B95-6C20-4DF4-8224-1904F21FC5DF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0" creationId="{58372E70-F010-48FA-8AE5-4CCFA00F8C90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1" creationId="{7D3130BF-9B59-46C6-ACC9-73FDAE523DD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2" creationId="{4017BF7A-5FD8-489A-8E6F-C861E8D43F3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3" creationId="{B2858E40-C796-4B53-B2C8-38154F55723F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4" creationId="{54BA202D-A7D5-4AE4-905F-4F003FC631E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5" creationId="{9258C8B7-681C-4ACB-BF15-A7D06DE59967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6" creationId="{C416C269-0E17-4ABE-8D07-3F149CD4BEA0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7" creationId="{ADAB4BD1-68BD-4F1D-A942-CBBB2D98989A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9" creationId="{0F96CCA7-25AE-42C4-AF13-CB20CE2B136B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32" creationId="{922519B3-3FE9-4DD9-8AD8-D98CF7CF718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33" creationId="{30F4CE4F-33AE-4FD9-825F-17BA068F8576}"/>
          </ac:spMkLst>
        </pc:spChg>
        <pc:spChg chg="mod">
          <ac:chgData name="Jung Jihoon" userId="6ceaae74f154cc96" providerId="LiveId" clId="{182C2D89-BB42-A040-B0C5-5574D6E92826}" dt="2021-02-25T09:28:13.165" v="85" actId="2711"/>
          <ac:spMkLst>
            <pc:docMk/>
            <pc:sldMk cId="2978181446" sldId="261"/>
            <ac:spMk id="34" creationId="{B423D8C6-A750-4969-A4FF-C7AB3D9C45F3}"/>
          </ac:spMkLst>
        </pc:spChg>
      </pc:sldChg>
      <pc:sldChg chg="modSp mod">
        <pc:chgData name="Jung Jihoon" userId="6ceaae74f154cc96" providerId="LiveId" clId="{182C2D89-BB42-A040-B0C5-5574D6E92826}" dt="2021-02-25T09:31:46.716" v="102" actId="2711"/>
        <pc:sldMkLst>
          <pc:docMk/>
          <pc:sldMk cId="3464937583" sldId="263"/>
        </pc:sldMkLst>
        <pc:spChg chg="mod">
          <ac:chgData name="Jung Jihoon" userId="6ceaae74f154cc96" providerId="LiveId" clId="{182C2D89-BB42-A040-B0C5-5574D6E92826}" dt="2021-02-25T09:31:17.689" v="96" actId="2711"/>
          <ac:spMkLst>
            <pc:docMk/>
            <pc:sldMk cId="3464937583" sldId="26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1:34.971" v="100" actId="207"/>
          <ac:spMkLst>
            <pc:docMk/>
            <pc:sldMk cId="3464937583" sldId="26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1:17.689" v="96" actId="2711"/>
          <ac:spMkLst>
            <pc:docMk/>
            <pc:sldMk cId="3464937583" sldId="263"/>
            <ac:spMk id="8" creationId="{EA483F0D-D164-4FD8-9E71-7331FD30C081}"/>
          </ac:spMkLst>
        </pc:spChg>
        <pc:spChg chg="mod">
          <ac:chgData name="Jung Jihoon" userId="6ceaae74f154cc96" providerId="LiveId" clId="{182C2D89-BB42-A040-B0C5-5574D6E92826}" dt="2021-02-25T09:31:22.952" v="97" actId="14100"/>
          <ac:spMkLst>
            <pc:docMk/>
            <pc:sldMk cId="3464937583" sldId="263"/>
            <ac:spMk id="9" creationId="{245175B3-7AD3-4B44-AD37-DC5F7188ABD3}"/>
          </ac:spMkLst>
        </pc:spChg>
        <pc:spChg chg="mod">
          <ac:chgData name="Jung Jihoon" userId="6ceaae74f154cc96" providerId="LiveId" clId="{182C2D89-BB42-A040-B0C5-5574D6E92826}" dt="2021-02-25T09:31:46.716" v="102" actId="2711"/>
          <ac:spMkLst>
            <pc:docMk/>
            <pc:sldMk cId="3464937583" sldId="263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1:25.909" v="98" actId="14100"/>
          <ac:spMkLst>
            <pc:docMk/>
            <pc:sldMk cId="3464937583" sldId="263"/>
            <ac:spMk id="14" creationId="{5E22F8E4-3181-4BA1-A73C-B554FB0DE86B}"/>
          </ac:spMkLst>
        </pc:spChg>
      </pc:sldChg>
      <pc:sldChg chg="modSp mod">
        <pc:chgData name="Jung Jihoon" userId="6ceaae74f154cc96" providerId="LiveId" clId="{182C2D89-BB42-A040-B0C5-5574D6E92826}" dt="2021-02-25T09:30:55.758" v="93" actId="14100"/>
        <pc:sldMkLst>
          <pc:docMk/>
          <pc:sldMk cId="3923914435" sldId="264"/>
        </pc:sldMkLst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23.084" v="88" actId="207"/>
          <ac:spMkLst>
            <pc:docMk/>
            <pc:sldMk cId="3923914435" sldId="26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11" creationId="{5C96CC94-F77D-443B-88B5-1DFAF20E3C46}"/>
          </ac:spMkLst>
        </pc:spChg>
        <pc:spChg chg="mod">
          <ac:chgData name="Jung Jihoon" userId="6ceaae74f154cc96" providerId="LiveId" clId="{182C2D89-BB42-A040-B0C5-5574D6E92826}" dt="2021-02-25T09:29:50.700" v="92" actId="2711"/>
          <ac:spMkLst>
            <pc:docMk/>
            <pc:sldMk cId="3923914435" sldId="264"/>
            <ac:spMk id="30" creationId="{6C9C0257-08EF-4014-B21C-2A88DBDEBDA2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4" creationId="{6306A328-1243-47D1-973D-856939EB01F1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5" creationId="{16C1EB68-ABBA-46A3-AFDA-7B1CAB474836}"/>
          </ac:spMkLst>
        </pc:spChg>
        <pc:spChg chg="mod">
          <ac:chgData name="Jung Jihoon" userId="6ceaae74f154cc96" providerId="LiveId" clId="{182C2D89-BB42-A040-B0C5-5574D6E92826}" dt="2021-02-25T09:30:55.758" v="93" actId="14100"/>
          <ac:spMkLst>
            <pc:docMk/>
            <pc:sldMk cId="3923914435" sldId="264"/>
            <ac:spMk id="38" creationId="{4EB52A39-3BC7-4C67-B353-5BA0949F45A8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9" creationId="{2A5116F7-AFE2-4610-864E-997DE8D4E35C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40" creationId="{6A05BF5F-7ED4-4C68-B710-C5BD81D5C393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41" creationId="{FEE6F283-0961-4BA5-A16A-49A62B357280}"/>
          </ac:spMkLst>
        </pc:spChg>
      </pc:sldChg>
      <pc:sldChg chg="modSp mod">
        <pc:chgData name="Jung Jihoon" userId="6ceaae74f154cc96" providerId="LiveId" clId="{182C2D89-BB42-A040-B0C5-5574D6E92826}" dt="2021-02-25T09:35:30.657" v="125" actId="2711"/>
        <pc:sldMkLst>
          <pc:docMk/>
          <pc:sldMk cId="605678530" sldId="265"/>
        </pc:sldMkLst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5:10.420" v="122" actId="207"/>
          <ac:spMkLst>
            <pc:docMk/>
            <pc:sldMk cId="605678530" sldId="26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5:21.236" v="124" actId="2711"/>
          <ac:spMkLst>
            <pc:docMk/>
            <pc:sldMk cId="605678530" sldId="265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5:15.853" v="123" actId="2711"/>
          <ac:spMkLst>
            <pc:docMk/>
            <pc:sldMk cId="605678530" sldId="265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2" creationId="{C19B835D-E90D-4689-931E-8963F9366906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3" creationId="{38211A3D-4F26-45F5-A889-1CE5F85D976E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4" creationId="{6A5215B1-F5A4-4FF4-AA68-994C090FAE7E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5" creationId="{70456CDA-DEC7-4207-B5BF-1D02E263BF94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6" creationId="{109EB9FD-234B-4F9C-B81A-FC02079C7058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7" creationId="{146D0265-C767-4363-A94D-B31D2559398C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8" creationId="{5B372B80-DAA0-440A-897B-FB25A38423D1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1" creationId="{AE6D1D7A-E0F9-490D-98BD-1AB46775649D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2" creationId="{78B15E11-7B97-44A1-B302-43E1B286064F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3" creationId="{C2540570-AE81-43AD-9014-324F6BF7E8B7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4" creationId="{303C87DC-9E1E-4C01-9282-1BAED8D4BEB4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9" creationId="{699A6A55-0809-418C-8CC4-90E39EEDB2C2}"/>
          </ac:spMkLst>
        </pc:spChg>
        <pc:graphicFrameChg chg="modGraphic">
          <ac:chgData name="Jung Jihoon" userId="6ceaae74f154cc96" providerId="LiveId" clId="{182C2D89-BB42-A040-B0C5-5574D6E92826}" dt="2021-02-25T09:35:30.657" v="125" actId="2711"/>
          <ac:graphicFrameMkLst>
            <pc:docMk/>
            <pc:sldMk cId="605678530" sldId="265"/>
            <ac:graphicFrameMk id="7" creationId="{712863EC-B969-4966-8CE1-0991295A16FB}"/>
          </ac:graphicFrameMkLst>
        </pc:graphicFrameChg>
      </pc:sldChg>
      <pc:sldChg chg="modSp mod">
        <pc:chgData name="Jung Jihoon" userId="6ceaae74f154cc96" providerId="LiveId" clId="{182C2D89-BB42-A040-B0C5-5574D6E92826}" dt="2021-02-25T09:34:46.003" v="118" actId="207"/>
        <pc:sldMkLst>
          <pc:docMk/>
          <pc:sldMk cId="3870939023" sldId="266"/>
        </pc:sldMkLst>
        <pc:spChg chg="mod">
          <ac:chgData name="Jung Jihoon" userId="6ceaae74f154cc96" providerId="LiveId" clId="{182C2D89-BB42-A040-B0C5-5574D6E92826}" dt="2021-02-25T09:33:27.111" v="103" actId="2711"/>
          <ac:spMkLst>
            <pc:docMk/>
            <pc:sldMk cId="3870939023" sldId="26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3:35.196" v="105" actId="207"/>
          <ac:spMkLst>
            <pc:docMk/>
            <pc:sldMk cId="3870939023" sldId="26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3:37.955" v="106" actId="14100"/>
          <ac:spMkLst>
            <pc:docMk/>
            <pc:sldMk cId="3870939023" sldId="266"/>
            <ac:spMk id="8" creationId="{6DAEF246-3F1F-4D79-A932-E3020007BD1F}"/>
          </ac:spMkLst>
        </pc:spChg>
        <pc:spChg chg="mod">
          <ac:chgData name="Jung Jihoon" userId="6ceaae74f154cc96" providerId="LiveId" clId="{182C2D89-BB42-A040-B0C5-5574D6E92826}" dt="2021-02-25T09:33:44.607" v="108" actId="20577"/>
          <ac:spMkLst>
            <pc:docMk/>
            <pc:sldMk cId="3870939023" sldId="266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4:46.003" v="118" actId="207"/>
          <ac:spMkLst>
            <pc:docMk/>
            <pc:sldMk cId="3870939023" sldId="266"/>
            <ac:spMk id="11" creationId="{011650A8-98F2-478E-8347-F32A9CA7EBB5}"/>
          </ac:spMkLst>
        </pc:spChg>
      </pc:sldChg>
      <pc:sldChg chg="modSp mod">
        <pc:chgData name="Jung Jihoon" userId="6ceaae74f154cc96" providerId="LiveId" clId="{182C2D89-BB42-A040-B0C5-5574D6E92826}" dt="2021-02-25T09:34:33.961" v="116" actId="2711"/>
        <pc:sldMkLst>
          <pc:docMk/>
          <pc:sldMk cId="261876085" sldId="267"/>
        </pc:sldMkLst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4:14.470" v="113" actId="207"/>
          <ac:spMkLst>
            <pc:docMk/>
            <pc:sldMk cId="261876085" sldId="26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4:18" v="114" actId="14100"/>
          <ac:spMkLst>
            <pc:docMk/>
            <pc:sldMk cId="261876085" sldId="267"/>
            <ac:spMk id="7" creationId="{223B987B-8546-4646-A685-A7215E109F9F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4:25.680" v="115" actId="2711"/>
          <ac:spMkLst>
            <pc:docMk/>
            <pc:sldMk cId="261876085" sldId="267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4:33.961" v="116" actId="2711"/>
          <ac:spMkLst>
            <pc:docMk/>
            <pc:sldMk cId="261876085" sldId="267"/>
            <ac:spMk id="12" creationId="{BF961F28-B3B3-41B2-8084-F483D3681E4C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1" creationId="{6187B167-A91B-4989-9C7B-BB38AFB19FCE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2" creationId="{84BDCBBF-9576-417E-98CB-1B13BCBFB354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3" creationId="{5F5B4E11-0F03-4D1E-8F1B-135A6668F659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8" creationId="{A957D2B6-01AB-4053-B963-C705F32E7B8D}"/>
          </ac:spMkLst>
        </pc:spChg>
      </pc:sldChg>
      <pc:sldChg chg="modSp mod">
        <pc:chgData name="Jung Jihoon" userId="6ceaae74f154cc96" providerId="LiveId" clId="{182C2D89-BB42-A040-B0C5-5574D6E92826}" dt="2021-02-25T09:47:29.163" v="204" actId="2711"/>
        <pc:sldMkLst>
          <pc:docMk/>
          <pc:sldMk cId="1061370109" sldId="268"/>
        </pc:sldMkLst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6:11.373" v="130" actId="207"/>
          <ac:spMkLst>
            <pc:docMk/>
            <pc:sldMk cId="1061370109" sldId="26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47:29.163" v="204" actId="2711"/>
          <ac:spMkLst>
            <pc:docMk/>
            <pc:sldMk cId="1061370109" sldId="268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6:14.163" v="131" actId="14100"/>
          <ac:spMkLst>
            <pc:docMk/>
            <pc:sldMk cId="1061370109" sldId="268"/>
            <ac:spMk id="26" creationId="{E8C70295-7421-43BE-95E8-64A2B3A4CAC5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2" creationId="{E65F4BFC-3193-43E3-BEFC-C65BD6F58DC8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4" creationId="{DBFD4517-760C-40A5-A149-96133AD1A248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5" creationId="{02A355AE-EF93-4C32-A7DD-24515517618C}"/>
          </ac:spMkLst>
        </pc:spChg>
      </pc:sldChg>
      <pc:sldChg chg="modSp mod">
        <pc:chgData name="Jung Jihoon" userId="6ceaae74f154cc96" providerId="LiveId" clId="{182C2D89-BB42-A040-B0C5-5574D6E92826}" dt="2021-02-25T09:37:24.116" v="143" actId="403"/>
        <pc:sldMkLst>
          <pc:docMk/>
          <pc:sldMk cId="3341650179" sldId="269"/>
        </pc:sldMkLst>
        <pc:spChg chg="mod">
          <ac:chgData name="Jung Jihoon" userId="6ceaae74f154cc96" providerId="LiveId" clId="{182C2D89-BB42-A040-B0C5-5574D6E92826}" dt="2021-02-25T09:36:43.159" v="133" actId="2711"/>
          <ac:spMkLst>
            <pc:docMk/>
            <pc:sldMk cId="3341650179" sldId="26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6:57.198" v="135" actId="207"/>
          <ac:spMkLst>
            <pc:docMk/>
            <pc:sldMk cId="3341650179" sldId="26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7:11.751" v="140" actId="113"/>
          <ac:spMkLst>
            <pc:docMk/>
            <pc:sldMk cId="3341650179" sldId="269"/>
            <ac:spMk id="7" creationId="{8D520097-495B-E84B-A755-384E2CDFD9E1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0" creationId="{ABB44EC9-C175-9A4A-A9A8-46987F14F6D1}"/>
          </ac:spMkLst>
        </pc:spChg>
        <pc:spChg chg="mod">
          <ac:chgData name="Jung Jihoon" userId="6ceaae74f154cc96" providerId="LiveId" clId="{182C2D89-BB42-A040-B0C5-5574D6E92826}" dt="2021-02-25T09:37:02.624" v="137" actId="2711"/>
          <ac:spMkLst>
            <pc:docMk/>
            <pc:sldMk cId="3341650179" sldId="269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2" creationId="{9B5A4464-974A-044A-AADD-78B3D652C990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3" creationId="{DF135CEA-FA25-BC4E-87CF-EFF34A5E3DA3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4" creationId="{DDFDAF05-76ED-1946-906E-73E71D6F1EF3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5" creationId="{C00F638A-CF0D-BB4B-97BC-088E7720DE04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6" creationId="{C377BC3B-CA45-F641-82A5-0F36F85B53E8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7" creationId="{03736B2B-FA45-3946-9BD0-EDC789108EAC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8" creationId="{BFB1C8FA-B066-7845-9DBF-2B4F61835B0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9" creationId="{6862F06A-0BA4-934C-908C-F1E1F3E7DB3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20" creationId="{405F8B4C-4617-1546-89CD-3759CB1F6018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21" creationId="{6FE9146E-C5C4-814D-8AAA-6ADEBB006CAD}"/>
          </ac:spMkLst>
        </pc:spChg>
        <pc:grpChg chg="mod">
          <ac:chgData name="Jung Jihoon" userId="6ceaae74f154cc96" providerId="LiveId" clId="{182C2D89-BB42-A040-B0C5-5574D6E92826}" dt="2021-02-25T09:36:43.159" v="133" actId="2711"/>
          <ac:grpSpMkLst>
            <pc:docMk/>
            <pc:sldMk cId="3341650179" sldId="269"/>
            <ac:grpSpMk id="8" creationId="{9D2D545D-5D41-5E46-866F-F91DA57DBDBE}"/>
          </ac:grpSpMkLst>
        </pc:grpChg>
        <pc:picChg chg="mod">
          <ac:chgData name="Jung Jihoon" userId="6ceaae74f154cc96" providerId="LiveId" clId="{182C2D89-BB42-A040-B0C5-5574D6E92826}" dt="2021-02-25T09:36:43.159" v="133" actId="2711"/>
          <ac:picMkLst>
            <pc:docMk/>
            <pc:sldMk cId="3341650179" sldId="269"/>
            <ac:picMk id="1026" creationId="{ECBE01D5-01B6-EC47-BAF3-39EF837BA6C4}"/>
          </ac:picMkLst>
        </pc:picChg>
      </pc:sldChg>
      <pc:sldChg chg="modSp mod">
        <pc:chgData name="Jung Jihoon" userId="6ceaae74f154cc96" providerId="LiveId" clId="{182C2D89-BB42-A040-B0C5-5574D6E92826}" dt="2021-02-25T09:38:09.372" v="149" actId="113"/>
        <pc:sldMkLst>
          <pc:docMk/>
          <pc:sldMk cId="3903392546" sldId="270"/>
        </pc:sldMkLst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7:48.476" v="146" actId="207"/>
          <ac:spMkLst>
            <pc:docMk/>
            <pc:sldMk cId="3903392546" sldId="27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38:09.372" v="149" actId="113"/>
          <ac:spMkLst>
            <pc:docMk/>
            <pc:sldMk cId="3903392546" sldId="270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5" creationId="{EEE1C877-749D-49E3-8440-C29D949AB3A1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6" creationId="{83814518-5DE1-4DFB-A8D0-F3A8D75875E9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7" creationId="{76F14A9C-642A-434F-9CBD-BF3F658C18F7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22" creationId="{F936831D-59C9-4DE8-AA7B-AC404AD8ADAC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23" creationId="{67F2297E-64CF-4388-BCE2-8B9DAABE1DD7}"/>
          </ac:spMkLst>
        </pc:spChg>
      </pc:sldChg>
      <pc:sldChg chg="modSp mod">
        <pc:chgData name="Jung Jihoon" userId="6ceaae74f154cc96" providerId="LiveId" clId="{182C2D89-BB42-A040-B0C5-5574D6E92826}" dt="2021-02-25T09:38:46.321" v="154" actId="2711"/>
        <pc:sldMkLst>
          <pc:docMk/>
          <pc:sldMk cId="3052024030" sldId="271"/>
        </pc:sldMkLst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8:28.418" v="152" actId="207"/>
          <ac:spMkLst>
            <pc:docMk/>
            <pc:sldMk cId="3052024030" sldId="27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38:32.847" v="153" actId="2711"/>
          <ac:spMkLst>
            <pc:docMk/>
            <pc:sldMk cId="3052024030" sldId="271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8:46.321" v="154" actId="2711"/>
          <ac:spMkLst>
            <pc:docMk/>
            <pc:sldMk cId="3052024030" sldId="271"/>
            <ac:spMk id="14" creationId="{437144A1-EBFA-4880-89A7-982C9D6AD841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23" creationId="{27F812BE-CB06-421D-8943-A4CD21F7755E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3" creationId="{539DEFFD-08AD-4962-A33F-677D473DDDAA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4" creationId="{25E5B7B2-61E2-4419-AC84-37C76CCF3580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6" creationId="{7C4B6FE9-0630-4FD9-8476-9EE1BA745B3F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7" creationId="{00C17C36-2EA4-4187-B8D1-F6428387CA92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8" creationId="{C40CA4F8-2957-47B5-B2E5-94697C2772DF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9" creationId="{B8EBB80B-89FA-48CD-B90D-B36C0DF79003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47" creationId="{5520705D-C44A-4407-8741-49B5273B83B7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48" creationId="{FC490540-0947-4F67-B296-7E86397D2852}"/>
          </ac:spMkLst>
        </pc:spChg>
      </pc:sldChg>
      <pc:sldChg chg="modSp mod">
        <pc:chgData name="Jung Jihoon" userId="6ceaae74f154cc96" providerId="LiveId" clId="{182C2D89-BB42-A040-B0C5-5574D6E92826}" dt="2021-02-25T09:47:10.509" v="203" actId="2711"/>
        <pc:sldMkLst>
          <pc:docMk/>
          <pc:sldMk cId="904065176" sldId="272"/>
        </pc:sldMkLst>
        <pc:spChg chg="mod">
          <ac:chgData name="Jung Jihoon" userId="6ceaae74f154cc96" providerId="LiveId" clId="{182C2D89-BB42-A040-B0C5-5574D6E92826}" dt="2021-02-25T09:38:58.097" v="155" actId="2711"/>
          <ac:spMkLst>
            <pc:docMk/>
            <pc:sldMk cId="904065176" sldId="27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9:07.151" v="157" actId="207"/>
          <ac:spMkLst>
            <pc:docMk/>
            <pc:sldMk cId="904065176" sldId="27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8:58.097" v="155" actId="2711"/>
          <ac:spMkLst>
            <pc:docMk/>
            <pc:sldMk cId="904065176" sldId="272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7:10.509" v="203" actId="2711"/>
          <ac:spMkLst>
            <pc:docMk/>
            <pc:sldMk cId="904065176" sldId="272"/>
            <ac:spMk id="11" creationId="{011650A8-98F2-478E-8347-F32A9CA7EBB5}"/>
          </ac:spMkLst>
        </pc:spChg>
      </pc:sldChg>
      <pc:sldChg chg="addSp modSp mod">
        <pc:chgData name="Jung Jihoon" userId="6ceaae74f154cc96" providerId="LiveId" clId="{182C2D89-BB42-A040-B0C5-5574D6E92826}" dt="2021-02-25T09:46:59.396" v="202" actId="2711"/>
        <pc:sldMkLst>
          <pc:docMk/>
          <pc:sldMk cId="3436168764" sldId="273"/>
        </pc:sldMkLst>
        <pc:spChg chg="mod">
          <ac:chgData name="Jung Jihoon" userId="6ceaae74f154cc96" providerId="LiveId" clId="{182C2D89-BB42-A040-B0C5-5574D6E92826}" dt="2021-02-25T09:39:13.599" v="158" actId="2711"/>
          <ac:spMkLst>
            <pc:docMk/>
            <pc:sldMk cId="3436168764" sldId="27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9:22.148" v="160" actId="207"/>
          <ac:spMkLst>
            <pc:docMk/>
            <pc:sldMk cId="3436168764" sldId="27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9:24.825" v="161" actId="14100"/>
          <ac:spMkLst>
            <pc:docMk/>
            <pc:sldMk cId="3436168764" sldId="273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59.396" v="202" actId="2711"/>
          <ac:spMkLst>
            <pc:docMk/>
            <pc:sldMk cId="3436168764" sldId="273"/>
            <ac:spMk id="11" creationId="{011650A8-98F2-478E-8347-F32A9CA7EBB5}"/>
          </ac:spMkLst>
        </pc:spChg>
        <pc:picChg chg="add mod">
          <ac:chgData name="Jung Jihoon" userId="6ceaae74f154cc96" providerId="LiveId" clId="{182C2D89-BB42-A040-B0C5-5574D6E92826}" dt="2021-02-25T09:40:07.635" v="165" actId="1076"/>
          <ac:picMkLst>
            <pc:docMk/>
            <pc:sldMk cId="3436168764" sldId="273"/>
            <ac:picMk id="1026" creationId="{C3712F17-6AD6-434C-976F-187ED52C78A3}"/>
          </ac:picMkLst>
        </pc:picChg>
      </pc:sldChg>
      <pc:sldChg chg="modSp mod">
        <pc:chgData name="Jung Jihoon" userId="6ceaae74f154cc96" providerId="LiveId" clId="{182C2D89-BB42-A040-B0C5-5574D6E92826}" dt="2021-02-25T09:46:47.383" v="201" actId="2711"/>
        <pc:sldMkLst>
          <pc:docMk/>
          <pc:sldMk cId="2050953609" sldId="274"/>
        </pc:sldMkLst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2:17.107" v="171" actId="207"/>
          <ac:spMkLst>
            <pc:docMk/>
            <pc:sldMk cId="2050953609" sldId="27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47.383" v="201" actId="2711"/>
          <ac:spMkLst>
            <pc:docMk/>
            <pc:sldMk cId="2050953609" sldId="274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23" creationId="{94C23CC4-1F0F-45BD-8716-C3767AE4C47C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24" creationId="{A708BE46-1C65-4A03-AD31-07BED702AC75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3" creationId="{E70EDF44-5148-4AE2-AB90-734E8BCF2A9D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5" creationId="{7F32AB30-F766-4D5D-BD66-225331499531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6" creationId="{4B9B6079-D947-4B3B-8546-9E99204F8D53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7" creationId="{55459CA1-4103-45DE-80D1-34C313C5DC50}"/>
          </ac:spMkLst>
        </pc:spChg>
        <pc:spChg chg="mod">
          <ac:chgData name="Jung Jihoon" userId="6ceaae74f154cc96" providerId="LiveId" clId="{182C2D89-BB42-A040-B0C5-5574D6E92826}" dt="2021-02-25T09:46:47.383" v="201" actId="2711"/>
          <ac:spMkLst>
            <pc:docMk/>
            <pc:sldMk cId="2050953609" sldId="274"/>
            <ac:spMk id="39" creationId="{D03B96CA-C821-437A-A03F-4DC13DDFB8AD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43" creationId="{E2C0D97C-95B9-429B-BE06-F3ED93300FFF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46" creationId="{E50430AD-6F53-4655-A918-7EBE8ED05549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1" creationId="{11BBA9F1-7996-46BF-B7EC-365CB610B5FF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4" creationId="{21C49F6A-EC07-4848-8323-F3806A62F373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9" creationId="{68D81431-57FB-4DB9-BF95-026E89C75A9A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62" creationId="{1CA5220C-9577-4347-84D7-F000826FA95B}"/>
          </ac:spMkLst>
        </pc:spChg>
        <pc:spChg chg="mod">
          <ac:chgData name="Jung Jihoon" userId="6ceaae74f154cc96" providerId="LiveId" clId="{182C2D89-BB42-A040-B0C5-5574D6E92826}" dt="2021-02-25T09:42:22.697" v="172" actId="14100"/>
          <ac:spMkLst>
            <pc:docMk/>
            <pc:sldMk cId="2050953609" sldId="274"/>
            <ac:spMk id="67" creationId="{AF2226C0-9A7C-4B5C-87AD-19183CCD9DAB}"/>
          </ac:spMkLst>
        </pc:spChg>
      </pc:sldChg>
      <pc:sldChg chg="modSp mod">
        <pc:chgData name="Jung Jihoon" userId="6ceaae74f154cc96" providerId="LiveId" clId="{182C2D89-BB42-A040-B0C5-5574D6E92826}" dt="2021-02-25T09:46:39.949" v="200" actId="2711"/>
        <pc:sldMkLst>
          <pc:docMk/>
          <pc:sldMk cId="2773061703" sldId="275"/>
        </pc:sldMkLst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2" creationId="{6778B20A-48B9-4EFC-9388-739AF358ACDB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6:04.869" v="194" actId="2711"/>
          <ac:spMkLst>
            <pc:docMk/>
            <pc:sldMk cId="2773061703" sldId="27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6:39.949" v="200" actId="2711"/>
          <ac:spMkLst>
            <pc:docMk/>
            <pc:sldMk cId="2773061703" sldId="275"/>
            <ac:spMk id="54" creationId="{50B31E37-B018-4B03-A793-0F549A519C3E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5" creationId="{ECF91E7A-237A-4BDB-883C-BAA1CE2FAE59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6" creationId="{50F102C4-FCEC-4CE9-9667-886732BAEF72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8" creationId="{C49DDB49-867E-4469-8ABC-CFC66E1A98E9}"/>
          </ac:spMkLst>
        </pc:spChg>
        <pc:spChg chg="mod">
          <ac:chgData name="Jung Jihoon" userId="6ceaae74f154cc96" providerId="LiveId" clId="{182C2D89-BB42-A040-B0C5-5574D6E92826}" dt="2021-02-25T09:46:39.949" v="200" actId="2711"/>
          <ac:spMkLst>
            <pc:docMk/>
            <pc:sldMk cId="2773061703" sldId="275"/>
            <ac:spMk id="59" creationId="{B5C9F407-137D-4A1B-8557-A7FB2BD88C0B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60" creationId="{ED60237D-1B00-479B-B369-3C08E0668AF8}"/>
          </ac:spMkLst>
        </pc:spChg>
      </pc:sldChg>
      <pc:sldChg chg="modSp mod">
        <pc:chgData name="Jung Jihoon" userId="6ceaae74f154cc96" providerId="LiveId" clId="{182C2D89-BB42-A040-B0C5-5574D6E92826}" dt="2021-02-25T09:46:21.854" v="198" actId="2711"/>
        <pc:sldMkLst>
          <pc:docMk/>
          <pc:sldMk cId="1363934391" sldId="276"/>
        </pc:sldMkLst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53.867" v="192" actId="2711"/>
          <ac:spMkLst>
            <pc:docMk/>
            <pc:sldMk cId="1363934391" sldId="27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1" creationId="{25C99A6D-F2D9-44AA-8D93-F421199BB7F1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2" creationId="{CE29824B-96A1-46BA-ACC2-071950711AF1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3" creationId="{5519F2B2-D9B8-4226-9EE8-7110ABC39892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8" creationId="{D98B826F-7418-4D11-A02B-DE83ED917B49}"/>
          </ac:spMkLst>
        </pc:spChg>
        <pc:spChg chg="mod">
          <ac:chgData name="Jung Jihoon" userId="6ceaae74f154cc96" providerId="LiveId" clId="{182C2D89-BB42-A040-B0C5-5574D6E92826}" dt="2021-02-25T09:46:21.854" v="198" actId="2711"/>
          <ac:spMkLst>
            <pc:docMk/>
            <pc:sldMk cId="1363934391" sldId="276"/>
            <ac:spMk id="23" creationId="{93F1830A-E987-4BBD-A010-B2B5F9567C2D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24" creationId="{C9ED6C7D-DD8D-4F44-ABCE-3132E5036A4C}"/>
          </ac:spMkLst>
        </pc:spChg>
        <pc:spChg chg="mod">
          <ac:chgData name="Jung Jihoon" userId="6ceaae74f154cc96" providerId="LiveId" clId="{182C2D89-BB42-A040-B0C5-5574D6E92826}" dt="2021-02-25T09:46:21.854" v="198" actId="2711"/>
          <ac:spMkLst>
            <pc:docMk/>
            <pc:sldMk cId="1363934391" sldId="276"/>
            <ac:spMk id="54" creationId="{50B31E37-B018-4B03-A793-0F549A519C3E}"/>
          </ac:spMkLst>
        </pc:spChg>
      </pc:sldChg>
      <pc:sldChg chg="modSp mod">
        <pc:chgData name="Jung Jihoon" userId="6ceaae74f154cc96" providerId="LiveId" clId="{182C2D89-BB42-A040-B0C5-5574D6E92826}" dt="2021-02-25T09:48:04.738" v="205" actId="2711"/>
        <pc:sldMkLst>
          <pc:docMk/>
          <pc:sldMk cId="945109462" sldId="277"/>
        </pc:sldMkLst>
        <pc:spChg chg="mod">
          <ac:chgData name="Jung Jihoon" userId="6ceaae74f154cc96" providerId="LiveId" clId="{182C2D89-BB42-A040-B0C5-5574D6E92826}" dt="2021-02-25T09:45:36.823" v="189" actId="2711"/>
          <ac:spMkLst>
            <pc:docMk/>
            <pc:sldMk cId="945109462" sldId="27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46.530" v="191" actId="207"/>
          <ac:spMkLst>
            <pc:docMk/>
            <pc:sldMk cId="945109462" sldId="27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5:36.823" v="189" actId="2711"/>
          <ac:spMkLst>
            <pc:docMk/>
            <pc:sldMk cId="945109462" sldId="277"/>
            <ac:spMk id="19" creationId="{33D9D130-38B4-4240-B120-2B44C9C4A704}"/>
          </ac:spMkLst>
        </pc:spChg>
        <pc:spChg chg="mod">
          <ac:chgData name="Jung Jihoon" userId="6ceaae74f154cc96" providerId="LiveId" clId="{182C2D89-BB42-A040-B0C5-5574D6E92826}" dt="2021-02-25T09:48:04.738" v="205" actId="2711"/>
          <ac:spMkLst>
            <pc:docMk/>
            <pc:sldMk cId="945109462" sldId="277"/>
            <ac:spMk id="54" creationId="{50B31E37-B018-4B03-A793-0F549A519C3E}"/>
          </ac:spMkLst>
        </pc:spChg>
      </pc:sldChg>
      <pc:sldChg chg="modSp mod">
        <pc:chgData name="Jung Jihoon" userId="6ceaae74f154cc96" providerId="LiveId" clId="{182C2D89-BB42-A040-B0C5-5574D6E92826}" dt="2021-02-25T09:49:46.321" v="210" actId="207"/>
        <pc:sldMkLst>
          <pc:docMk/>
          <pc:sldMk cId="3512339569" sldId="278"/>
        </pc:sldMkLst>
        <pc:spChg chg="mod">
          <ac:chgData name="Jung Jihoon" userId="6ceaae74f154cc96" providerId="LiveId" clId="{182C2D89-BB42-A040-B0C5-5574D6E92826}" dt="2021-02-25T09:48:18.949" v="206" actId="2711"/>
          <ac:spMkLst>
            <pc:docMk/>
            <pc:sldMk cId="3512339569" sldId="27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9:46.321" v="210" actId="207"/>
          <ac:spMkLst>
            <pc:docMk/>
            <pc:sldMk cId="3512339569" sldId="27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8:33.590" v="208" actId="2711"/>
          <ac:spMkLst>
            <pc:docMk/>
            <pc:sldMk cId="3512339569" sldId="278"/>
            <ac:spMk id="20" creationId="{61EFDE86-AC5B-4DB4-A172-B86DA324DEEE}"/>
          </ac:spMkLst>
        </pc:spChg>
        <pc:spChg chg="mod">
          <ac:chgData name="Jung Jihoon" userId="6ceaae74f154cc96" providerId="LiveId" clId="{182C2D89-BB42-A040-B0C5-5574D6E92826}" dt="2021-02-25T09:48:18.949" v="206" actId="2711"/>
          <ac:spMkLst>
            <pc:docMk/>
            <pc:sldMk cId="3512339569" sldId="278"/>
            <ac:spMk id="21" creationId="{0260EF16-BDE4-4245-BFBB-C456C5587DD9}"/>
          </ac:spMkLst>
        </pc:spChg>
      </pc:sldChg>
      <pc:sldChg chg="modSp mod">
        <pc:chgData name="Jung Jihoon" userId="6ceaae74f154cc96" providerId="LiveId" clId="{182C2D89-BB42-A040-B0C5-5574D6E92826}" dt="2021-02-25T09:46:33.596" v="199" actId="2711"/>
        <pc:sldMkLst>
          <pc:docMk/>
          <pc:sldMk cId="1402181623" sldId="280"/>
        </pc:sldMkLst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2" creationId="{2BF829DE-587F-814C-9416-D31D53FC485E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58.963" v="193" actId="2711"/>
          <ac:spMkLst>
            <pc:docMk/>
            <pc:sldMk cId="1402181623" sldId="28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7" creationId="{F98AB6B2-9C2A-A94D-BC86-F52B97AAE694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33.596" v="199" actId="2711"/>
          <ac:spMkLst>
            <pc:docMk/>
            <pc:sldMk cId="1402181623" sldId="280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46:33.596" v="199" actId="2711"/>
          <ac:spMkLst>
            <pc:docMk/>
            <pc:sldMk cId="1402181623" sldId="280"/>
            <ac:spMk id="65" creationId="{7F22C942-0E09-1744-BBBE-3ABFC7C77E6C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66" creationId="{F6467FCF-2C90-F040-9BA4-92E7B5702FB3}"/>
          </ac:spMkLst>
        </pc:spChg>
        <pc:spChg chg="mod">
          <ac:chgData name="Jung Jihoon" userId="6ceaae74f154cc96" providerId="LiveId" clId="{182C2D89-BB42-A040-B0C5-5574D6E92826}" dt="2021-02-25T09:44:56.752" v="183" actId="14100"/>
          <ac:spMkLst>
            <pc:docMk/>
            <pc:sldMk cId="1402181623" sldId="280"/>
            <ac:spMk id="67" creationId="{AF2226C0-9A7C-4B5C-87AD-19183CCD9DAB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68" creationId="{82A3A5AF-3EAC-F442-AD4E-742D0AD754CF}"/>
          </ac:spMkLst>
        </pc:spChg>
      </pc:sldChg>
      <pc:sldChg chg="modSp mod">
        <pc:chgData name="Jung Jihoon" userId="6ceaae74f154cc96" providerId="LiveId" clId="{182C2D89-BB42-A040-B0C5-5574D6E92826}" dt="2021-02-25T11:23:39.339" v="818" actId="2711"/>
        <pc:sldMkLst>
          <pc:docMk/>
          <pc:sldMk cId="4054342771" sldId="281"/>
        </pc:sldMkLst>
        <pc:spChg chg="mod">
          <ac:chgData name="Jung Jihoon" userId="6ceaae74f154cc96" providerId="LiveId" clId="{182C2D89-BB42-A040-B0C5-5574D6E92826}" dt="2021-02-25T11:23:39.339" v="818" actId="2711"/>
          <ac:spMkLst>
            <pc:docMk/>
            <pc:sldMk cId="4054342771" sldId="281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11:24:11.704" v="823" actId="2711"/>
        <pc:sldMkLst>
          <pc:docMk/>
          <pc:sldMk cId="1071464155" sldId="282"/>
        </pc:sldMkLst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4:02.185" v="822" actId="207"/>
          <ac:spMkLst>
            <pc:docMk/>
            <pc:sldMk cId="1071464155" sldId="28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4:11.704" v="823" actId="2711"/>
          <ac:spMkLst>
            <pc:docMk/>
            <pc:sldMk cId="1071464155" sldId="28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11:23:55.229" v="820" actId="14100"/>
          <ac:spMkLst>
            <pc:docMk/>
            <pc:sldMk cId="1071464155" sldId="282"/>
            <ac:spMk id="14" creationId="{E95B1734-FEB8-416A-B79B-81B06D7DD385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5" creationId="{6E12DB2D-A223-4B4B-9755-4C13926A6D1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6" creationId="{3554B965-FB5E-4907-9850-136B6CED24B2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7" creationId="{2D02FC16-0AFB-4165-8F20-2CBF9E1B30B9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8" creationId="{8F63236D-0C70-4AEC-AB62-7E548415339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9" creationId="{82A82FE2-ABA3-4192-91E2-5623777F62EE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0" creationId="{F9C8BA95-CAC5-4792-8838-84EA7F328195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1" creationId="{916ED89C-1AF9-4F80-AEFD-8A4B396AE5D7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3" creationId="{B3195BD6-5BBB-4FF4-979E-9BF1C5498D4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7" creationId="{42AADB61-1E57-4A58-AF61-9B553844CF31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30" creationId="{883EE5DA-8373-49B3-8503-46416EF04C79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35" creationId="{E9A55E51-4DF2-4A0B-97C6-E3DB066291E2}"/>
          </ac:spMkLst>
        </pc:spChg>
      </pc:sldChg>
      <pc:sldChg chg="modSp mod">
        <pc:chgData name="Jung Jihoon" userId="6ceaae74f154cc96" providerId="LiveId" clId="{182C2D89-BB42-A040-B0C5-5574D6E92826}" dt="2021-02-25T11:24:49.686" v="828" actId="2711"/>
        <pc:sldMkLst>
          <pc:docMk/>
          <pc:sldMk cId="1081991933" sldId="283"/>
        </pc:sldMkLst>
        <pc:spChg chg="mod">
          <ac:chgData name="Jung Jihoon" userId="6ceaae74f154cc96" providerId="LiveId" clId="{182C2D89-BB42-A040-B0C5-5574D6E92826}" dt="2021-02-25T11:24:19.703" v="825" actId="2711"/>
          <ac:spMkLst>
            <pc:docMk/>
            <pc:sldMk cId="1081991933" sldId="28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4:43.340" v="827" actId="207"/>
          <ac:spMkLst>
            <pc:docMk/>
            <pc:sldMk cId="1081991933" sldId="28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4:49.686" v="828" actId="2711"/>
          <ac:spMkLst>
            <pc:docMk/>
            <pc:sldMk cId="1081991933" sldId="28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4:19.703" v="825" actId="2711"/>
          <ac:spMkLst>
            <pc:docMk/>
            <pc:sldMk cId="1081991933" sldId="283"/>
            <ac:spMk id="13" creationId="{3B89AF3D-4F74-41EE-B3DE-391BB94DCF4E}"/>
          </ac:spMkLst>
        </pc:spChg>
      </pc:sldChg>
      <pc:sldChg chg="modSp mod">
        <pc:chgData name="Jung Jihoon" userId="6ceaae74f154cc96" providerId="LiveId" clId="{182C2D89-BB42-A040-B0C5-5574D6E92826}" dt="2021-02-25T11:26:33.083" v="832" actId="2711"/>
        <pc:sldMkLst>
          <pc:docMk/>
          <pc:sldMk cId="3652478469" sldId="284"/>
        </pc:sldMkLst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6:27.927" v="831" actId="207"/>
          <ac:spMkLst>
            <pc:docMk/>
            <pc:sldMk cId="3652478469" sldId="28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6:33.083" v="832" actId="2711"/>
          <ac:spMkLst>
            <pc:docMk/>
            <pc:sldMk cId="3652478469" sldId="28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2" creationId="{B0C3EA7B-243A-4C06-AECB-71B98B9AE001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4" creationId="{6525C2EB-0C23-4DFB-844E-706686FA1F9D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5" creationId="{476BB105-3702-49B0-B234-4ED597552D34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6" creationId="{B9F2F356-7C32-4AF9-B987-EF55AF7BF1D6}"/>
          </ac:spMkLst>
        </pc:spChg>
      </pc:sldChg>
      <pc:sldChg chg="modSp mod">
        <pc:chgData name="Jung Jihoon" userId="6ceaae74f154cc96" providerId="LiveId" clId="{182C2D89-BB42-A040-B0C5-5574D6E92826}" dt="2021-02-25T11:26:55.210" v="836" actId="2711"/>
        <pc:sldMkLst>
          <pc:docMk/>
          <pc:sldMk cId="801091613" sldId="285"/>
        </pc:sldMkLst>
        <pc:spChg chg="mod">
          <ac:chgData name="Jung Jihoon" userId="6ceaae74f154cc96" providerId="LiveId" clId="{182C2D89-BB42-A040-B0C5-5574D6E92826}" dt="2021-02-25T11:26:41.748" v="833" actId="2711"/>
          <ac:spMkLst>
            <pc:docMk/>
            <pc:sldMk cId="801091613" sldId="28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6:48.882" v="835" actId="207"/>
          <ac:spMkLst>
            <pc:docMk/>
            <pc:sldMk cId="801091613" sldId="28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6:55.210" v="836" actId="2711"/>
          <ac:spMkLst>
            <pc:docMk/>
            <pc:sldMk cId="801091613" sldId="28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6:41.748" v="833" actId="2711"/>
          <ac:spMkLst>
            <pc:docMk/>
            <pc:sldMk cId="801091613" sldId="285"/>
            <ac:spMk id="13" creationId="{49916982-9D1E-4E99-A7C3-01D9049AFB56}"/>
          </ac:spMkLst>
        </pc:spChg>
      </pc:sldChg>
      <pc:sldChg chg="modSp mod">
        <pc:chgData name="Jung Jihoon" userId="6ceaae74f154cc96" providerId="LiveId" clId="{182C2D89-BB42-A040-B0C5-5574D6E92826}" dt="2021-02-25T11:54:40.435" v="839" actId="2711"/>
        <pc:sldMkLst>
          <pc:docMk/>
          <pc:sldMk cId="4005694301" sldId="286"/>
        </pc:sldMkLst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2" creationId="{14873788-4D97-4921-A509-8073EFA284B5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54:34.333" v="838" actId="2711"/>
          <ac:spMkLst>
            <pc:docMk/>
            <pc:sldMk cId="4005694301" sldId="28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54:40.435" v="839" actId="2711"/>
          <ac:spMkLst>
            <pc:docMk/>
            <pc:sldMk cId="4005694301" sldId="286"/>
            <ac:spMk id="7" creationId="{AAA803EB-2506-41EE-B8ED-B6C2F600B8FE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8" creationId="{D93BE90F-ADEB-42BF-B2E2-B44D2936BEEB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9" creationId="{280D84CB-B421-4CFE-B81A-54582E8B8DCC}"/>
          </ac:spMkLst>
        </pc:spChg>
        <pc:spChg chg="mod">
          <ac:chgData name="Jung Jihoon" userId="6ceaae74f154cc96" providerId="LiveId" clId="{182C2D89-BB42-A040-B0C5-5574D6E92826}" dt="2021-02-25T11:54:40.435" v="839" actId="2711"/>
          <ac:spMkLst>
            <pc:docMk/>
            <pc:sldMk cId="4005694301" sldId="28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1" creationId="{67CAA4EF-EB81-47CB-96B0-B25C140C9D79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2" creationId="{E0FD2E17-8A6F-B34A-B889-8A8F9F39833C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3" creationId="{49916982-9D1E-4E99-A7C3-01D9049AFB56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4" creationId="{BBE2C5C8-B36F-4E62-A37C-0D5409163C2A}"/>
          </ac:spMkLst>
        </pc:spChg>
      </pc:sldChg>
      <pc:sldChg chg="modSp mod">
        <pc:chgData name="Jung Jihoon" userId="6ceaae74f154cc96" providerId="LiveId" clId="{182C2D89-BB42-A040-B0C5-5574D6E92826}" dt="2021-02-25T11:55:50.449" v="842" actId="2711"/>
        <pc:sldMkLst>
          <pc:docMk/>
          <pc:sldMk cId="502546772" sldId="287"/>
        </pc:sldMkLst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55:45.217" v="841" actId="2711"/>
          <ac:spMkLst>
            <pc:docMk/>
            <pc:sldMk cId="502546772" sldId="28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9" creationId="{280D84CB-B421-4CFE-B81A-54582E8B8DCC}"/>
          </ac:spMkLst>
        </pc:spChg>
        <pc:spChg chg="mod">
          <ac:chgData name="Jung Jihoon" userId="6ceaae74f154cc96" providerId="LiveId" clId="{182C2D89-BB42-A040-B0C5-5574D6E92826}" dt="2021-02-25T11:55:50.449" v="842" actId="2711"/>
          <ac:spMkLst>
            <pc:docMk/>
            <pc:sldMk cId="502546772" sldId="28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2" creationId="{C9B7F931-098E-4A6F-9635-31D77BB5C73A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3" creationId="{49916982-9D1E-4E99-A7C3-01D9049AFB56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5" creationId="{D75C4D20-2C7E-427D-9E8B-06AFC3554B40}"/>
          </ac:spMkLst>
        </pc:spChg>
      </pc:sldChg>
      <pc:sldChg chg="modSp mod">
        <pc:chgData name="Jung Jihoon" userId="6ceaae74f154cc96" providerId="LiveId" clId="{182C2D89-BB42-A040-B0C5-5574D6E92826}" dt="2021-02-25T09:49:53.252" v="211" actId="2711"/>
        <pc:sldMkLst>
          <pc:docMk/>
          <pc:sldMk cId="2417898444" sldId="300"/>
        </pc:sldMkLst>
        <pc:spChg chg="mod">
          <ac:chgData name="Jung Jihoon" userId="6ceaae74f154cc96" providerId="LiveId" clId="{182C2D89-BB42-A040-B0C5-5574D6E92826}" dt="2021-02-25T09:49:53.252" v="211" actId="2711"/>
          <ac:spMkLst>
            <pc:docMk/>
            <pc:sldMk cId="2417898444" sldId="300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09:50:35.880" v="216" actId="2711"/>
        <pc:sldMkLst>
          <pc:docMk/>
          <pc:sldMk cId="91302408" sldId="301"/>
        </pc:sldMkLst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0:16.955" v="215" actId="207"/>
          <ac:spMkLst>
            <pc:docMk/>
            <pc:sldMk cId="91302408" sldId="30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0:35.880" v="216" actId="2711"/>
          <ac:spMkLst>
            <pc:docMk/>
            <pc:sldMk cId="91302408" sldId="30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2" creationId="{ABEB925B-0584-4FFB-9B7B-07848DEB0138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5" creationId="{2B7D3C63-9FC8-4C51-AF21-E49DA2FD699C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6" creationId="{84C317D1-19A6-40D6-B5E4-96DDF41D5E5C}"/>
          </ac:spMkLst>
        </pc:spChg>
        <pc:spChg chg="mod">
          <ac:chgData name="Jung Jihoon" userId="6ceaae74f154cc96" providerId="LiveId" clId="{182C2D89-BB42-A040-B0C5-5574D6E92826}" dt="2021-02-25T09:50:35.880" v="216" actId="2711"/>
          <ac:spMkLst>
            <pc:docMk/>
            <pc:sldMk cId="91302408" sldId="301"/>
            <ac:spMk id="33" creationId="{A0E21113-BB30-466B-A2D8-5F47FE8E6A0C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4" creationId="{D43EA06F-429C-4E39-8B14-FC2674B4AC62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8" creationId="{68A9FDE6-179F-40D9-916C-2506E09A74FD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9" creationId="{60C3EC0F-616F-4FDD-9779-4F69C49F7451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2" creationId="{D3A3F6F5-BEED-41E7-8B8F-1911D7EA8BA2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3" creationId="{D664F254-19C6-4DF0-A3EC-79EF713FF1C8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4" creationId="{CDAF37C7-030D-411F-B8C3-A63936B38CDE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5" creationId="{30B268F8-418F-4813-8F4A-89E1786BB650}"/>
          </ac:spMkLst>
        </pc:spChg>
      </pc:sldChg>
      <pc:sldChg chg="modSp mod">
        <pc:chgData name="Jung Jihoon" userId="6ceaae74f154cc96" providerId="LiveId" clId="{182C2D89-BB42-A040-B0C5-5574D6E92826}" dt="2021-02-25T09:51:05.800" v="223" actId="14100"/>
        <pc:sldMkLst>
          <pc:docMk/>
          <pc:sldMk cId="1642971368" sldId="302"/>
        </pc:sldMkLst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2" creationId="{38E0E0D8-23B5-4D52-B70A-E77E2AC609CB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0:49.838" v="219" actId="207"/>
          <ac:spMkLst>
            <pc:docMk/>
            <pc:sldMk cId="1642971368" sldId="30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1:03.266" v="222" actId="2711"/>
          <ac:spMkLst>
            <pc:docMk/>
            <pc:sldMk cId="1642971368" sldId="302"/>
            <ac:spMk id="9" creationId="{CD359674-48AD-4637-85A4-99EF8CD9DE70}"/>
          </ac:spMkLst>
        </pc:spChg>
        <pc:spChg chg="mod">
          <ac:chgData name="Jung Jihoon" userId="6ceaae74f154cc96" providerId="LiveId" clId="{182C2D89-BB42-A040-B0C5-5574D6E92826}" dt="2021-02-25T09:50:57.762" v="221" actId="2711"/>
          <ac:spMkLst>
            <pc:docMk/>
            <pc:sldMk cId="1642971368" sldId="30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1" creationId="{86708A86-FAD1-4AD9-A386-2A78A1FA0D70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2" creationId="{D9F46E85-382D-4455-AA78-B824D72283AD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4" creationId="{689C2774-B9A4-4C4A-B936-117193CEE295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5" creationId="{B51525AE-01BC-4D69-8017-EDBA5E19F986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6" creationId="{73E81E3E-1C3A-4E08-AC2B-100E773BD0F6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7" creationId="{A83F3F9E-6549-4C60-8104-9569FE288E7A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3" creationId="{DF03158C-1761-415A-BDBE-DB0CFFC8AF68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4" creationId="{BD3D9AC6-414D-4383-8334-A109529980CC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6" creationId="{6D7BB23F-AABC-444E-9630-ACA5261C2362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7" creationId="{76B9A3AA-85D3-43EA-B23F-DEDC5DE0299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8" creationId="{2F055D2D-0463-4D69-B84D-516462C75C1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9" creationId="{60B81840-864A-4B6E-912C-98DF3C17220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1" creationId="{FC280E04-9302-400D-A9AC-9C064D1BE0A9}"/>
          </ac:spMkLst>
        </pc:spChg>
        <pc:spChg chg="mod">
          <ac:chgData name="Jung Jihoon" userId="6ceaae74f154cc96" providerId="LiveId" clId="{182C2D89-BB42-A040-B0C5-5574D6E92826}" dt="2021-02-25T09:51:05.800" v="223" actId="14100"/>
          <ac:spMkLst>
            <pc:docMk/>
            <pc:sldMk cId="1642971368" sldId="302"/>
            <ac:spMk id="42" creationId="{947B8E6D-BEB5-4C9E-B949-C44DBAB9784D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3" creationId="{C877519A-4C2D-49D1-9DCD-FBC4234E8EA5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4" creationId="{88F74298-EF07-4F9D-87AD-43899BFB82A9}"/>
          </ac:spMkLst>
        </pc:spChg>
      </pc:sldChg>
      <pc:sldChg chg="modSp mod">
        <pc:chgData name="Jung Jihoon" userId="6ceaae74f154cc96" providerId="LiveId" clId="{182C2D89-BB42-A040-B0C5-5574D6E92826}" dt="2021-02-25T09:51:31.445" v="227" actId="2711"/>
        <pc:sldMkLst>
          <pc:docMk/>
          <pc:sldMk cId="961205409" sldId="303"/>
        </pc:sldMkLst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1:22.474" v="226" actId="207"/>
          <ac:spMkLst>
            <pc:docMk/>
            <pc:sldMk cId="961205409" sldId="30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1:31.445" v="227" actId="2711"/>
          <ac:spMkLst>
            <pc:docMk/>
            <pc:sldMk cId="961205409" sldId="30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32" creationId="{9878E9A6-682F-4E5D-9C96-259F9799A6CE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35" creationId="{7D28E692-391B-460F-B3C2-04437B0EA52D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6" creationId="{C852C348-DD19-4329-AE12-1CEF0A5E7E9B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7" creationId="{1F36F1EC-9257-4864-B737-9AAD2510073B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8" creationId="{8690AB99-9C88-4F68-BA8C-E3223C266FB6}"/>
          </ac:spMkLst>
        </pc:spChg>
      </pc:sldChg>
      <pc:sldChg chg="modSp mod">
        <pc:chgData name="Jung Jihoon" userId="6ceaae74f154cc96" providerId="LiveId" clId="{182C2D89-BB42-A040-B0C5-5574D6E92826}" dt="2021-02-25T09:54:15.935" v="233" actId="2711"/>
        <pc:sldMkLst>
          <pc:docMk/>
          <pc:sldMk cId="2005864021" sldId="304"/>
        </pc:sldMkLst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4:06.153" v="232" actId="207"/>
          <ac:spMkLst>
            <pc:docMk/>
            <pc:sldMk cId="2005864021" sldId="30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4:15.935" v="233" actId="2711"/>
          <ac:spMkLst>
            <pc:docMk/>
            <pc:sldMk cId="2005864021" sldId="30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4:15.935" v="233" actId="2711"/>
          <ac:spMkLst>
            <pc:docMk/>
            <pc:sldMk cId="2005864021" sldId="304"/>
            <ac:spMk id="11" creationId="{C191C085-A45A-48E9-9271-98B25C0469F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4" creationId="{3C3BA582-6D60-4E92-9500-635A0C9E1C0B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8" creationId="{7C85B8F6-ECF4-4C97-94DA-B924D59E36D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9" creationId="{2FE08112-B96F-48EB-9350-590744B5C47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20" creationId="{5570BE65-6F35-4D96-9BD7-F89161F96F94}"/>
          </ac:spMkLst>
        </pc:spChg>
        <pc:graphicFrameChg chg="modGraphic">
          <ac:chgData name="Jung Jihoon" userId="6ceaae74f154cc96" providerId="LiveId" clId="{182C2D89-BB42-A040-B0C5-5574D6E92826}" dt="2021-02-25T09:53:27.410" v="229" actId="14734"/>
          <ac:graphicFrameMkLst>
            <pc:docMk/>
            <pc:sldMk cId="2005864021" sldId="304"/>
            <ac:graphicFrameMk id="17" creationId="{83ECF192-5BDD-4771-81CF-61CB6EC2F35F}"/>
          </ac:graphicFrameMkLst>
        </pc:graphicFrameChg>
      </pc:sldChg>
      <pc:sldChg chg="modSp mod">
        <pc:chgData name="Jung Jihoon" userId="6ceaae74f154cc96" providerId="LiveId" clId="{182C2D89-BB42-A040-B0C5-5574D6E92826}" dt="2021-02-25T09:54:56.271" v="238" actId="2711"/>
        <pc:sldMkLst>
          <pc:docMk/>
          <pc:sldMk cId="1330373189" sldId="305"/>
        </pc:sldMkLst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4:40.301" v="237" actId="2711"/>
          <ac:spMkLst>
            <pc:docMk/>
            <pc:sldMk cId="1330373189" sldId="30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4:56.271" v="238" actId="2711"/>
          <ac:spMkLst>
            <pc:docMk/>
            <pc:sldMk cId="1330373189" sldId="30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1" creationId="{C191C085-A45A-48E9-9271-98B25C0469FC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3" creationId="{B80B3DDF-353A-4EBF-ACDA-C913C263A3F0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6" creationId="{4FBA01FE-4004-42AD-A309-3F7DCBA30EBE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1" creationId="{FD073260-7A9B-4947-A4CD-CBF05DF720B1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3" creationId="{0FE7460C-9E8B-42F5-B834-CFEB045CD9C5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4" creationId="{73C0EE1B-0458-4A71-9C5A-29AFDF91FA50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5" creationId="{579BFDBD-C312-4B7D-83BC-A4CB4005C578}"/>
          </ac:spMkLst>
        </pc:spChg>
      </pc:sldChg>
      <pc:sldChg chg="modSp mod">
        <pc:chgData name="Jung Jihoon" userId="6ceaae74f154cc96" providerId="LiveId" clId="{182C2D89-BB42-A040-B0C5-5574D6E92826}" dt="2021-02-25T09:56:51.334" v="243" actId="2711"/>
        <pc:sldMkLst>
          <pc:docMk/>
          <pc:sldMk cId="3682195816" sldId="306"/>
        </pc:sldMkLst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" creationId="{DB39F447-75E9-4E6E-98CC-77542C7FC83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5:21.206" v="241" actId="207"/>
          <ac:spMkLst>
            <pc:docMk/>
            <pc:sldMk cId="3682195816" sldId="30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6:51.334" v="243" actId="2711"/>
          <ac:spMkLst>
            <pc:docMk/>
            <pc:sldMk cId="3682195816" sldId="30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" creationId="{5CFCC9BF-713D-47DB-9C81-9C0FD2242AB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" creationId="{03197749-6E83-4E1F-B7CA-11BB25C692A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" creationId="{6B65B110-43CF-42E2-8B97-27F91A72F5F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8" creationId="{4D03214D-C7A8-4C24-897F-43CC77BB42DC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0" creationId="{715B3926-7958-4FC2-BB39-E8E767302C1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2" creationId="{88A45EEC-55D1-499F-AA1F-D694C6A9ADA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6" creationId="{48B42A66-F1F8-4809-9DAA-F91ADD0C643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7" creationId="{C5E535C6-13E9-4447-AF2E-0031B13F24C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8" creationId="{D111A39B-75BE-48BA-9D61-01C0643715D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0" creationId="{F03486B0-9DE6-459A-9693-D2E7B1DF87C1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1" creationId="{AD97D244-42CA-4F98-811A-7A88A95088F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2" creationId="{1AA23FAE-F6DA-4798-832E-BE3734F2974A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3" creationId="{39343277-F809-4BD7-86BE-DF0D8501CBFF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4" creationId="{07E2F3ED-7B03-4D75-B0C1-ADEAA645558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6" creationId="{0E645B7F-D452-4B4C-82BE-077D402FD920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7" creationId="{BD0693A6-6D1C-4218-BB85-CA4B7484462E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8" creationId="{6C48C05C-A593-464B-B765-74C92220A06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9" creationId="{525E2B83-6E88-4208-8CA9-3810596A4FA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0" creationId="{EA613E5C-9D7B-445D-A15A-E095C4DEC13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3" creationId="{5645E79B-8087-4BB9-BBDD-6F20437FCFD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4" creationId="{E8C636F6-EC1A-41F9-85F1-AE7F3DF4BDA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5" creationId="{17DEAA5D-CA7F-4BCA-9AE5-5A814AE5808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6" creationId="{8DADAB18-F534-443B-A034-12CB1146795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88" creationId="{6A7AAC45-2C23-4943-8822-D267164C3A9C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89" creationId="{C8CB6779-D718-4371-94C3-D74381235DF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90" creationId="{0CDFD371-A86C-4D39-B1DC-3A4C5999EC7B}"/>
          </ac:spMkLst>
        </pc:spChg>
        <pc:spChg chg="mod">
          <ac:chgData name="Jung Jihoon" userId="6ceaae74f154cc96" providerId="LiveId" clId="{182C2D89-BB42-A040-B0C5-5574D6E92826}" dt="2021-02-25T09:56:51.334" v="243" actId="2711"/>
          <ac:spMkLst>
            <pc:docMk/>
            <pc:sldMk cId="3682195816" sldId="306"/>
            <ac:spMk id="95" creationId="{396CB6FE-781E-4ADE-BD1A-ADA6D781EAE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33" creationId="{0DDCACCF-CEF5-4EDB-A3C4-EFF7CB8877F1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5" creationId="{126660DF-80D0-4F4F-B212-4C3C881D32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6" creationId="{08D68982-53D4-48B7-96AF-3E950EF372C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7" creationId="{1C6D21BB-32C6-45BE-BFD0-1530EB31C79B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8" creationId="{A0A7626E-BA97-4863-A389-658CAAC20FA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9" creationId="{694E1DE2-0F8F-4A0A-BA5D-F9C40BC770C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0" creationId="{47A888D5-4CB2-46F1-A262-102DC901728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1" creationId="{C0FB2532-C8D3-410E-8BAD-B6D7BF8F824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2" creationId="{8A0D7B80-86A0-4671-987E-387E7CC0EB2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3" creationId="{D41FC069-FD74-45C8-ADB9-792B432583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4" creationId="{FBC11F61-63F8-40FB-96F9-F95A48A1829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5" creationId="{9BC82635-136F-427A-8109-104CA4EE5CD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6" creationId="{52EE9490-F984-4A3C-95FE-BF54C7304CBA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7" creationId="{06EDD3B2-99F0-49D0-A637-9D5BF11CB8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8" creationId="{19BD3E66-0722-45DE-9F2C-AB0EAF5636E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9" creationId="{45A9EF8E-3731-42D6-ABFA-921B5F9914B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0" creationId="{EF79CC08-0677-4704-AC4F-BB5411FE7490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1" creationId="{5EF118CA-CC38-452A-BB2D-CD943FAE48C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2" creationId="{5AC6CB24-DF73-42D5-9D0B-E9CFD930644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3" creationId="{95453366-A15A-46ED-9E2F-86A0A3D3040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4" creationId="{9B7D2E7F-8327-4798-9C89-D0EF313DF62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5" creationId="{7E41AF49-C0AE-4B6B-853A-87E5F79D404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6" creationId="{1962C1A1-52A2-41F9-9625-EC7B2F0968B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7" creationId="{CC4FF623-168B-4E1A-84C4-12BD9D55DA6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8" creationId="{65C60B80-909C-49CB-BBF0-BEEFE6E0DF8F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9" creationId="{14EA165D-B0D3-4A51-8F93-6AFEB9276B4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0" creationId="{DF7EC4E0-384C-48AA-A96B-947E1998EB7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1" creationId="{06FE2A79-CFC1-4CB1-A919-6E472ECD145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2" creationId="{E9F7705A-1E52-48E2-87B7-85069F44905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7" creationId="{79A60C82-FAEE-4D49-B85C-2E914D2890F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8" creationId="{3154068C-2952-4FAD-BA7D-9B1C5314789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9" creationId="{D3A54099-680A-40AD-BC64-5C5BE20A012C}"/>
          </ac:spMkLst>
        </pc:spChg>
      </pc:sldChg>
      <pc:sldChg chg="modSp mod">
        <pc:chgData name="Jung Jihoon" userId="6ceaae74f154cc96" providerId="LiveId" clId="{182C2D89-BB42-A040-B0C5-5574D6E92826}" dt="2021-02-25T09:57:11.710" v="247" actId="2711"/>
        <pc:sldMkLst>
          <pc:docMk/>
          <pc:sldMk cId="3108338212" sldId="307"/>
        </pc:sldMkLst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7:05.981" v="246" actId="207"/>
          <ac:spMkLst>
            <pc:docMk/>
            <pc:sldMk cId="3108338212" sldId="30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7:11.710" v="247" actId="2711"/>
          <ac:spMkLst>
            <pc:docMk/>
            <pc:sldMk cId="3108338212" sldId="30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84" creationId="{CD7C6393-4B55-42A6-B731-C9285935EB84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98" creationId="{4CEC959B-5A16-4C18-878A-82B003EF36FF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99" creationId="{1990B2E2-1DC1-48D4-BA54-08307A946E24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18" creationId="{9BD01751-17D8-4FA6-B76B-99A870B5B68F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19" creationId="{EDBEE890-600F-459A-BDFC-EE09AD73DDBC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79" creationId="{22B106B1-9B9C-4B79-8237-84809D31971A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83" creationId="{F3D4DF65-C2E9-465C-8840-C045918DDFA1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85" creationId="{8421F993-2F23-4FBF-8C06-7B9020F2A335}"/>
          </ac:spMkLst>
        </pc:spChg>
      </pc:sldChg>
      <pc:sldChg chg="modSp mod">
        <pc:chgData name="Jung Jihoon" userId="6ceaae74f154cc96" providerId="LiveId" clId="{182C2D89-BB42-A040-B0C5-5574D6E92826}" dt="2021-02-25T09:58:05.285" v="257" actId="113"/>
        <pc:sldMkLst>
          <pc:docMk/>
          <pc:sldMk cId="922920973" sldId="308"/>
        </pc:sldMkLst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7:30.187" v="250" actId="207"/>
          <ac:spMkLst>
            <pc:docMk/>
            <pc:sldMk cId="922920973" sldId="30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8:05.285" v="257" actId="113"/>
          <ac:spMkLst>
            <pc:docMk/>
            <pc:sldMk cId="922920973" sldId="30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05.285" v="257" actId="113"/>
          <ac:spMkLst>
            <pc:docMk/>
            <pc:sldMk cId="922920973" sldId="308"/>
            <ac:spMk id="31" creationId="{7E360274-8317-4830-9958-61E1B46DC81D}"/>
          </ac:spMkLst>
        </pc:spChg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33" creationId="{62982A70-E0C4-400C-AB86-635AC7FB88FA}"/>
          </ac:spMkLst>
        </pc:spChg>
      </pc:sldChg>
      <pc:sldChg chg="modSp mod">
        <pc:chgData name="Jung Jihoon" userId="6ceaae74f154cc96" providerId="LiveId" clId="{182C2D89-BB42-A040-B0C5-5574D6E92826}" dt="2021-02-25T09:58:35.662" v="261" actId="2711"/>
        <pc:sldMkLst>
          <pc:docMk/>
          <pc:sldMk cId="3471891997" sldId="309"/>
        </pc:sldMkLst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" creationId="{6C0F00A1-D16A-4C35-8280-9C4558980D5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" creationId="{F291E8BE-6AAB-45AF-B443-54D0215CA086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8:27.128" v="260" actId="207"/>
          <ac:spMkLst>
            <pc:docMk/>
            <pc:sldMk cId="3471891997" sldId="30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9" creationId="{309FD412-6C4B-42D7-A9E5-B9A84AB25BDA}"/>
          </ac:spMkLst>
        </pc:spChg>
        <pc:spChg chg="mod">
          <ac:chgData name="Jung Jihoon" userId="6ceaae74f154cc96" providerId="LiveId" clId="{182C2D89-BB42-A040-B0C5-5574D6E92826}" dt="2021-02-25T09:58:35.662" v="261" actId="2711"/>
          <ac:spMkLst>
            <pc:docMk/>
            <pc:sldMk cId="3471891997" sldId="30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1" creationId="{AF369613-D8A0-4EB0-B925-70F8A1CDC72F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2" creationId="{A5E34494-01AF-4FFA-95CB-BCFEBEB776A5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6" creationId="{420875F4-65DC-43CE-999E-7B2DD1CD30CC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7" creationId="{724111AA-B368-400F-83E9-477C30F4160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1" creationId="{59ED865E-7C1D-4556-B51B-F8E0223B7D2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3" creationId="{F7844500-6834-409B-8348-FCBEA621C98D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4" creationId="{32606226-7C26-4C9C-B2D5-B93A39DD901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5" creationId="{ADA2E16C-30E4-4F5F-96F5-30BE7D246A1D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8" creationId="{EA36F69E-D69D-47E7-B8BF-617ED8336D9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9" creationId="{898B103B-8E92-4032-B969-47C31640C4FA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2" creationId="{1F512DCE-F1D1-429E-88D0-11AD95B52AD2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8" creationId="{37B781B6-9F36-4AB7-9679-68C5D1839DA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2" creationId="{E4B7A246-2DB7-4DCA-9C30-C0CBEF0608D3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3" creationId="{07506AF3-4E71-4727-8159-CC42E9FB964F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4" creationId="{69053CBF-336E-4D1D-9C69-AC32639A006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6" creationId="{C0240DC1-DDDC-43FF-8515-9043DBC22319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9" creationId="{777540B3-6AC2-43F4-A894-41FD11E4897A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0" creationId="{8FEEC05C-A956-4681-8229-C0818DFE80CC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1" creationId="{77131609-B325-4FA4-AC8C-DC4F2436128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2" creationId="{6A037560-76CB-48E5-A01E-A4D4AFDC4FA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3" creationId="{CDBE8E28-F130-4515-AB94-F422BD38172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4" creationId="{BFEDA43A-BA1B-45F3-9EA6-0D2FEC965A31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5" creationId="{682F4F80-2E21-4106-82C9-D4696983FD1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7" creationId="{9EC9B6B6-1BDB-45AF-BEB8-F55EFE016D12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8" creationId="{030C7353-0256-4985-8A64-9FC673BC3CE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1" creationId="{0CA97293-D0DB-4DE9-A46C-000445642029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2" creationId="{FA0570DE-DC88-4B23-BDCC-97CFFEA5B81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4" creationId="{42297EB3-B5D8-45D6-B145-BD72C44BE71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5" creationId="{374A16F7-DCA9-4A6E-A436-AA6C7397F605}"/>
          </ac:spMkLst>
        </pc:spChg>
      </pc:sldChg>
      <pc:sldChg chg="modSp mod">
        <pc:chgData name="Jung Jihoon" userId="6ceaae74f154cc96" providerId="LiveId" clId="{182C2D89-BB42-A040-B0C5-5574D6E92826}" dt="2021-02-25T09:59:28.049" v="267" actId="207"/>
        <pc:sldMkLst>
          <pc:docMk/>
          <pc:sldMk cId="2208094185" sldId="310"/>
        </pc:sldMkLst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8:57.579" v="264" actId="207"/>
          <ac:spMkLst>
            <pc:docMk/>
            <pc:sldMk cId="2208094185" sldId="31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9:28.049" v="267" actId="207"/>
          <ac:spMkLst>
            <pc:docMk/>
            <pc:sldMk cId="2208094185" sldId="31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" creationId="{645A468D-2D9B-413B-8CC1-D1B9E0D3123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8" creationId="{0764B64C-8AF9-4E70-94F9-13024931796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5" creationId="{59F9FBD9-8A4E-44D5-983D-E29DCE548B8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6" creationId="{84FDBD3D-BE8D-4CA1-A70D-7F7CBF5CCD8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7" creationId="{AB0CF3A6-C5D7-4340-A462-6A606DC97F1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8" creationId="{B1AC941E-41DD-4DF8-A090-4F8311D2EE0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9" creationId="{30802744-3133-433F-94E3-F1D297B156B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0" creationId="{2C6078D5-F416-40A1-A5A5-BBC1C3E69E9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1" creationId="{CA3DB1EF-29DA-4CD5-82F9-477837D6BA89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2" creationId="{AAD16F0A-80CC-424D-93EF-39F90A361CF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3" creationId="{402A3DB5-CD29-47E8-A639-1EFA3C8D194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4" creationId="{B511EB66-5C7B-4D11-BF5E-CBA34CBBD3F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5" creationId="{1FB138F4-390D-44C0-ACD8-DEF7A7439B7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6" creationId="{D9FF5679-15B5-4B40-A07D-280102E1DE3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7" creationId="{009D0EA3-094B-4E96-B01F-8340046F1F1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8" creationId="{7489EA49-C2E0-4542-BE04-26BA40BF2C0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9" creationId="{8BAA2F07-416B-41EA-AC12-DD1D55A40CD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0" creationId="{EC965656-59F6-4851-8ECB-7E869FE1B33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1" creationId="{5C53E6BA-3C77-4E64-805E-CD04D4CE007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2" creationId="{4496CD09-CEC1-48BB-883D-27E3870424E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3" creationId="{F27418D6-FC49-4103-93C0-1B9B9F10A39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4" creationId="{947F41FF-06F7-4354-93C7-B536B7F6151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5" creationId="{0C5CD925-6AEF-444B-B415-8210B93C5F3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6" creationId="{3D3CEE1B-5A88-4DED-A025-4E0D8FE3F612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3" creationId="{5C69E51F-D4D3-4276-8169-E19A77C98D1A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4" creationId="{F9CC99DE-950A-4C56-B995-3DF6EBE4BFD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5" creationId="{E03BC4D5-E173-46CA-BCA0-19BACE6CF2D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6" creationId="{0D6A2BE5-46EC-4E03-A520-E1EFD708499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7" creationId="{81BCA96E-C6BC-41F2-AA54-F3E169A115F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8" creationId="{1A96129A-92C2-4234-A1A6-EB45AFA451F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9" creationId="{5A5820B6-094D-46ED-97D4-D1D3B5EDAA7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0" creationId="{FEF2A086-D52B-430F-B2EF-9EF5E1E00415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1" creationId="{5325C552-869E-4CE9-A0D7-6D1DB9CA297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2" creationId="{B9893ED2-7D7B-44F2-83C7-4195F96A857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3" creationId="{70EF5E5C-F1F2-4E18-95AA-B56358037FF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4" creationId="{B108C080-BE9C-4DB5-9507-75B60C59C495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5" creationId="{93697809-FE6B-4846-8AF8-56B29A46899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6" creationId="{62760D49-DD06-4F5C-BD4F-24BAF0721DE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7" creationId="{8C5F7B3B-FAC9-4105-A615-91F6B35B8DC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8" creationId="{B3412F58-0881-4B5F-9688-A3BCF050E70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9" creationId="{6095102B-BB5E-49B3-A2DA-78C787AD498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0" creationId="{1D03AEEC-75B4-42D3-B8C8-A530B7A81A1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1" creationId="{4C8EFC40-CDCD-40F9-B598-41001E1F657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2" creationId="{D9052BCA-86D7-4D63-BC78-48747F049A9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3" creationId="{2C0574B5-4E7D-46CC-93ED-F139D290A8D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4" creationId="{311F9D97-ADDC-4271-86F9-2DEFA3B0D9E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5" creationId="{579E1043-5077-4012-BB1C-E386825CA0D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6" creationId="{6C0625A2-ED76-4073-835E-86C16042AD8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3" creationId="{37EF2C19-90B3-41C4-8D99-54D7CA361E4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4" creationId="{CBA5AFED-D530-4DC5-A7E6-4BA21101870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5" creationId="{CCFEDF9E-955E-4F09-9EB4-281C389A54C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6" creationId="{336C8223-99FF-458E-A2A6-9BF53C3D038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7" creationId="{8057F9F1-6FC3-4EF7-AE90-B6066D1A4C32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9" creationId="{CCA4E859-0C79-4078-A30E-047460B55E7D}"/>
          </ac:spMkLst>
        </pc:spChg>
      </pc:sldChg>
      <pc:sldChg chg="modSp mod">
        <pc:chgData name="Jung Jihoon" userId="6ceaae74f154cc96" providerId="LiveId" clId="{182C2D89-BB42-A040-B0C5-5574D6E92826}" dt="2021-02-25T09:59:51.933" v="271" actId="2711"/>
        <pc:sldMkLst>
          <pc:docMk/>
          <pc:sldMk cId="1487794944" sldId="311"/>
        </pc:sldMkLst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9:38.751" v="270" actId="207"/>
          <ac:spMkLst>
            <pc:docMk/>
            <pc:sldMk cId="1487794944" sldId="31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9:51.933" v="271" actId="2711"/>
          <ac:spMkLst>
            <pc:docMk/>
            <pc:sldMk cId="1487794944" sldId="31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9:51.933" v="271" actId="2711"/>
          <ac:spMkLst>
            <pc:docMk/>
            <pc:sldMk cId="1487794944" sldId="311"/>
            <ac:spMk id="73" creationId="{E43FD83B-47AA-46C2-9A80-8B5EBDBC5D31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74" creationId="{F13EBEB8-79D6-414D-8095-61DD46F6F461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76" creationId="{D275992C-88C7-4F70-9867-A8EF1F353956}"/>
          </ac:spMkLst>
        </pc:spChg>
      </pc:sldChg>
      <pc:sldChg chg="modSp mod">
        <pc:chgData name="Jung Jihoon" userId="6ceaae74f154cc96" providerId="LiveId" clId="{182C2D89-BB42-A040-B0C5-5574D6E92826}" dt="2021-02-25T10:00:47.667" v="278" actId="1076"/>
        <pc:sldMkLst>
          <pc:docMk/>
          <pc:sldMk cId="3850783529" sldId="312"/>
        </pc:sldMkLst>
        <pc:spChg chg="mod">
          <ac:chgData name="Jung Jihoon" userId="6ceaae74f154cc96" providerId="LiveId" clId="{182C2D89-BB42-A040-B0C5-5574D6E92826}" dt="2021-02-25T10:00:47.667" v="278" actId="1076"/>
          <ac:spMkLst>
            <pc:docMk/>
            <pc:sldMk cId="3850783529" sldId="312"/>
            <ac:spMk id="2" creationId="{35964390-74F9-4BA4-94E2-42E970DEEA16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0:23.487" v="274" actId="207"/>
          <ac:spMkLst>
            <pc:docMk/>
            <pc:sldMk cId="3850783529" sldId="31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0:29.755" v="275" actId="2711"/>
          <ac:spMkLst>
            <pc:docMk/>
            <pc:sldMk cId="3850783529" sldId="31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00:42.668" v="277" actId="1076"/>
          <ac:spMkLst>
            <pc:docMk/>
            <pc:sldMk cId="3850783529" sldId="312"/>
            <ac:spMk id="12" creationId="{3702D8CC-9A0E-4794-BD42-E9E2346E4C6D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13" creationId="{66F1307C-4C15-4320-BEC0-AACA25D5F214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1:44.440" v="286" actId="1076"/>
        <pc:sldMkLst>
          <pc:docMk/>
          <pc:sldMk cId="3800614105" sldId="313"/>
        </pc:sldMkLst>
        <pc:spChg chg="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1:16.655" v="284" actId="207"/>
          <ac:spMkLst>
            <pc:docMk/>
            <pc:sldMk cId="3800614105" sldId="313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00:56.855" v="279" actId="478"/>
          <ac:spMkLst>
            <pc:docMk/>
            <pc:sldMk cId="3800614105" sldId="313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1:44.440" v="286" actId="1076"/>
          <ac:spMkLst>
            <pc:docMk/>
            <pc:sldMk cId="3800614105" sldId="313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1:38.875" v="285" actId="2711"/>
          <ac:spMkLst>
            <pc:docMk/>
            <pc:sldMk cId="3800614105" sldId="313"/>
            <ac:spMk id="10" creationId="{7B703994-868F-4CAC-ADDC-2B4AE9044B33}"/>
          </ac:spMkLst>
        </pc:spChg>
        <pc:spChg chg="add 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11" creationId="{36FF371A-FA74-DA4A-A559-1F88FD189DDA}"/>
          </ac:spMkLst>
        </pc:spChg>
        <pc:spChg chg="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2:42.356" v="295" actId="1076"/>
        <pc:sldMkLst>
          <pc:docMk/>
          <pc:sldMk cId="3856525581" sldId="314"/>
        </pc:sldMkLst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2:01.765" v="289" actId="207"/>
          <ac:spMkLst>
            <pc:docMk/>
            <pc:sldMk cId="3856525581" sldId="314"/>
            <ac:spMk id="6" creationId="{B016777C-CFFA-4D9C-9EEA-F8CDBF9DA4E4}"/>
          </ac:spMkLst>
        </pc:spChg>
        <pc:spChg chg="del mod">
          <ac:chgData name="Jung Jihoon" userId="6ceaae74f154cc96" providerId="LiveId" clId="{182C2D89-BB42-A040-B0C5-5574D6E92826}" dt="2021-02-25T10:02:31.019" v="292" actId="478"/>
          <ac:spMkLst>
            <pc:docMk/>
            <pc:sldMk cId="3856525581" sldId="314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2:42.356" v="295" actId="1076"/>
          <ac:spMkLst>
            <pc:docMk/>
            <pc:sldMk cId="3856525581" sldId="314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2:09.375" v="291" actId="2711"/>
          <ac:spMkLst>
            <pc:docMk/>
            <pc:sldMk cId="3856525581" sldId="31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11" creationId="{8951C388-624D-4FA7-AC3F-C746628BFF32}"/>
          </ac:spMkLst>
        </pc:spChg>
        <pc:spChg chg="add mod">
          <ac:chgData name="Jung Jihoon" userId="6ceaae74f154cc96" providerId="LiveId" clId="{182C2D89-BB42-A040-B0C5-5574D6E92826}" dt="2021-02-25T10:02:36.157" v="294" actId="167"/>
          <ac:spMkLst>
            <pc:docMk/>
            <pc:sldMk cId="3856525581" sldId="314"/>
            <ac:spMk id="12" creationId="{A05906A5-21F6-6540-9198-5563ADD59663}"/>
          </ac:spMkLst>
        </pc:spChg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3:27.244" v="303" actId="2711"/>
        <pc:sldMkLst>
          <pc:docMk/>
          <pc:sldMk cId="511759115" sldId="315"/>
        </pc:sldMkLst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3:27.244" v="303" actId="2711"/>
          <ac:spMkLst>
            <pc:docMk/>
            <pc:sldMk cId="511759115" sldId="315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02:47.218" v="296" actId="478"/>
          <ac:spMkLst>
            <pc:docMk/>
            <pc:sldMk cId="511759115" sldId="315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3:21.429" v="301" actId="2711"/>
          <ac:spMkLst>
            <pc:docMk/>
            <pc:sldMk cId="511759115" sldId="315"/>
            <ac:spMk id="10" creationId="{7B703994-868F-4CAC-ADDC-2B4AE9044B33}"/>
          </ac:spMkLst>
        </pc:spChg>
        <pc:spChg chg="add 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11" creationId="{526A3462-393D-2A4E-9AF6-AEB75BC2B3E4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12" creationId="{18D6CB4F-4081-47CD-A5E6-AA1E9C4975A4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30" creationId="{D9CE5BF0-2490-4DD4-8E99-A37B6DA3DDE0}"/>
          </ac:spMkLst>
        </pc:spChg>
      </pc:sldChg>
      <pc:sldChg chg="modSp mod">
        <pc:chgData name="Jung Jihoon" userId="6ceaae74f154cc96" providerId="LiveId" clId="{182C2D89-BB42-A040-B0C5-5574D6E92826}" dt="2021-02-25T10:03:48.005" v="306" actId="207"/>
        <pc:sldMkLst>
          <pc:docMk/>
          <pc:sldMk cId="3503213577" sldId="316"/>
        </pc:sldMkLst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3:48.005" v="306" actId="207"/>
          <ac:spMkLst>
            <pc:docMk/>
            <pc:sldMk cId="3503213577" sldId="31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3" creationId="{69AC64C7-A06F-4885-B9E0-71C38890E81F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4" creationId="{583443CC-870C-47DF-8A24-73824400D5EB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5" creationId="{969F63DE-D324-4C91-9EA5-6914D1635341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6" creationId="{54BD4FCA-5F18-4007-BF79-E2C0BDA99DE3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7" creationId="{1133B6CE-8241-4479-8C5A-B48582829D22}"/>
          </ac:spMkLst>
        </pc:spChg>
      </pc:sldChg>
      <pc:sldChg chg="modSp mod">
        <pc:chgData name="Jung Jihoon" userId="6ceaae74f154cc96" providerId="LiveId" clId="{182C2D89-BB42-A040-B0C5-5574D6E92826}" dt="2021-02-25T10:04:02.463" v="309" actId="207"/>
        <pc:sldMkLst>
          <pc:docMk/>
          <pc:sldMk cId="1454681122" sldId="317"/>
        </pc:sldMkLst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4:02.463" v="309" actId="207"/>
          <ac:spMkLst>
            <pc:docMk/>
            <pc:sldMk cId="1454681122" sldId="31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0" creationId="{887AE08E-37F7-4EC7-9EEC-905BA1F45C47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2" creationId="{D009B8CE-5E1F-446F-9436-38718F5A854F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3" creationId="{69AC64C7-A06F-4885-B9E0-71C38890E81F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8" creationId="{81F60DA0-0EC8-463F-A79C-3EBC241DA0E7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9" creationId="{CA02144D-4A1B-4625-A813-05B0B36AEA7D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0" creationId="{A60C3E0E-87B4-432D-B196-182228AB2AC0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1" creationId="{2DBFE799-C7A6-4D41-8D8D-88AD688998CD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2" creationId="{7C664E77-CEDD-437B-8CDB-C6C14ADA4A67}"/>
          </ac:spMkLst>
        </pc:spChg>
      </pc:sldChg>
      <pc:sldChg chg="modSp mod">
        <pc:chgData name="Jung Jihoon" userId="6ceaae74f154cc96" providerId="LiveId" clId="{182C2D89-BB42-A040-B0C5-5574D6E92826}" dt="2021-02-25T10:04:53.075" v="313" actId="2711"/>
        <pc:sldMkLst>
          <pc:docMk/>
          <pc:sldMk cId="998009718" sldId="318"/>
        </pc:sldMkLst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4:48.497" v="312" actId="207"/>
          <ac:spMkLst>
            <pc:docMk/>
            <pc:sldMk cId="998009718" sldId="31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4:53.075" v="313" actId="2711"/>
          <ac:spMkLst>
            <pc:docMk/>
            <pc:sldMk cId="998009718" sldId="318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15" creationId="{C306F3CA-0F4E-4CCD-8794-BC2861C9D790}"/>
          </ac:spMkLst>
        </pc:spChg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16" creationId="{69350C5D-88A2-4CFE-B7F9-F1D68628406A}"/>
          </ac:spMkLst>
        </pc:spChg>
        <pc:picChg chg="mod">
          <ac:chgData name="Jung Jihoon" userId="6ceaae74f154cc96" providerId="LiveId" clId="{182C2D89-BB42-A040-B0C5-5574D6E92826}" dt="2021-02-25T10:04:37.454" v="310" actId="2711"/>
          <ac:picMkLst>
            <pc:docMk/>
            <pc:sldMk cId="998009718" sldId="318"/>
            <ac:picMk id="14" creationId="{9B73A7DE-E528-4016-BBC1-2E032D08A10D}"/>
          </ac:picMkLst>
        </pc:picChg>
      </pc:sldChg>
      <pc:sldChg chg="modSp mod">
        <pc:chgData name="Jung Jihoon" userId="6ceaae74f154cc96" providerId="LiveId" clId="{182C2D89-BB42-A040-B0C5-5574D6E92826}" dt="2021-02-25T10:05:24.064" v="317" actId="2711"/>
        <pc:sldMkLst>
          <pc:docMk/>
          <pc:sldMk cId="3243330878" sldId="319"/>
        </pc:sldMkLst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5:17.010" v="316" actId="207"/>
          <ac:spMkLst>
            <pc:docMk/>
            <pc:sldMk cId="3243330878" sldId="31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8" creationId="{B204924D-12B6-4804-911A-214C13EFE9D4}"/>
          </ac:spMkLst>
        </pc:spChg>
        <pc:spChg chg="mod">
          <ac:chgData name="Jung Jihoon" userId="6ceaae74f154cc96" providerId="LiveId" clId="{182C2D89-BB42-A040-B0C5-5574D6E92826}" dt="2021-02-25T10:05:24.064" v="317" actId="2711"/>
          <ac:spMkLst>
            <pc:docMk/>
            <pc:sldMk cId="3243330878" sldId="319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5:24.064" v="317" actId="2711"/>
          <ac:spMkLst>
            <pc:docMk/>
            <pc:sldMk cId="3243330878" sldId="319"/>
            <ac:spMk id="12" creationId="{5CFB5075-51AB-48A2-948C-9088DB1C87CC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13" creationId="{98D4B58C-81BC-45F7-A3DA-3A133EB942C5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17" creationId="{6C2B658A-6973-4E0F-AEF7-DBFEDB41CFC7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20" creationId="{F62CCCB8-1411-4B92-9754-F97461653873}"/>
          </ac:spMkLst>
        </pc:spChg>
        <pc:picChg chg="mod">
          <ac:chgData name="Jung Jihoon" userId="6ceaae74f154cc96" providerId="LiveId" clId="{182C2D89-BB42-A040-B0C5-5574D6E92826}" dt="2021-02-25T10:05:08.580" v="314" actId="2711"/>
          <ac:picMkLst>
            <pc:docMk/>
            <pc:sldMk cId="3243330878" sldId="319"/>
            <ac:picMk id="2050" creationId="{02979B20-63CC-4EEC-A907-9980C2C415A6}"/>
          </ac:picMkLst>
        </pc:picChg>
      </pc:sldChg>
      <pc:sldChg chg="modSp mod">
        <pc:chgData name="Jung Jihoon" userId="6ceaae74f154cc96" providerId="LiveId" clId="{182C2D89-BB42-A040-B0C5-5574D6E92826}" dt="2021-02-25T10:07:25.782" v="331" actId="20577"/>
        <pc:sldMkLst>
          <pc:docMk/>
          <pc:sldMk cId="502553352" sldId="320"/>
        </pc:sldMkLst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7:11.677" v="326" actId="207"/>
          <ac:spMkLst>
            <pc:docMk/>
            <pc:sldMk cId="502553352" sldId="32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7:18.188" v="327" actId="2711"/>
          <ac:spMkLst>
            <pc:docMk/>
            <pc:sldMk cId="502553352" sldId="320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4" creationId="{7672FC36-CABD-4DAB-ACFD-9C29E7027BF7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5" creationId="{559D2D8F-9305-4253-B650-7FBECB2F818B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7" creationId="{6C2B658A-6973-4E0F-AEF7-DBFEDB41CFC7}"/>
          </ac:spMkLst>
        </pc:spChg>
        <pc:spChg chg="mod">
          <ac:chgData name="Jung Jihoon" userId="6ceaae74f154cc96" providerId="LiveId" clId="{182C2D89-BB42-A040-B0C5-5574D6E92826}" dt="2021-02-25T10:07:25.782" v="331" actId="20577"/>
          <ac:spMkLst>
            <pc:docMk/>
            <pc:sldMk cId="502553352" sldId="320"/>
            <ac:spMk id="20" creationId="{F62CCCB8-1411-4B92-9754-F97461653873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24" creationId="{CC90A2AE-BF52-41CB-9B75-E7CE0A6CC8B9}"/>
          </ac:spMkLst>
        </pc:spChg>
      </pc:sldChg>
      <pc:sldChg chg="modSp mod">
        <pc:chgData name="Jung Jihoon" userId="6ceaae74f154cc96" providerId="LiveId" clId="{182C2D89-BB42-A040-B0C5-5574D6E92826}" dt="2021-02-25T10:08:01.909" v="335" actId="2711"/>
        <pc:sldMkLst>
          <pc:docMk/>
          <pc:sldMk cId="2245866569" sldId="321"/>
        </pc:sldMkLst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8:01.909" v="335" actId="2711"/>
          <ac:spMkLst>
            <pc:docMk/>
            <pc:sldMk cId="2245866569" sldId="32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7:49.647" v="334" actId="207"/>
          <ac:spMkLst>
            <pc:docMk/>
            <pc:sldMk cId="2245866569" sldId="321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2" creationId="{BAEB0ACE-85AF-48C0-81BA-27B89C744906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3" creationId="{78C3CD41-C936-403B-90B4-B07EE182AC88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6" creationId="{D6D4A15E-1A95-4884-883B-1F7D9269761F}"/>
          </ac:spMkLst>
        </pc:spChg>
        <pc:picChg chg="mod">
          <ac:chgData name="Jung Jihoon" userId="6ceaae74f154cc96" providerId="LiveId" clId="{182C2D89-BB42-A040-B0C5-5574D6E92826}" dt="2021-02-25T10:07:40.885" v="332" actId="2711"/>
          <ac:picMkLst>
            <pc:docMk/>
            <pc:sldMk cId="2245866569" sldId="321"/>
            <ac:picMk id="4098" creationId="{70AC7E04-0056-4C3E-B32F-C260FF1CA53D}"/>
          </ac:picMkLst>
        </pc:picChg>
      </pc:sldChg>
      <pc:sldChg chg="modSp mod">
        <pc:chgData name="Jung Jihoon" userId="6ceaae74f154cc96" providerId="LiveId" clId="{182C2D89-BB42-A040-B0C5-5574D6E92826}" dt="2021-02-25T10:08:26.478" v="340" actId="2711"/>
        <pc:sldMkLst>
          <pc:docMk/>
          <pc:sldMk cId="2138512309" sldId="322"/>
        </pc:sldMkLst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8:20.858" v="339" actId="207"/>
          <ac:spMkLst>
            <pc:docMk/>
            <pc:sldMk cId="2138512309" sldId="32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9" creationId="{3BED6404-C5CD-47F6-B103-D94EB69D0A9F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0" creationId="{D9514C92-F5A4-495A-8684-8281DEA010F8}"/>
          </ac:spMkLst>
        </pc:spChg>
        <pc:spChg chg="mod">
          <ac:chgData name="Jung Jihoon" userId="6ceaae74f154cc96" providerId="LiveId" clId="{182C2D89-BB42-A040-B0C5-5574D6E92826}" dt="2021-02-25T10:08:26.478" v="340" actId="2711"/>
          <ac:spMkLst>
            <pc:docMk/>
            <pc:sldMk cId="2138512309" sldId="322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2" creationId="{BAEB0ACE-85AF-48C0-81BA-27B89C74490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5" creationId="{9F5C5FD0-AE06-4D2B-A2C7-98ADFE91124B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7" creationId="{637DF501-A9C8-46E5-BCAE-F7E7D548AF70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1" creationId="{3B8ED29D-4658-46B5-A5FE-F1BD44CB4D6A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2" creationId="{E59DAC70-819E-4B26-BA56-08622CA2318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4" creationId="{A00F18EA-EA04-425E-ABF3-454F032C16A5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5" creationId="{EA5226CF-0C2E-4D24-8A8C-AE99E2A8F59F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6" creationId="{92D8029D-2890-45C6-B893-A446D8DE88F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7" creationId="{26831563-A70B-408B-AEEC-A2AC07FF07C2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35" creationId="{680427AD-DA28-4357-ACBB-F0999A399B8D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40" creationId="{767DD32D-15B5-46B8-9894-7684D95840D0}"/>
          </ac:spMkLst>
        </pc:spChg>
        <pc:spChg chg="mod">
          <ac:chgData name="Jung Jihoon" userId="6ceaae74f154cc96" providerId="LiveId" clId="{182C2D89-BB42-A040-B0C5-5574D6E92826}" dt="2021-02-25T10:08:26.478" v="340" actId="2711"/>
          <ac:spMkLst>
            <pc:docMk/>
            <pc:sldMk cId="2138512309" sldId="322"/>
            <ac:spMk id="42" creationId="{7E0AA1F9-9F14-46C9-B8B0-60A01E1FBA24}"/>
          </ac:spMkLst>
        </pc:spChg>
        <pc:grpChg chg="mod">
          <ac:chgData name="Jung Jihoon" userId="6ceaae74f154cc96" providerId="LiveId" clId="{182C2D89-BB42-A040-B0C5-5574D6E92826}" dt="2021-02-25T10:08:09.170" v="336" actId="1076"/>
          <ac:grpSpMkLst>
            <pc:docMk/>
            <pc:sldMk cId="2138512309" sldId="322"/>
            <ac:grpSpMk id="39" creationId="{0B802934-AE15-44E5-B37C-5B3F115E2DDC}"/>
          </ac:grpSpMkLst>
        </pc:grpChg>
      </pc:sldChg>
      <pc:sldChg chg="modSp mod">
        <pc:chgData name="Jung Jihoon" userId="6ceaae74f154cc96" providerId="LiveId" clId="{182C2D89-BB42-A040-B0C5-5574D6E92826}" dt="2021-02-25T08:09:55.636" v="34" actId="2711"/>
        <pc:sldMkLst>
          <pc:docMk/>
          <pc:sldMk cId="2242347408" sldId="323"/>
        </pc:sldMkLst>
        <pc:spChg chg="mod">
          <ac:chgData name="Jung Jihoon" userId="6ceaae74f154cc96" providerId="LiveId" clId="{182C2D89-BB42-A040-B0C5-5574D6E92826}" dt="2021-02-25T08:09:55.636" v="34" actId="2711"/>
          <ac:spMkLst>
            <pc:docMk/>
            <pc:sldMk cId="2242347408" sldId="323"/>
            <ac:spMk id="30" creationId="{5B3509C2-E0A2-4A20-A764-ACFA58100B20}"/>
          </ac:spMkLst>
        </pc:spChg>
      </pc:sldChg>
      <pc:sldChg chg="modSp mod setBg">
        <pc:chgData name="Jung Jihoon" userId="6ceaae74f154cc96" providerId="LiveId" clId="{182C2D89-BB42-A040-B0C5-5574D6E92826}" dt="2021-02-25T08:10:27.512" v="40" actId="1076"/>
        <pc:sldMkLst>
          <pc:docMk/>
          <pc:sldMk cId="800968393" sldId="324"/>
        </pc:sldMkLst>
        <pc:spChg chg="mod">
          <ac:chgData name="Jung Jihoon" userId="6ceaae74f154cc96" providerId="LiveId" clId="{182C2D89-BB42-A040-B0C5-5574D6E92826}" dt="2021-02-25T08:03:47.001" v="4" actId="207"/>
          <ac:spMkLst>
            <pc:docMk/>
            <pc:sldMk cId="800968393" sldId="32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10:27.512" v="40" actId="1076"/>
          <ac:spMkLst>
            <pc:docMk/>
            <pc:sldMk cId="800968393" sldId="324"/>
            <ac:spMk id="14" creationId="{6D013FF8-BFC6-B74B-AF53-89F91BE36136}"/>
          </ac:spMkLst>
        </pc:spChg>
      </pc:sldChg>
      <pc:sldChg chg="addSp delSp modSp mod">
        <pc:chgData name="Jung Jihoon" userId="6ceaae74f154cc96" providerId="LiveId" clId="{182C2D89-BB42-A040-B0C5-5574D6E92826}" dt="2021-02-25T08:10:29.560" v="41"/>
        <pc:sldMkLst>
          <pc:docMk/>
          <pc:sldMk cId="350657469" sldId="325"/>
        </pc:sldMkLst>
        <pc:spChg chg="add mod">
          <ac:chgData name="Jung Jihoon" userId="6ceaae74f154cc96" providerId="LiveId" clId="{182C2D89-BB42-A040-B0C5-5574D6E92826}" dt="2021-02-25T08:04:58.454" v="9"/>
          <ac:spMkLst>
            <pc:docMk/>
            <pc:sldMk cId="350657469" sldId="325"/>
            <ac:spMk id="7" creationId="{E2210D35-F8DF-4241-925D-F7A71689F001}"/>
          </ac:spMkLst>
        </pc:spChg>
        <pc:spChg chg="add del mod">
          <ac:chgData name="Jung Jihoon" userId="6ceaae74f154cc96" providerId="LiveId" clId="{182C2D89-BB42-A040-B0C5-5574D6E92826}" dt="2021-02-25T08:10:21.564" v="39" actId="478"/>
          <ac:spMkLst>
            <pc:docMk/>
            <pc:sldMk cId="350657469" sldId="325"/>
            <ac:spMk id="8" creationId="{076EB9EB-347C-3843-8A69-8EF029F4DAAD}"/>
          </ac:spMkLst>
        </pc:spChg>
        <pc:spChg chg="add mod">
          <ac:chgData name="Jung Jihoon" userId="6ceaae74f154cc96" providerId="LiveId" clId="{182C2D89-BB42-A040-B0C5-5574D6E92826}" dt="2021-02-25T08:10:29.560" v="41"/>
          <ac:spMkLst>
            <pc:docMk/>
            <pc:sldMk cId="350657469" sldId="325"/>
            <ac:spMk id="9" creationId="{9CB5217C-9F1C-AB4A-8D27-200BB166315E}"/>
          </ac:spMkLst>
        </pc:spChg>
        <pc:spChg chg="del">
          <ac:chgData name="Jung Jihoon" userId="6ceaae74f154cc96" providerId="LiveId" clId="{182C2D89-BB42-A040-B0C5-5574D6E92826}" dt="2021-02-25T08:10:15.385" v="36" actId="478"/>
          <ac:spMkLst>
            <pc:docMk/>
            <pc:sldMk cId="350657469" sldId="325"/>
            <ac:spMk id="14" creationId="{6D013FF8-BFC6-B74B-AF53-89F91BE36136}"/>
          </ac:spMkLst>
        </pc:spChg>
        <pc:spChg chg="del mod">
          <ac:chgData name="Jung Jihoon" userId="6ceaae74f154cc96" providerId="LiveId" clId="{182C2D89-BB42-A040-B0C5-5574D6E92826}" dt="2021-02-25T08:04:58.120" v="8" actId="478"/>
          <ac:spMkLst>
            <pc:docMk/>
            <pc:sldMk cId="350657469" sldId="325"/>
            <ac:spMk id="15" creationId="{BE86CE42-7C1D-DE4B-A060-CE9046D2C4C5}"/>
          </ac:spMkLst>
        </pc:spChg>
      </pc:sldChg>
      <pc:sldChg chg="addSp delSp modSp mod">
        <pc:chgData name="Jung Jihoon" userId="6ceaae74f154cc96" providerId="LiveId" clId="{182C2D89-BB42-A040-B0C5-5574D6E92826}" dt="2021-02-25T08:10:33.309" v="43" actId="478"/>
        <pc:sldMkLst>
          <pc:docMk/>
          <pc:sldMk cId="1469617995" sldId="326"/>
        </pc:sldMkLst>
        <pc:spChg chg="add mod">
          <ac:chgData name="Jung Jihoon" userId="6ceaae74f154cc96" providerId="LiveId" clId="{182C2D89-BB42-A040-B0C5-5574D6E92826}" dt="2021-02-25T08:05:02.742" v="11"/>
          <ac:spMkLst>
            <pc:docMk/>
            <pc:sldMk cId="1469617995" sldId="326"/>
            <ac:spMk id="8" creationId="{738A59F0-29D6-894F-A812-535CB909FD60}"/>
          </ac:spMkLst>
        </pc:spChg>
        <pc:spChg chg="add mod">
          <ac:chgData name="Jung Jihoon" userId="6ceaae74f154cc96" providerId="LiveId" clId="{182C2D89-BB42-A040-B0C5-5574D6E92826}" dt="2021-02-25T08:10:30.984" v="42"/>
          <ac:spMkLst>
            <pc:docMk/>
            <pc:sldMk cId="1469617995" sldId="326"/>
            <ac:spMk id="9" creationId="{06B79BD7-3D6E-264B-948B-93CE82E13557}"/>
          </ac:spMkLst>
        </pc:spChg>
        <pc:spChg chg="del">
          <ac:chgData name="Jung Jihoon" userId="6ceaae74f154cc96" providerId="LiveId" clId="{182C2D89-BB42-A040-B0C5-5574D6E92826}" dt="2021-02-25T08:05:02.404" v="10" actId="478"/>
          <ac:spMkLst>
            <pc:docMk/>
            <pc:sldMk cId="1469617995" sldId="326"/>
            <ac:spMk id="12" creationId="{1539453A-4295-E04E-B5DC-84388E652890}"/>
          </ac:spMkLst>
        </pc:spChg>
        <pc:spChg chg="del">
          <ac:chgData name="Jung Jihoon" userId="6ceaae74f154cc96" providerId="LiveId" clId="{182C2D89-BB42-A040-B0C5-5574D6E92826}" dt="2021-02-25T08:10:33.309" v="43" actId="478"/>
          <ac:spMkLst>
            <pc:docMk/>
            <pc:sldMk cId="1469617995" sldId="326"/>
            <ac:spMk id="14" creationId="{6D013FF8-BFC6-B74B-AF53-89F91BE36136}"/>
          </ac:spMkLst>
        </pc:spChg>
      </pc:sldChg>
      <pc:sldChg chg="addSp delSp modSp mod">
        <pc:chgData name="Jung Jihoon" userId="6ceaae74f154cc96" providerId="LiveId" clId="{182C2D89-BB42-A040-B0C5-5574D6E92826}" dt="2021-02-25T08:10:36.481" v="45" actId="478"/>
        <pc:sldMkLst>
          <pc:docMk/>
          <pc:sldMk cId="2058806282" sldId="327"/>
        </pc:sldMkLst>
        <pc:spChg chg="add mod">
          <ac:chgData name="Jung Jihoon" userId="6ceaae74f154cc96" providerId="LiveId" clId="{182C2D89-BB42-A040-B0C5-5574D6E92826}" dt="2021-02-25T08:05:06.489" v="13"/>
          <ac:spMkLst>
            <pc:docMk/>
            <pc:sldMk cId="2058806282" sldId="327"/>
            <ac:spMk id="9" creationId="{1284E9D6-D25A-4E4C-8DF4-A4155FA70F63}"/>
          </ac:spMkLst>
        </pc:spChg>
        <pc:spChg chg="del">
          <ac:chgData name="Jung Jihoon" userId="6ceaae74f154cc96" providerId="LiveId" clId="{182C2D89-BB42-A040-B0C5-5574D6E92826}" dt="2021-02-25T08:10:36.481" v="45" actId="478"/>
          <ac:spMkLst>
            <pc:docMk/>
            <pc:sldMk cId="2058806282" sldId="327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10:34.904" v="44"/>
          <ac:spMkLst>
            <pc:docMk/>
            <pc:sldMk cId="2058806282" sldId="327"/>
            <ac:spMk id="14" creationId="{16D3127C-4984-8F44-9E53-705A4880AE9D}"/>
          </ac:spMkLst>
        </pc:spChg>
        <pc:spChg chg="del">
          <ac:chgData name="Jung Jihoon" userId="6ceaae74f154cc96" providerId="LiveId" clId="{182C2D89-BB42-A040-B0C5-5574D6E92826}" dt="2021-02-25T08:05:06.188" v="12" actId="478"/>
          <ac:spMkLst>
            <pc:docMk/>
            <pc:sldMk cId="2058806282" sldId="327"/>
            <ac:spMk id="17" creationId="{C4B2C9FF-E6A3-5446-AA22-DBF7D5F0F60E}"/>
          </ac:spMkLst>
        </pc:spChg>
      </pc:sldChg>
      <pc:sldChg chg="addSp delSp modSp mod">
        <pc:chgData name="Jung Jihoon" userId="6ceaae74f154cc96" providerId="LiveId" clId="{182C2D89-BB42-A040-B0C5-5574D6E92826}" dt="2021-02-25T08:10:40.113" v="47"/>
        <pc:sldMkLst>
          <pc:docMk/>
          <pc:sldMk cId="654180343" sldId="328"/>
        </pc:sldMkLst>
        <pc:spChg chg="del">
          <ac:chgData name="Jung Jihoon" userId="6ceaae74f154cc96" providerId="LiveId" clId="{182C2D89-BB42-A040-B0C5-5574D6E92826}" dt="2021-02-25T08:10:39.831" v="46" actId="478"/>
          <ac:spMkLst>
            <pc:docMk/>
            <pc:sldMk cId="654180343" sldId="328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05:15.291" v="15"/>
          <ac:spMkLst>
            <pc:docMk/>
            <pc:sldMk cId="654180343" sldId="328"/>
            <ac:spMk id="11" creationId="{6C45E93C-6DB9-6645-B0B8-65C283FE3C77}"/>
          </ac:spMkLst>
        </pc:spChg>
        <pc:spChg chg="add mod">
          <ac:chgData name="Jung Jihoon" userId="6ceaae74f154cc96" providerId="LiveId" clId="{182C2D89-BB42-A040-B0C5-5574D6E92826}" dt="2021-02-25T08:10:40.113" v="47"/>
          <ac:spMkLst>
            <pc:docMk/>
            <pc:sldMk cId="654180343" sldId="328"/>
            <ac:spMk id="12" creationId="{4FA0F79B-6742-5C44-BFBC-BBCB2BD99EBA}"/>
          </ac:spMkLst>
        </pc:spChg>
        <pc:spChg chg="del">
          <ac:chgData name="Jung Jihoon" userId="6ceaae74f154cc96" providerId="LiveId" clId="{182C2D89-BB42-A040-B0C5-5574D6E92826}" dt="2021-02-25T08:05:14.978" v="14" actId="478"/>
          <ac:spMkLst>
            <pc:docMk/>
            <pc:sldMk cId="654180343" sldId="328"/>
            <ac:spMk id="17" creationId="{DD5A08BC-710B-DE43-A7EA-A11D2FEBC01C}"/>
          </ac:spMkLst>
        </pc:spChg>
      </pc:sldChg>
      <pc:sldChg chg="addSp delSp modSp mod setBg">
        <pc:chgData name="Jung Jihoon" userId="6ceaae74f154cc96" providerId="LiveId" clId="{182C2D89-BB42-A040-B0C5-5574D6E92826}" dt="2021-02-25T08:10:44.659" v="49"/>
        <pc:sldMkLst>
          <pc:docMk/>
          <pc:sldMk cId="1165136925" sldId="329"/>
        </pc:sldMkLst>
        <pc:spChg chg="add mod">
          <ac:chgData name="Jung Jihoon" userId="6ceaae74f154cc96" providerId="LiveId" clId="{182C2D89-BB42-A040-B0C5-5574D6E92826}" dt="2021-02-25T08:05:22.796" v="18"/>
          <ac:spMkLst>
            <pc:docMk/>
            <pc:sldMk cId="1165136925" sldId="329"/>
            <ac:spMk id="9" creationId="{64AF6033-2CCB-384F-9F97-3AAB0BC89C5B}"/>
          </ac:spMkLst>
        </pc:spChg>
        <pc:spChg chg="del">
          <ac:chgData name="Jung Jihoon" userId="6ceaae74f154cc96" providerId="LiveId" clId="{182C2D89-BB42-A040-B0C5-5574D6E92826}" dt="2021-02-25T08:10:44.398" v="48" actId="478"/>
          <ac:spMkLst>
            <pc:docMk/>
            <pc:sldMk cId="1165136925" sldId="329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10:44.659" v="49"/>
          <ac:spMkLst>
            <pc:docMk/>
            <pc:sldMk cId="1165136925" sldId="329"/>
            <ac:spMk id="11" creationId="{CF08F190-8B33-0345-8F58-0D95B9DB2691}"/>
          </ac:spMkLst>
        </pc:spChg>
        <pc:spChg chg="del">
          <ac:chgData name="Jung Jihoon" userId="6ceaae74f154cc96" providerId="LiveId" clId="{182C2D89-BB42-A040-B0C5-5574D6E92826}" dt="2021-02-25T08:05:22.546" v="17" actId="478"/>
          <ac:spMkLst>
            <pc:docMk/>
            <pc:sldMk cId="1165136925" sldId="329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0:48.933" v="51"/>
        <pc:sldMkLst>
          <pc:docMk/>
          <pc:sldMk cId="1227740413" sldId="330"/>
        </pc:sldMkLst>
        <pc:spChg chg="add mod">
          <ac:chgData name="Jung Jihoon" userId="6ceaae74f154cc96" providerId="LiveId" clId="{182C2D89-BB42-A040-B0C5-5574D6E92826}" dt="2021-02-25T08:10:48.933" v="51"/>
          <ac:spMkLst>
            <pc:docMk/>
            <pc:sldMk cId="1227740413" sldId="330"/>
            <ac:spMk id="7" creationId="{732BE775-DF86-D54B-83C3-54D330452568}"/>
          </ac:spMkLst>
        </pc:spChg>
        <pc:spChg chg="mod">
          <ac:chgData name="Jung Jihoon" userId="6ceaae74f154cc96" providerId="LiveId" clId="{182C2D89-BB42-A040-B0C5-5574D6E92826}" dt="2021-02-25T08:05:42.324" v="23" actId="2711"/>
          <ac:spMkLst>
            <pc:docMk/>
            <pc:sldMk cId="1227740413" sldId="330"/>
            <ac:spMk id="11" creationId="{3F71756E-BBB5-7E48-A59E-9D2B7B48970A}"/>
          </ac:spMkLst>
        </pc:spChg>
        <pc:spChg chg="del">
          <ac:chgData name="Jung Jihoon" userId="6ceaae74f154cc96" providerId="LiveId" clId="{182C2D89-BB42-A040-B0C5-5574D6E92826}" dt="2021-02-25T08:10:48.479" v="50" actId="478"/>
          <ac:spMkLst>
            <pc:docMk/>
            <pc:sldMk cId="1227740413" sldId="330"/>
            <ac:spMk id="12" creationId="{2E8601EE-6F80-134D-AB97-0043E95A07D4}"/>
          </ac:spMkLst>
        </pc:spChg>
        <pc:spChg chg="add del mod">
          <ac:chgData name="Jung Jihoon" userId="6ceaae74f154cc96" providerId="LiveId" clId="{182C2D89-BB42-A040-B0C5-5574D6E92826}" dt="2021-02-25T08:05:33.856" v="22" actId="207"/>
          <ac:spMkLst>
            <pc:docMk/>
            <pc:sldMk cId="1227740413" sldId="330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0:56.147" v="53"/>
        <pc:sldMkLst>
          <pc:docMk/>
          <pc:sldMk cId="1068068393" sldId="331"/>
        </pc:sldMkLst>
        <pc:spChg chg="add mod">
          <ac:chgData name="Jung Jihoon" userId="6ceaae74f154cc96" providerId="LiveId" clId="{182C2D89-BB42-A040-B0C5-5574D6E92826}" dt="2021-02-25T08:05:53.654" v="25"/>
          <ac:spMkLst>
            <pc:docMk/>
            <pc:sldMk cId="1068068393" sldId="331"/>
            <ac:spMk id="7" creationId="{2756D775-68AB-944C-A208-DB81965AC643}"/>
          </ac:spMkLst>
        </pc:spChg>
        <pc:spChg chg="add mod">
          <ac:chgData name="Jung Jihoon" userId="6ceaae74f154cc96" providerId="LiveId" clId="{182C2D89-BB42-A040-B0C5-5574D6E92826}" dt="2021-02-25T08:10:56.147" v="53"/>
          <ac:spMkLst>
            <pc:docMk/>
            <pc:sldMk cId="1068068393" sldId="331"/>
            <ac:spMk id="8" creationId="{D954AB49-8D12-6148-A146-C6DEFC9782D7}"/>
          </ac:spMkLst>
        </pc:spChg>
        <pc:spChg chg="del">
          <ac:chgData name="Jung Jihoon" userId="6ceaae74f154cc96" providerId="LiveId" clId="{182C2D89-BB42-A040-B0C5-5574D6E92826}" dt="2021-02-25T08:05:53.367" v="24" actId="478"/>
          <ac:spMkLst>
            <pc:docMk/>
            <pc:sldMk cId="1068068393" sldId="331"/>
            <ac:spMk id="17" creationId="{DD5A08BC-710B-DE43-A7EA-A11D2FEBC01C}"/>
          </ac:spMkLst>
        </pc:spChg>
        <pc:spChg chg="del">
          <ac:chgData name="Jung Jihoon" userId="6ceaae74f154cc96" providerId="LiveId" clId="{182C2D89-BB42-A040-B0C5-5574D6E92826}" dt="2021-02-25T08:10:55.870" v="52" actId="478"/>
          <ac:spMkLst>
            <pc:docMk/>
            <pc:sldMk cId="1068068393" sldId="331"/>
            <ac:spMk id="18" creationId="{437477DE-0705-954A-98AD-99D1459B8737}"/>
          </ac:spMkLst>
        </pc:spChg>
      </pc:sldChg>
      <pc:sldChg chg="addSp delSp modSp mod">
        <pc:chgData name="Jung Jihoon" userId="6ceaae74f154cc96" providerId="LiveId" clId="{182C2D89-BB42-A040-B0C5-5574D6E92826}" dt="2021-02-25T08:11:00.058" v="55"/>
        <pc:sldMkLst>
          <pc:docMk/>
          <pc:sldMk cId="786749909" sldId="332"/>
        </pc:sldMkLst>
        <pc:spChg chg="add mod">
          <ac:chgData name="Jung Jihoon" userId="6ceaae74f154cc96" providerId="LiveId" clId="{182C2D89-BB42-A040-B0C5-5574D6E92826}" dt="2021-02-25T08:06:05.758" v="27"/>
          <ac:spMkLst>
            <pc:docMk/>
            <pc:sldMk cId="786749909" sldId="332"/>
            <ac:spMk id="7" creationId="{CE6497A7-3CB5-704D-BC7F-946854583C4C}"/>
          </ac:spMkLst>
        </pc:spChg>
        <pc:spChg chg="add mod">
          <ac:chgData name="Jung Jihoon" userId="6ceaae74f154cc96" providerId="LiveId" clId="{182C2D89-BB42-A040-B0C5-5574D6E92826}" dt="2021-02-25T08:11:00.058" v="55"/>
          <ac:spMkLst>
            <pc:docMk/>
            <pc:sldMk cId="786749909" sldId="332"/>
            <ac:spMk id="8" creationId="{F8EBBAD3-7DD8-964E-86FC-B33293B3A961}"/>
          </ac:spMkLst>
        </pc:spChg>
        <pc:spChg chg="del mod">
          <ac:chgData name="Jung Jihoon" userId="6ceaae74f154cc96" providerId="LiveId" clId="{182C2D89-BB42-A040-B0C5-5574D6E92826}" dt="2021-02-25T08:10:59.798" v="54" actId="478"/>
          <ac:spMkLst>
            <pc:docMk/>
            <pc:sldMk cId="786749909" sldId="332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6:05.447" v="26" actId="478"/>
          <ac:spMkLst>
            <pc:docMk/>
            <pc:sldMk cId="786749909" sldId="332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1:03.932" v="57"/>
        <pc:sldMkLst>
          <pc:docMk/>
          <pc:sldMk cId="2717352101" sldId="333"/>
        </pc:sldMkLst>
        <pc:spChg chg="add mod">
          <ac:chgData name="Jung Jihoon" userId="6ceaae74f154cc96" providerId="LiveId" clId="{182C2D89-BB42-A040-B0C5-5574D6E92826}" dt="2021-02-25T08:09:43.461" v="31"/>
          <ac:spMkLst>
            <pc:docMk/>
            <pc:sldMk cId="2717352101" sldId="333"/>
            <ac:spMk id="9" creationId="{2D8951C7-18CC-A541-B06D-8698A629A702}"/>
          </ac:spMkLst>
        </pc:spChg>
        <pc:spChg chg="add mod">
          <ac:chgData name="Jung Jihoon" userId="6ceaae74f154cc96" providerId="LiveId" clId="{182C2D89-BB42-A040-B0C5-5574D6E92826}" dt="2021-02-25T08:11:03.932" v="57"/>
          <ac:spMkLst>
            <pc:docMk/>
            <pc:sldMk cId="2717352101" sldId="333"/>
            <ac:spMk id="10" creationId="{CADEF12C-6B10-2645-B1CC-3BD9E1CAE540}"/>
          </ac:spMkLst>
        </pc:spChg>
        <pc:spChg chg="del">
          <ac:chgData name="Jung Jihoon" userId="6ceaae74f154cc96" providerId="LiveId" clId="{182C2D89-BB42-A040-B0C5-5574D6E92826}" dt="2021-02-25T08:11:03.593" v="56" actId="478"/>
          <ac:spMkLst>
            <pc:docMk/>
            <pc:sldMk cId="2717352101" sldId="333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9:43.106" v="30" actId="478"/>
          <ac:spMkLst>
            <pc:docMk/>
            <pc:sldMk cId="2717352101" sldId="333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1:07.536" v="59"/>
        <pc:sldMkLst>
          <pc:docMk/>
          <pc:sldMk cId="1646991564" sldId="334"/>
        </pc:sldMkLst>
        <pc:spChg chg="add mod">
          <ac:chgData name="Jung Jihoon" userId="6ceaae74f154cc96" providerId="LiveId" clId="{182C2D89-BB42-A040-B0C5-5574D6E92826}" dt="2021-02-25T08:09:48.152" v="33"/>
          <ac:spMkLst>
            <pc:docMk/>
            <pc:sldMk cId="1646991564" sldId="334"/>
            <ac:spMk id="6" creationId="{F41699DD-BFD5-9348-81B9-0EB5D0445C83}"/>
          </ac:spMkLst>
        </pc:spChg>
        <pc:spChg chg="add mod">
          <ac:chgData name="Jung Jihoon" userId="6ceaae74f154cc96" providerId="LiveId" clId="{182C2D89-BB42-A040-B0C5-5574D6E92826}" dt="2021-02-25T08:11:07.536" v="59"/>
          <ac:spMkLst>
            <pc:docMk/>
            <pc:sldMk cId="1646991564" sldId="334"/>
            <ac:spMk id="7" creationId="{676EB89C-0C10-A14C-A591-D70BA2CA30BD}"/>
          </ac:spMkLst>
        </pc:spChg>
        <pc:spChg chg="del">
          <ac:chgData name="Jung Jihoon" userId="6ceaae74f154cc96" providerId="LiveId" clId="{182C2D89-BB42-A040-B0C5-5574D6E92826}" dt="2021-02-25T08:11:07.301" v="58" actId="478"/>
          <ac:spMkLst>
            <pc:docMk/>
            <pc:sldMk cId="1646991564" sldId="334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9:47.800" v="32" actId="478"/>
          <ac:spMkLst>
            <pc:docMk/>
            <pc:sldMk cId="1646991564" sldId="334"/>
            <ac:spMk id="17" creationId="{DD5A08BC-710B-DE43-A7EA-A11D2FEBC01C}"/>
          </ac:spMkLst>
        </pc:spChg>
      </pc:sldChg>
      <pc:sldChg chg="modSp mod">
        <pc:chgData name="Jung Jihoon" userId="6ceaae74f154cc96" providerId="LiveId" clId="{182C2D89-BB42-A040-B0C5-5574D6E92826}" dt="2021-02-25T10:08:50.349" v="341" actId="2711"/>
        <pc:sldMkLst>
          <pc:docMk/>
          <pc:sldMk cId="4022575185" sldId="335"/>
        </pc:sldMkLst>
        <pc:spChg chg="mod">
          <ac:chgData name="Jung Jihoon" userId="6ceaae74f154cc96" providerId="LiveId" clId="{182C2D89-BB42-A040-B0C5-5574D6E92826}" dt="2021-02-25T10:08:50.349" v="341" actId="2711"/>
          <ac:spMkLst>
            <pc:docMk/>
            <pc:sldMk cId="4022575185" sldId="335"/>
            <ac:spMk id="30" creationId="{5B3509C2-E0A2-4A20-A764-ACFA58100B20}"/>
          </ac:spMkLst>
        </pc:spChg>
      </pc:sldChg>
      <pc:sldChg chg="addSp delSp modSp mod">
        <pc:chgData name="Jung Jihoon" userId="6ceaae74f154cc96" providerId="LiveId" clId="{182C2D89-BB42-A040-B0C5-5574D6E92826}" dt="2021-02-25T10:16:23.082" v="394" actId="20577"/>
        <pc:sldMkLst>
          <pc:docMk/>
          <pc:sldMk cId="2094753851" sldId="336"/>
        </pc:sldMkLst>
        <pc:spChg chg="add del">
          <ac:chgData name="Jung Jihoon" userId="6ceaae74f154cc96" providerId="LiveId" clId="{182C2D89-BB42-A040-B0C5-5574D6E92826}" dt="2021-02-25T10:09:40.033" v="347"/>
          <ac:spMkLst>
            <pc:docMk/>
            <pc:sldMk cId="2094753851" sldId="336"/>
            <ac:spMk id="2" creationId="{E4437BD3-03AB-9548-9C7B-509798BC8BD1}"/>
          </ac:spMkLst>
        </pc:spChg>
        <pc:spChg chg="add del mod">
          <ac:chgData name="Jung Jihoon" userId="6ceaae74f154cc96" providerId="LiveId" clId="{182C2D89-BB42-A040-B0C5-5574D6E92826}" dt="2021-02-25T10:10:51.608" v="350" actId="478"/>
          <ac:spMkLst>
            <pc:docMk/>
            <pc:sldMk cId="2094753851" sldId="336"/>
            <ac:spMk id="3" creationId="{9283B8EB-7417-5C43-988D-36B044E64840}"/>
          </ac:spMkLst>
        </pc:spChg>
        <pc:spChg chg="add mod">
          <ac:chgData name="Jung Jihoon" userId="6ceaae74f154cc96" providerId="LiveId" clId="{182C2D89-BB42-A040-B0C5-5574D6E92826}" dt="2021-02-25T10:16:23.082" v="394" actId="20577"/>
          <ac:spMkLst>
            <pc:docMk/>
            <pc:sldMk cId="2094753851" sldId="336"/>
            <ac:spMk id="15" creationId="{E7B221DB-0EF9-6442-BF7E-6FCECB110DF6}"/>
          </ac:spMkLst>
        </pc:spChg>
        <pc:picChg chg="add del mod">
          <ac:chgData name="Jung Jihoon" userId="6ceaae74f154cc96" providerId="LiveId" clId="{182C2D89-BB42-A040-B0C5-5574D6E92826}" dt="2021-02-25T10:13:06.413" v="354" actId="478"/>
          <ac:picMkLst>
            <pc:docMk/>
            <pc:sldMk cId="2094753851" sldId="336"/>
            <ac:picMk id="8" creationId="{8B5889A7-30FA-3347-BDC5-393A9328F9B9}"/>
          </ac:picMkLst>
        </pc:picChg>
        <pc:picChg chg="add del mod">
          <ac:chgData name="Jung Jihoon" userId="6ceaae74f154cc96" providerId="LiveId" clId="{182C2D89-BB42-A040-B0C5-5574D6E92826}" dt="2021-02-25T10:15:20.569" v="362" actId="478"/>
          <ac:picMkLst>
            <pc:docMk/>
            <pc:sldMk cId="2094753851" sldId="336"/>
            <ac:picMk id="11" creationId="{6C063685-B494-9941-9042-0113F8E81D3F}"/>
          </ac:picMkLst>
        </pc:picChg>
        <pc:picChg chg="add mod">
          <ac:chgData name="Jung Jihoon" userId="6ceaae74f154cc96" providerId="LiveId" clId="{182C2D89-BB42-A040-B0C5-5574D6E92826}" dt="2021-02-25T10:15:57.238" v="370" actId="1076"/>
          <ac:picMkLst>
            <pc:docMk/>
            <pc:sldMk cId="2094753851" sldId="336"/>
            <ac:picMk id="14" creationId="{17314BF2-3D41-764C-9979-6163B61944F3}"/>
          </ac:picMkLst>
        </pc:picChg>
        <pc:picChg chg="add del mod">
          <ac:chgData name="Jung Jihoon" userId="6ceaae74f154cc96" providerId="LiveId" clId="{182C2D89-BB42-A040-B0C5-5574D6E92826}" dt="2021-02-25T10:09:32.320" v="345" actId="478"/>
          <ac:picMkLst>
            <pc:docMk/>
            <pc:sldMk cId="2094753851" sldId="336"/>
            <ac:picMk id="2050" creationId="{6F4E152F-761B-8D47-B7C6-EC64ED2DD1E9}"/>
          </ac:picMkLst>
        </pc:picChg>
      </pc:sldChg>
      <pc:sldChg chg="modSp mod">
        <pc:chgData name="Jung Jihoon" userId="6ceaae74f154cc96" providerId="LiveId" clId="{182C2D89-BB42-A040-B0C5-5574D6E92826}" dt="2021-02-25T10:16:46.586" v="398" actId="2711"/>
        <pc:sldMkLst>
          <pc:docMk/>
          <pc:sldMk cId="2851227377" sldId="337"/>
        </pc:sldMkLst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" creationId="{032B1142-657D-49DC-95FE-AD3C00A53DB8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16:41.853" v="397" actId="207"/>
          <ac:spMkLst>
            <pc:docMk/>
            <pc:sldMk cId="2851227377" sldId="33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7" creationId="{3BFCBBAE-3F0E-42C5-A1F4-0F4831D20F8C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8" creationId="{1C1987F1-7C30-4ED8-869E-4D916C0224D7}"/>
          </ac:spMkLst>
        </pc:spChg>
        <pc:spChg chg="mod">
          <ac:chgData name="Jung Jihoon" userId="6ceaae74f154cc96" providerId="LiveId" clId="{182C2D89-BB42-A040-B0C5-5574D6E92826}" dt="2021-02-25T10:16:46.586" v="398" actId="2711"/>
          <ac:spMkLst>
            <pc:docMk/>
            <pc:sldMk cId="2851227377" sldId="33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2" creationId="{9705826F-DE0C-4413-9278-08AE1E3F620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4" creationId="{DC9AAB05-69BA-43C7-99C5-F3F79DD4EE5E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6" creationId="{F1373ECE-725E-4DFE-8C3F-1570FCE5F4AB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7" creationId="{4C4626FC-E033-451A-A8E9-075E9147F896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9" creationId="{26879BEE-438E-4CF4-81A0-A63665ABE1A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0" creationId="{07051C70-A700-4244-8E06-AAB00A3B5C7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2" creationId="{B0224B62-8763-440D-A6A5-4B9276C331DE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3" creationId="{9545DB55-2391-48B4-8F2A-07BD31C7A5F8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5" creationId="{D7E9C573-159E-4712-ABA1-B58753CE1AFA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6" creationId="{3D48DB2C-9767-42A2-A3D1-DF1CD28B0B7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8" creationId="{4CCE4976-2717-4385-AB83-F3DFAF08E36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9" creationId="{D6E2A685-F57A-42DA-8B52-96280EC7D67B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3" creationId="{FCB0A494-1599-4437-ACA4-3A7740A9C9B0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4" creationId="{CD967222-A643-4EF6-87FE-C125ADE5184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9" creationId="{DCBFBEA2-7814-4F67-BFD1-24425B08F6C4}"/>
          </ac:spMkLst>
        </pc:spChg>
      </pc:sldChg>
      <pc:sldChg chg="modSp mod">
        <pc:chgData name="Jung Jihoon" userId="6ceaae74f154cc96" providerId="LiveId" clId="{182C2D89-BB42-A040-B0C5-5574D6E92826}" dt="2021-02-25T10:18:47.603" v="402" actId="2711"/>
        <pc:sldMkLst>
          <pc:docMk/>
          <pc:sldMk cId="3416990322" sldId="338"/>
        </pc:sldMkLst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18:41.147" v="401" actId="207"/>
          <ac:spMkLst>
            <pc:docMk/>
            <pc:sldMk cId="3416990322" sldId="33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18:47.603" v="402" actId="2711"/>
          <ac:spMkLst>
            <pc:docMk/>
            <pc:sldMk cId="3416990322" sldId="33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18:47.603" v="402" actId="2711"/>
          <ac:spMkLst>
            <pc:docMk/>
            <pc:sldMk cId="3416990322" sldId="338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3" creationId="{F6C528FB-0809-4FD0-A24C-B17D83D450AC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4" creationId="{E1046512-80E8-4939-920C-CF4CFAD7EDD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5" creationId="{F100A1D7-B102-4E07-B5C9-43EA9CB4959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6" creationId="{4988BCA4-A8DC-45BB-9457-1FB52BEA824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7" creationId="{616EC787-E447-4C18-80F1-C88FB512D7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8" creationId="{CF4C6600-8944-4F85-919F-500F85D8A80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9" creationId="{225D1325-0910-48B8-AAC2-43EF1E5F7EC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0" creationId="{9E93A225-517C-4196-A9C4-51F23B9F3964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1" creationId="{C4B994AE-6C50-494D-ABB6-7369A481491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2" creationId="{57E6203F-0A47-4234-A3A6-D6E8BAE5C9B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3" creationId="{51AF2112-C448-42EB-B5C8-637CF3558AD0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4" creationId="{720D4E28-F223-48B8-ACC7-81B32B7AE6A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5" creationId="{6AE90D41-D4B5-4DBF-8780-73A30816A0F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6" creationId="{A56FDFD5-8BFC-4B88-A8E7-218DFB86B2A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7" creationId="{972BB632-AFCD-468E-AE6B-02C4C5C4A21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8" creationId="{97F7028F-3454-46F8-9992-2A2DBE1C2EE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9" creationId="{451A31A3-8027-41F7-BFDA-689582211C7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0" creationId="{63E96861-D463-4F4D-B9B4-98D82C980E7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1" creationId="{AFF1EA0E-1A0E-49C4-9871-38E1A6C6DEC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2" creationId="{2ADC6CBF-A681-47E8-BA67-F859CA1E4D79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3" creationId="{5FA8F90D-8B8C-4BD2-9A7A-0D4FEE42A8A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4" creationId="{AFDC8307-AAAD-42BE-B99B-71555EF0893C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5" creationId="{B9125688-B73B-47BB-A2A2-73029AEA8B9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8" creationId="{4130B85D-33E6-4665-A1E8-12755B3C55D4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9" creationId="{CD4830E0-AA6B-4F38-B18A-AE7F5F7E3AF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0" creationId="{13424F0A-983A-4A07-B857-189C7A17E4F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1" creationId="{4AEF3080-A363-4F9D-8B80-EB6DFB65852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2" creationId="{5459607B-8DEB-44B7-A488-6A2DC863D6F0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3" creationId="{7B1F24E4-FD46-4860-ACBD-0957BC23A3B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4" creationId="{629F54EE-1F96-417D-9F12-A87D671BB38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5" creationId="{C6F73B26-426B-4FF7-ABEF-2DC3AAC7A23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6" creationId="{97F3C3BC-517A-43F4-9040-70DE25F72937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7" creationId="{9D2B7762-A857-4543-B922-FF23468AE7D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8" creationId="{E0FC1AF0-D8F1-43E0-B409-848EE2E68726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9" creationId="{131F055D-91F0-4DDD-9C9F-9521A937CDB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0" creationId="{6B5F9319-E829-4C83-B9B4-1C2294DCAAE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1" creationId="{D55C550D-6EF9-4F4C-9BBB-047B1675FFE7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2" creationId="{522A656F-AEA4-4501-8709-B2ADFBA254D6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3" creationId="{96C919CE-0749-4C21-A164-66BAFE134B0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4" creationId="{8D25414D-242F-4F62-BCEA-457BA6A8AEB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5" creationId="{0E86B074-A6D1-4B5F-AE6C-87E27D856C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6" creationId="{DA8A7103-113B-4DC4-8E93-63E45914C64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7" creationId="{B973C798-0590-466E-99B1-3E6186373B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8" creationId="{0FDFFAA0-0BC1-48CD-B8C3-C1283482E45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9" creationId="{414834FA-58A6-47A8-8907-4A5F4C510671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0" creationId="{5B8DDC16-B3C5-424A-A14F-026939EE0C1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1" creationId="{0C8A096C-3E6E-4F8C-AE92-415550557BF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2" creationId="{0C01BC08-9CD8-42D4-B6C0-BC32E4D5F32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8" creationId="{E2BC8274-3BBB-4A76-83AF-1F148547AEA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9" creationId="{3F5B40BB-F155-480D-94D2-6432BAEDFDA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100" creationId="{54EB5052-75B2-499A-8E8D-B6E0F07300C9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101" creationId="{FE59F963-18D1-47F5-8E59-EBDF72637FFF}"/>
          </ac:spMkLst>
        </pc:spChg>
      </pc:sldChg>
      <pc:sldChg chg="modSp mod">
        <pc:chgData name="Jung Jihoon" userId="6ceaae74f154cc96" providerId="LiveId" clId="{182C2D89-BB42-A040-B0C5-5574D6E92826}" dt="2021-02-25T10:22:05.622" v="407" actId="2711"/>
        <pc:sldMkLst>
          <pc:docMk/>
          <pc:sldMk cId="2184117815" sldId="339"/>
        </pc:sldMkLst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2:00.368" v="406" actId="207"/>
          <ac:spMkLst>
            <pc:docMk/>
            <pc:sldMk cId="2184117815" sldId="33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2:05.622" v="407" actId="2711"/>
          <ac:spMkLst>
            <pc:docMk/>
            <pc:sldMk cId="2184117815" sldId="33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05.622" v="407" actId="2711"/>
          <ac:spMkLst>
            <pc:docMk/>
            <pc:sldMk cId="2184117815" sldId="339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3" creationId="{32AB4F48-ADCA-491C-B3EA-88E479913644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4" creationId="{56AF0270-66C6-4046-852E-8B50C35B3EB2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6" creationId="{667227F8-250B-457B-A0C1-465992084048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7" creationId="{FE8F142F-1FEC-4485-A7CB-E76A840869E5}"/>
          </ac:spMkLst>
        </pc:spChg>
      </pc:sldChg>
      <pc:sldChg chg="modSp mod">
        <pc:chgData name="Jung Jihoon" userId="6ceaae74f154cc96" providerId="LiveId" clId="{182C2D89-BB42-A040-B0C5-5574D6E92826}" dt="2021-02-25T10:22:34.331" v="412" actId="2711"/>
        <pc:sldMkLst>
          <pc:docMk/>
          <pc:sldMk cId="522902548" sldId="340"/>
        </pc:sldMkLst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2:29.714" v="411" actId="207"/>
          <ac:spMkLst>
            <pc:docMk/>
            <pc:sldMk cId="522902548" sldId="34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2:34.331" v="412" actId="2711"/>
          <ac:spMkLst>
            <pc:docMk/>
            <pc:sldMk cId="522902548" sldId="34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21.322" v="409" actId="2711"/>
          <ac:spMkLst>
            <pc:docMk/>
            <pc:sldMk cId="522902548" sldId="340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1" creationId="{25098B97-5D2D-4FF2-B596-48F044CD06F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2" creationId="{9569E0EF-823F-48C3-92DE-78905856E94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6" creationId="{FCD3058A-60A5-4B2B-8E01-CFF701A05AE0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7" creationId="{77A6F21B-4E0F-41D8-BF91-93D121323F8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8" creationId="{7BC874B0-DABF-42BE-B243-65D7D98CF43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9" creationId="{CB174A13-8DE2-479A-BA48-1380E464307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0" creationId="{309A6731-DC47-4939-A5DA-EA73163A4B8B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1" creationId="{0AF27B74-2E98-464A-AAE4-EECBF9100E8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2" creationId="{15B45A07-7D27-4E79-B907-AA7B7E4D4B8A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3" creationId="{F4CA31EC-9E7E-4F72-92B6-AAD7E4C9E06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8" creationId="{9CCA95DB-D65A-47CE-8021-8E2D908252A8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9" creationId="{CA0A2102-B6B2-4BDD-BE86-42D48575C92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0" creationId="{18309759-D885-4B9B-A309-A37DCF58D4B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1" creationId="{1BB7E8F5-FB89-4811-BC3D-EC8BCDCCA8F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2" creationId="{479FC94B-CF62-4C37-BCCE-923881CE35A5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3" creationId="{6F90B5A2-DE6A-40E1-B85F-210EF1C5C0D2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4" creationId="{8DDBEEDC-BE5E-4AD8-A942-CE20356D0A36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5" creationId="{4A7F97DE-7E26-484A-9F29-672586A57ED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6" creationId="{A7F255EE-9095-48B8-9C58-551ED865AFA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7" creationId="{6BC4A0E0-FEF7-4C1E-B195-11F049E57F4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8" creationId="{300502B3-0EDB-42CB-940A-7E595390C7AB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9" creationId="{97763E65-E055-4FE1-85EB-B505F5A31525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80" creationId="{A1AC02DC-4187-442F-A98D-BE6354DF36AA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81" creationId="{F1CE977E-6D7F-41A6-A732-B54BF4A2D223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122" creationId="{352A5E30-6D85-4565-A0BC-0868EC1369B9}"/>
          </ac:spMkLst>
        </pc:spChg>
      </pc:sldChg>
      <pc:sldChg chg="modSp mod">
        <pc:chgData name="Jung Jihoon" userId="6ceaae74f154cc96" providerId="LiveId" clId="{182C2D89-BB42-A040-B0C5-5574D6E92826}" dt="2021-02-25T10:25:14.809" v="433" actId="2711"/>
        <pc:sldMkLst>
          <pc:docMk/>
          <pc:sldMk cId="2798594340" sldId="341"/>
        </pc:sldMkLst>
        <pc:spChg chg="mod">
          <ac:chgData name="Jung Jihoon" userId="6ceaae74f154cc96" providerId="LiveId" clId="{182C2D89-BB42-A040-B0C5-5574D6E92826}" dt="2021-02-25T10:24:55.361" v="430" actId="2711"/>
          <ac:spMkLst>
            <pc:docMk/>
            <pc:sldMk cId="2798594340" sldId="34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5:14.809" v="433" actId="2711"/>
          <ac:spMkLst>
            <pc:docMk/>
            <pc:sldMk cId="2798594340" sldId="341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4:47.230" v="429" actId="2711"/>
          <ac:spMkLst>
            <pc:docMk/>
            <pc:sldMk cId="2798594340" sldId="341"/>
            <ac:spMk id="119" creationId="{9DA7929F-B1BA-417E-81E7-8811D0EFFA62}"/>
          </ac:spMkLst>
        </pc:spChg>
      </pc:sldChg>
      <pc:sldChg chg="modSp mod">
        <pc:chgData name="Jung Jihoon" userId="6ceaae74f154cc96" providerId="LiveId" clId="{182C2D89-BB42-A040-B0C5-5574D6E92826}" dt="2021-02-25T10:23:09.672" v="417" actId="2711"/>
        <pc:sldMkLst>
          <pc:docMk/>
          <pc:sldMk cId="779029015" sldId="342"/>
        </pc:sldMkLst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3:09.672" v="417" actId="2711"/>
          <ac:spMkLst>
            <pc:docMk/>
            <pc:sldMk cId="779029015" sldId="34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3:03.770" v="416" actId="2711"/>
          <ac:spMkLst>
            <pc:docMk/>
            <pc:sldMk cId="779029015" sldId="34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15" creationId="{A87CB7C3-8F29-45C7-93CC-83E49ACDC454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16" creationId="{D3D3F201-49D0-4D39-BE2B-4CC7CCF8E6F7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3" creationId="{BB0630B8-C0FD-4B74-B44D-B43014E5C5E4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4" creationId="{2ED083BA-2E87-4346-A99C-36860E210DDA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5" creationId="{67BD3FFB-3421-4AEA-A997-662F8DF9E42F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9" creationId="{C565D9F9-68CA-42D3-AA3A-332BB4EB87F0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3" creationId="{5679C674-229B-4A55-A6FA-294C6BB9B4FB}"/>
          </ac:spMkLst>
        </pc:spChg>
        <pc:spChg chg="mod">
          <ac:chgData name="Jung Jihoon" userId="6ceaae74f154cc96" providerId="LiveId" clId="{182C2D89-BB42-A040-B0C5-5574D6E92826}" dt="2021-02-25T10:23:03.770" v="416" actId="2711"/>
          <ac:spMkLst>
            <pc:docMk/>
            <pc:sldMk cId="779029015" sldId="342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9" creationId="{ACF7FEE7-9036-4A65-A7F9-2DD00656403B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0" creationId="{43B5B61D-BC08-4BE5-BD7F-1AF1425BBD5A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1" creationId="{398A8C0E-61D4-4178-A77F-8F01245FB5BF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2" creationId="{DD36768B-EC1F-46C0-8870-6F0BC6E76F88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3" creationId="{3214392E-C334-45E4-9AE9-23D1A7A89691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4" creationId="{8BE35A7D-1C80-43B9-AA5C-320543431EF5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5" creationId="{07B74F71-DDFA-43D2-BD10-579D583CC473}"/>
          </ac:spMkLst>
        </pc:spChg>
      </pc:sldChg>
      <pc:sldChg chg="modSp mod">
        <pc:chgData name="Jung Jihoon" userId="6ceaae74f154cc96" providerId="LiveId" clId="{182C2D89-BB42-A040-B0C5-5574D6E92826}" dt="2021-02-25T10:24:01.669" v="422" actId="2711"/>
        <pc:sldMkLst>
          <pc:docMk/>
          <pc:sldMk cId="3310568336" sldId="343"/>
        </pc:sldMkLst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3:57.116" v="421" actId="207"/>
          <ac:spMkLst>
            <pc:docMk/>
            <pc:sldMk cId="3310568336" sldId="34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4:01.669" v="422" actId="2711"/>
          <ac:spMkLst>
            <pc:docMk/>
            <pc:sldMk cId="3310568336" sldId="34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4:01.669" v="422" actId="2711"/>
          <ac:spMkLst>
            <pc:docMk/>
            <pc:sldMk cId="3310568336" sldId="343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46" creationId="{C6E96BEE-A6DB-4C45-B53C-F76ED69130A3}"/>
          </ac:spMkLst>
        </pc:spChg>
        <pc:spChg chg="mod">
          <ac:chgData name="Jung Jihoon" userId="6ceaae74f154cc96" providerId="LiveId" clId="{182C2D89-BB42-A040-B0C5-5574D6E92826}" dt="2021-02-25T10:23:48.905" v="419" actId="14100"/>
          <ac:spMkLst>
            <pc:docMk/>
            <pc:sldMk cId="3310568336" sldId="343"/>
            <ac:spMk id="48" creationId="{0EFD2ED3-2CFC-4033-A40E-33CF8A36153E}"/>
          </ac:spMkLst>
        </pc:spChg>
      </pc:sldChg>
      <pc:sldChg chg="addSp delSp modSp del mod">
        <pc:chgData name="Jung Jihoon" userId="6ceaae74f154cc96" providerId="LiveId" clId="{182C2D89-BB42-A040-B0C5-5574D6E92826}" dt="2021-02-25T10:28:55.310" v="465" actId="2696"/>
        <pc:sldMkLst>
          <pc:docMk/>
          <pc:sldMk cId="571440871" sldId="344"/>
        </pc:sldMkLst>
        <pc:spChg chg="mod">
          <ac:chgData name="Jung Jihoon" userId="6ceaae74f154cc96" providerId="LiveId" clId="{182C2D89-BB42-A040-B0C5-5574D6E92826}" dt="2021-02-25T10:28:07.370" v="445" actId="207"/>
          <ac:spMkLst>
            <pc:docMk/>
            <pc:sldMk cId="571440871" sldId="344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28:22.240" v="448" actId="21"/>
          <ac:spMkLst>
            <pc:docMk/>
            <pc:sldMk cId="571440871" sldId="344"/>
            <ac:spMk id="47" creationId="{34D523BD-E48F-4C33-9469-C3BCC66E9E65}"/>
          </ac:spMkLst>
        </pc:spChg>
        <pc:spChg chg="del mod">
          <ac:chgData name="Jung Jihoon" userId="6ceaae74f154cc96" providerId="LiveId" clId="{182C2D89-BB42-A040-B0C5-5574D6E92826}" dt="2021-02-25T10:28:22.240" v="448" actId="21"/>
          <ac:spMkLst>
            <pc:docMk/>
            <pc:sldMk cId="571440871" sldId="344"/>
            <ac:spMk id="49" creationId="{2E3D9206-C88D-40E1-B0C6-6C54F6D68F7A}"/>
          </ac:spMkLst>
        </pc:spChg>
        <pc:grpChg chg="del">
          <ac:chgData name="Jung Jihoon" userId="6ceaae74f154cc96" providerId="LiveId" clId="{182C2D89-BB42-A040-B0C5-5574D6E92826}" dt="2021-02-25T10:28:22.240" v="448" actId="21"/>
          <ac:grpSpMkLst>
            <pc:docMk/>
            <pc:sldMk cId="571440871" sldId="344"/>
            <ac:grpSpMk id="2" creationId="{AA98A539-F2E9-491B-9945-74C42C02DDE0}"/>
          </ac:grpSpMkLst>
        </pc:grpChg>
        <pc:picChg chg="add del mod">
          <ac:chgData name="Jung Jihoon" userId="6ceaae74f154cc96" providerId="LiveId" clId="{182C2D89-BB42-A040-B0C5-5574D6E92826}" dt="2021-02-25T10:27:26.859" v="439" actId="478"/>
          <ac:picMkLst>
            <pc:docMk/>
            <pc:sldMk cId="571440871" sldId="344"/>
            <ac:picMk id="3074" creationId="{FFD6BD61-9B6E-F045-A012-0DB25C646B0B}"/>
          </ac:picMkLst>
        </pc:picChg>
        <pc:picChg chg="add del mod">
          <ac:chgData name="Jung Jihoon" userId="6ceaae74f154cc96" providerId="LiveId" clId="{182C2D89-BB42-A040-B0C5-5574D6E92826}" dt="2021-02-25T10:28:18.447" v="447" actId="478"/>
          <ac:picMkLst>
            <pc:docMk/>
            <pc:sldMk cId="571440871" sldId="344"/>
            <ac:picMk id="3076" creationId="{54D274CA-F499-D640-92D7-45AE3F0105D7}"/>
          </ac:picMkLst>
        </pc:picChg>
      </pc:sldChg>
      <pc:sldChg chg="modSp mod">
        <pc:chgData name="Jung Jihoon" userId="6ceaae74f154cc96" providerId="LiveId" clId="{182C2D89-BB42-A040-B0C5-5574D6E92826}" dt="2021-02-25T11:16:56.730" v="657" actId="2711"/>
        <pc:sldMkLst>
          <pc:docMk/>
          <pc:sldMk cId="3529472124" sldId="345"/>
        </pc:sldMkLst>
        <pc:spChg chg="mod">
          <ac:chgData name="Jung Jihoon" userId="6ceaae74f154cc96" providerId="LiveId" clId="{182C2D89-BB42-A040-B0C5-5574D6E92826}" dt="2021-02-25T11:16:36.346" v="651" actId="2711"/>
          <ac:spMkLst>
            <pc:docMk/>
            <pc:sldMk cId="3529472124" sldId="34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6:52.666" v="656" actId="207"/>
          <ac:spMkLst>
            <pc:docMk/>
            <pc:sldMk cId="3529472124" sldId="34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6:56.730" v="657" actId="2711"/>
          <ac:spMkLst>
            <pc:docMk/>
            <pc:sldMk cId="3529472124" sldId="34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6:36.346" v="651" actId="2711"/>
          <ac:spMkLst>
            <pc:docMk/>
            <pc:sldMk cId="3529472124" sldId="345"/>
            <ac:spMk id="18" creationId="{258316C1-14E8-4F03-AB02-9181E0F98A32}"/>
          </ac:spMkLst>
        </pc:spChg>
        <pc:grpChg chg="mod">
          <ac:chgData name="Jung Jihoon" userId="6ceaae74f154cc96" providerId="LiveId" clId="{182C2D89-BB42-A040-B0C5-5574D6E92826}" dt="2021-02-25T11:16:36.346" v="651" actId="2711"/>
          <ac:grpSpMkLst>
            <pc:docMk/>
            <pc:sldMk cId="3529472124" sldId="345"/>
            <ac:grpSpMk id="13" creationId="{BD9CB3C4-C07B-4108-BBAE-C7FF1D159CB9}"/>
          </ac:grpSpMkLst>
        </pc:grpChg>
      </pc:sldChg>
      <pc:sldChg chg="del">
        <pc:chgData name="Jung Jihoon" userId="6ceaae74f154cc96" providerId="LiveId" clId="{182C2D89-BB42-A040-B0C5-5574D6E92826}" dt="2021-02-25T10:29:06.960" v="466" actId="2696"/>
        <pc:sldMkLst>
          <pc:docMk/>
          <pc:sldMk cId="1542269175" sldId="346"/>
        </pc:sldMkLst>
      </pc:sldChg>
      <pc:sldChg chg="modSp mod">
        <pc:chgData name="Jung Jihoon" userId="6ceaae74f154cc96" providerId="LiveId" clId="{182C2D89-BB42-A040-B0C5-5574D6E92826}" dt="2021-02-25T10:30:26.898" v="476" actId="2711"/>
        <pc:sldMkLst>
          <pc:docMk/>
          <pc:sldMk cId="645469223" sldId="347"/>
        </pc:sldMkLst>
        <pc:spChg chg="mod">
          <ac:chgData name="Jung Jihoon" userId="6ceaae74f154cc96" providerId="LiveId" clId="{182C2D89-BB42-A040-B0C5-5574D6E92826}" dt="2021-02-25T10:29:56.033" v="469" actId="2711"/>
          <ac:spMkLst>
            <pc:docMk/>
            <pc:sldMk cId="645469223" sldId="34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0:05.172" v="471" actId="207"/>
          <ac:spMkLst>
            <pc:docMk/>
            <pc:sldMk cId="645469223" sldId="34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0:26.898" v="476" actId="2711"/>
          <ac:spMkLst>
            <pc:docMk/>
            <pc:sldMk cId="645469223" sldId="34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0:26.898" v="476" actId="2711"/>
          <ac:spMkLst>
            <pc:docMk/>
            <pc:sldMk cId="645469223" sldId="347"/>
            <ac:spMk id="36" creationId="{EA6FEEC0-25F8-4D05-B671-99F9FA15AFF6}"/>
          </ac:spMkLst>
        </pc:spChg>
        <pc:spChg chg="mod">
          <ac:chgData name="Jung Jihoon" userId="6ceaae74f154cc96" providerId="LiveId" clId="{182C2D89-BB42-A040-B0C5-5574D6E92826}" dt="2021-02-25T10:30:19.510" v="475" actId="2711"/>
          <ac:spMkLst>
            <pc:docMk/>
            <pc:sldMk cId="645469223" sldId="347"/>
            <ac:spMk id="37" creationId="{BE437CAD-2830-4D25-AFBF-F5F5E9B66D6B}"/>
          </ac:spMkLst>
        </pc:spChg>
        <pc:grpChg chg="mod">
          <ac:chgData name="Jung Jihoon" userId="6ceaae74f154cc96" providerId="LiveId" clId="{182C2D89-BB42-A040-B0C5-5574D6E92826}" dt="2021-02-25T10:29:56.033" v="469" actId="2711"/>
          <ac:grpSpMkLst>
            <pc:docMk/>
            <pc:sldMk cId="645469223" sldId="347"/>
            <ac:grpSpMk id="13" creationId="{878D459E-0773-43F5-8C1F-76F20BFEDC54}"/>
          </ac:grpSpMkLst>
        </pc:grpChg>
      </pc:sldChg>
      <pc:sldChg chg="modSp mod">
        <pc:chgData name="Jung Jihoon" userId="6ceaae74f154cc96" providerId="LiveId" clId="{182C2D89-BB42-A040-B0C5-5574D6E92826}" dt="2021-02-25T10:31:15.787" v="518" actId="207"/>
        <pc:sldMkLst>
          <pc:docMk/>
          <pc:sldMk cId="3204807312" sldId="348"/>
        </pc:sldMkLst>
        <pc:spChg chg="mod">
          <ac:chgData name="Jung Jihoon" userId="6ceaae74f154cc96" providerId="LiveId" clId="{182C2D89-BB42-A040-B0C5-5574D6E92826}" dt="2021-02-25T10:30:56.228" v="515" actId="2711"/>
          <ac:spMkLst>
            <pc:docMk/>
            <pc:sldMk cId="3204807312" sldId="34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1:15.787" v="518" actId="207"/>
          <ac:spMkLst>
            <pc:docMk/>
            <pc:sldMk cId="3204807312" sldId="34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1:05.152" v="516" actId="2711"/>
          <ac:spMkLst>
            <pc:docMk/>
            <pc:sldMk cId="3204807312" sldId="34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1:05.152" v="516" actId="2711"/>
          <ac:spMkLst>
            <pc:docMk/>
            <pc:sldMk cId="3204807312" sldId="348"/>
            <ac:spMk id="36" creationId="{EA6FEEC0-25F8-4D05-B671-99F9FA15AFF6}"/>
          </ac:spMkLst>
        </pc:spChg>
        <pc:spChg chg="mod">
          <ac:chgData name="Jung Jihoon" userId="6ceaae74f154cc96" providerId="LiveId" clId="{182C2D89-BB42-A040-B0C5-5574D6E92826}" dt="2021-02-25T10:30:56.228" v="515" actId="2711"/>
          <ac:spMkLst>
            <pc:docMk/>
            <pc:sldMk cId="3204807312" sldId="348"/>
            <ac:spMk id="37" creationId="{BE437CAD-2830-4D25-AFBF-F5F5E9B66D6B}"/>
          </ac:spMkLst>
        </pc:spChg>
      </pc:sldChg>
      <pc:sldChg chg="modSp mod">
        <pc:chgData name="Jung Jihoon" userId="6ceaae74f154cc96" providerId="LiveId" clId="{182C2D89-BB42-A040-B0C5-5574D6E92826}" dt="2021-02-25T10:31:42.230" v="522" actId="207"/>
        <pc:sldMkLst>
          <pc:docMk/>
          <pc:sldMk cId="2516208714" sldId="349"/>
        </pc:sldMkLst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2" creationId="{FB7D7A5E-BB36-499D-9658-634576EF017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1:42.230" v="522" actId="207"/>
          <ac:spMkLst>
            <pc:docMk/>
            <pc:sldMk cId="2516208714" sldId="34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1:37.074" v="520" actId="2711"/>
          <ac:spMkLst>
            <pc:docMk/>
            <pc:sldMk cId="2516208714" sldId="34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1:37.074" v="520" actId="2711"/>
          <ac:spMkLst>
            <pc:docMk/>
            <pc:sldMk cId="2516208714" sldId="349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1" creationId="{FE59F963-18D1-47F5-8E59-EBDF72637FFF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5" creationId="{BB0BE564-CE2C-4B72-9167-5376EAEF34C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6" creationId="{F92693C2-AC3D-49E6-A4D9-8100ADCEA7F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2" creationId="{A8F82AEA-A360-4B1D-8EED-6614A3A1F7F9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3" creationId="{F34D3B10-7E29-4EC4-AAF7-C04A91FAD8A7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5" creationId="{C596D9D6-C1C0-4D4A-96D9-2B23B9E9113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6" creationId="{828B6E34-069E-4CDD-BA2A-C5E4FB949A8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8" creationId="{CD83DE5B-D326-447D-A55A-7F976DA1D990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9" creationId="{D98C4EE5-D674-4099-9CA8-BEC8F4225A56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2" creationId="{F0D9E4F8-211F-4F17-87A2-A0D3A87B0444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3" creationId="{EB00B12F-24F5-4155-9001-4C4E70028C8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5" creationId="{31DD2A08-33CC-4C9D-9715-EDE021540D10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6" creationId="{8D81D798-7E53-48B1-A610-38D0BF088F75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8" creationId="{F4D18DE9-B939-42F0-AACE-E1D307C7C35D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9" creationId="{5506CF58-3940-41BB-BCB3-15A56477BF6A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0" creationId="{364D23DB-5EB1-4DBA-8F43-7F72DF5FB62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1" creationId="{D36F734D-5FDF-4781-B0F1-1243879AB41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2" creationId="{0B3053E4-D51B-4940-B4AC-319E1B7599E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3" creationId="{05AE725E-C2DD-43E6-82CD-1349738EFD4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4" creationId="{BC3CC904-A339-41E9-93C0-E96426B0AFE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5" creationId="{B6D982E7-9BFC-427D-A953-9C38CE756E9C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6" creationId="{A96D0452-5041-4088-8CB8-AFE3A5B6A3FF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7" creationId="{CE07EA5C-8B05-4A69-A9F8-3E2437E21EC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8" creationId="{791E5FA7-4689-48D5-84B9-6DA7C584C289}"/>
          </ac:spMkLst>
        </pc:spChg>
      </pc:sldChg>
      <pc:sldChg chg="modSp mod">
        <pc:chgData name="Jung Jihoon" userId="6ceaae74f154cc96" providerId="LiveId" clId="{182C2D89-BB42-A040-B0C5-5574D6E92826}" dt="2021-02-25T10:33:31.074" v="527" actId="2711"/>
        <pc:sldMkLst>
          <pc:docMk/>
          <pc:sldMk cId="706294770" sldId="350"/>
        </pc:sldMkLst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3:31.074" v="527" actId="2711"/>
          <ac:spMkLst>
            <pc:docMk/>
            <pc:sldMk cId="706294770" sldId="35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3:24.799" v="526" actId="207"/>
          <ac:spMkLst>
            <pc:docMk/>
            <pc:sldMk cId="706294770" sldId="350"/>
            <ac:spMk id="11" creationId="{EABE0C4B-ACEE-4E4A-BFC1-B03BFAC40654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18" creationId="{10E89A73-C148-4E02-AA38-93F422E7146C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22" creationId="{1CBFA040-8734-417F-B4A1-FDAC3BFE57D3}"/>
          </ac:spMkLst>
        </pc:spChg>
        <pc:spChg chg="mod">
          <ac:chgData name="Jung Jihoon" userId="6ceaae74f154cc96" providerId="LiveId" clId="{182C2D89-BB42-A040-B0C5-5574D6E92826}" dt="2021-02-25T10:33:31.074" v="527" actId="2711"/>
          <ac:spMkLst>
            <pc:docMk/>
            <pc:sldMk cId="706294770" sldId="350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38" creationId="{5AD325BD-A912-4DDB-9D2C-D70031B6EEF8}"/>
          </ac:spMkLst>
        </pc:spChg>
      </pc:sldChg>
      <pc:sldChg chg="modSp mod">
        <pc:chgData name="Jung Jihoon" userId="6ceaae74f154cc96" providerId="LiveId" clId="{182C2D89-BB42-A040-B0C5-5574D6E92826}" dt="2021-02-25T10:29:43.986" v="468" actId="207"/>
        <pc:sldMkLst>
          <pc:docMk/>
          <pc:sldMk cId="899067631" sldId="353"/>
        </pc:sldMkLst>
        <pc:spChg chg="mod">
          <ac:chgData name="Jung Jihoon" userId="6ceaae74f154cc96" providerId="LiveId" clId="{182C2D89-BB42-A040-B0C5-5574D6E92826}" dt="2021-02-25T10:29:43.986" v="468" actId="207"/>
          <ac:spMkLst>
            <pc:docMk/>
            <pc:sldMk cId="899067631" sldId="353"/>
            <ac:spMk id="6" creationId="{1787C896-74B0-414D-B590-0448437AE1FA}"/>
          </ac:spMkLst>
        </pc:spChg>
      </pc:sldChg>
      <pc:sldChg chg="addSp delSp modSp mod modAnim">
        <pc:chgData name="Jung Jihoon" userId="6ceaae74f154cc96" providerId="LiveId" clId="{182C2D89-BB42-A040-B0C5-5574D6E92826}" dt="2021-02-25T11:23:17.299" v="794" actId="207"/>
        <pc:sldMkLst>
          <pc:docMk/>
          <pc:sldMk cId="3431796948" sldId="355"/>
        </pc:sldMkLst>
        <pc:spChg chg="mod">
          <ac:chgData name="Jung Jihoon" userId="6ceaae74f154cc96" providerId="LiveId" clId="{182C2D89-BB42-A040-B0C5-5574D6E92826}" dt="2021-02-25T11:23:17.299" v="794" actId="207"/>
          <ac:spMkLst>
            <pc:docMk/>
            <pc:sldMk cId="3431796948" sldId="355"/>
            <ac:spMk id="6" creationId="{B016777C-CFFA-4D9C-9EEA-F8CDBF9DA4E4}"/>
          </ac:spMkLst>
        </pc:spChg>
        <pc:spChg chg="add del mod">
          <ac:chgData name="Jung Jihoon" userId="6ceaae74f154cc96" providerId="LiveId" clId="{182C2D89-BB42-A040-B0C5-5574D6E92826}" dt="2021-02-25T11:20:24.509" v="696" actId="478"/>
          <ac:spMkLst>
            <pc:docMk/>
            <pc:sldMk cId="3431796948" sldId="355"/>
            <ac:spMk id="13" creationId="{3B89AF3D-4F74-41EE-B3DE-391BB94DCF4E}"/>
          </ac:spMkLst>
        </pc:spChg>
        <pc:picChg chg="add mod">
          <ac:chgData name="Jung Jihoon" userId="6ceaae74f154cc96" providerId="LiveId" clId="{182C2D89-BB42-A040-B0C5-5574D6E92826}" dt="2021-02-25T11:22:12.202" v="713" actId="1076"/>
          <ac:picMkLst>
            <pc:docMk/>
            <pc:sldMk cId="3431796948" sldId="355"/>
            <ac:picMk id="2" creationId="{3ACCCF95-0083-F14B-8356-8D94822A8D49}"/>
          </ac:picMkLst>
        </pc:picChg>
      </pc:sldChg>
      <pc:sldChg chg="addSp delSp modSp mod modAnim">
        <pc:chgData name="Jung Jihoon" userId="6ceaae74f154cc96" providerId="LiveId" clId="{182C2D89-BB42-A040-B0C5-5574D6E92826}" dt="2021-02-25T11:23:29.527" v="817" actId="20577"/>
        <pc:sldMkLst>
          <pc:docMk/>
          <pc:sldMk cId="3753905623" sldId="356"/>
        </pc:sldMkLst>
        <pc:spChg chg="del">
          <ac:chgData name="Jung Jihoon" userId="6ceaae74f154cc96" providerId="LiveId" clId="{182C2D89-BB42-A040-B0C5-5574D6E92826}" dt="2021-02-25T11:23:24.366" v="795" actId="478"/>
          <ac:spMkLst>
            <pc:docMk/>
            <pc:sldMk cId="3753905623" sldId="356"/>
            <ac:spMk id="6" creationId="{B016777C-CFFA-4D9C-9EEA-F8CDBF9DA4E4}"/>
          </ac:spMkLst>
        </pc:spChg>
        <pc:spChg chg="add mod">
          <ac:chgData name="Jung Jihoon" userId="6ceaae74f154cc96" providerId="LiveId" clId="{182C2D89-BB42-A040-B0C5-5574D6E92826}" dt="2021-02-25T11:23:29.527" v="817" actId="20577"/>
          <ac:spMkLst>
            <pc:docMk/>
            <pc:sldMk cId="3753905623" sldId="356"/>
            <ac:spMk id="7" creationId="{1EB4B62B-4C46-DA42-895B-EB03CAABA9B4}"/>
          </ac:spMkLst>
        </pc:spChg>
        <pc:spChg chg="del mod">
          <ac:chgData name="Jung Jihoon" userId="6ceaae74f154cc96" providerId="LiveId" clId="{182C2D89-BB42-A040-B0C5-5574D6E92826}" dt="2021-02-25T11:20:54.425" v="704" actId="478"/>
          <ac:spMkLst>
            <pc:docMk/>
            <pc:sldMk cId="3753905623" sldId="356"/>
            <ac:spMk id="13" creationId="{3B89AF3D-4F74-41EE-B3DE-391BB94DCF4E}"/>
          </ac:spMkLst>
        </pc:spChg>
        <pc:picChg chg="add mod">
          <ac:chgData name="Jung Jihoon" userId="6ceaae74f154cc96" providerId="LiveId" clId="{182C2D89-BB42-A040-B0C5-5574D6E92826}" dt="2021-02-25T11:22:21.675" v="715" actId="1076"/>
          <ac:picMkLst>
            <pc:docMk/>
            <pc:sldMk cId="3753905623" sldId="356"/>
            <ac:picMk id="2" creationId="{D84A81F4-966F-544D-B9F7-2B39B355CE02}"/>
          </ac:picMkLst>
        </pc:picChg>
      </pc:sldChg>
      <pc:sldChg chg="modSp mod">
        <pc:chgData name="Jung Jihoon" userId="6ceaae74f154cc96" providerId="LiveId" clId="{182C2D89-BB42-A040-B0C5-5574D6E92826}" dt="2021-02-25T10:33:59.216" v="532" actId="207"/>
        <pc:sldMkLst>
          <pc:docMk/>
          <pc:sldMk cId="3062539335" sldId="357"/>
        </pc:sldMkLst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3:59.216" v="532" actId="207"/>
          <ac:spMkLst>
            <pc:docMk/>
            <pc:sldMk cId="3062539335" sldId="35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9" creationId="{AAA2B9CC-D31D-4FCC-9F3F-0AF0665FA7DC}"/>
          </ac:spMkLst>
        </pc:spChg>
        <pc:spChg chg="mod">
          <ac:chgData name="Jung Jihoon" userId="6ceaae74f154cc96" providerId="LiveId" clId="{182C2D89-BB42-A040-B0C5-5574D6E92826}" dt="2021-02-25T10:33:52.246" v="530" actId="2711"/>
          <ac:spMkLst>
            <pc:docMk/>
            <pc:sldMk cId="3062539335" sldId="35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3:45.736" v="529" actId="14100"/>
          <ac:spMkLst>
            <pc:docMk/>
            <pc:sldMk cId="3062539335" sldId="357"/>
            <ac:spMk id="11" creationId="{423C3640-611F-43C6-8E5E-556C403562F9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2" creationId="{A6879E29-B1EB-4424-8DA2-3BBB4645E020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4" creationId="{2E73B546-F338-4D09-971F-88BA3AD75B62}"/>
          </ac:spMkLst>
        </pc:spChg>
      </pc:sldChg>
      <pc:sldChg chg="modSp mod">
        <pc:chgData name="Jung Jihoon" userId="6ceaae74f154cc96" providerId="LiveId" clId="{182C2D89-BB42-A040-B0C5-5574D6E92826}" dt="2021-02-25T10:35:04.802" v="543" actId="2711"/>
        <pc:sldMkLst>
          <pc:docMk/>
          <pc:sldMk cId="856210759" sldId="358"/>
        </pc:sldMkLst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4:16.588" v="535" actId="207"/>
          <ac:spMkLst>
            <pc:docMk/>
            <pc:sldMk cId="856210759" sldId="35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4:24.354" v="536" actId="2711"/>
          <ac:spMkLst>
            <pc:docMk/>
            <pc:sldMk cId="856210759" sldId="35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4:54.312" v="542" actId="14100"/>
          <ac:spMkLst>
            <pc:docMk/>
            <pc:sldMk cId="856210759" sldId="358"/>
            <ac:spMk id="11" creationId="{423C3640-611F-43C6-8E5E-556C403562F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7" creationId="{AB4C2206-B3FF-4681-A9F0-969986D01F6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8" creationId="{FCAD14C0-6A34-4FA8-86A4-BD75F3A9593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9" creationId="{096E162D-20B3-41A3-A1AA-B468695494C5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0" creationId="{37F74EF5-A730-4AA6-B51E-6B5E0E2E0ED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2" creationId="{AC582259-52E4-416E-888B-2246D256B83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4" creationId="{BC6F480E-B974-48ED-8031-F9ADCD90F3D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5" creationId="{DDC042F3-0998-4EB4-8EEF-5D25883FA6A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7" creationId="{B638FE20-1D84-41F3-ADA2-39C301D110B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9" creationId="{251ED57F-7F52-4FDA-A56E-66EF27F5FAD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1" creationId="{34EDC105-CC99-4CB4-BA03-BA50CEFA449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3" creationId="{F41AB0BD-7EBD-44DA-88E5-239E58E35D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5" creationId="{A869E401-4730-4658-B1F6-82A59436DD3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7" creationId="{4E2E556D-5C0E-49F3-9C1A-31857ACF2E7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4" creationId="{0E278AF8-0D0F-40A4-8C19-6C47C948A99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5" creationId="{EF9612F3-547B-4746-9A83-A6AD5C68632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6" creationId="{A5CB8E0E-0298-4C43-8A6A-9CACAF05A8A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7" creationId="{BE2E9293-2853-47C8-902F-F8426152ED8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9" creationId="{D2477049-E3BB-47F1-8AB9-56D2911FC0A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0" creationId="{FD038C0F-8ED3-417E-942E-94110DF497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1" creationId="{597DF786-E836-460D-B238-95565A0A576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2" creationId="{A98E2E39-D792-4170-AD3D-1C695CED948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4" creationId="{FDFFEE12-284B-4D14-A95A-B016B155FB7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5" creationId="{041834B0-438E-499B-A795-6BF4EA8AA3A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6" creationId="{A06E29CB-D338-4B65-A86C-2D1C2A10B80F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7" creationId="{2BAF545B-4EAC-4792-BF63-CC40AE8C266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9" creationId="{5E7CA84F-7126-4892-A126-9E08AD5291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0" creationId="{2892A495-61F5-47B4-9546-9F8C054B881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1" creationId="{0D6B8DDF-1464-4F84-A379-A1A6144E3F0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2" creationId="{016029C1-ED58-43A2-A996-C91F00513E8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4" creationId="{28ECF8F5-9416-4FB7-9457-15D26768FD07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5" creationId="{31E09FAB-4250-4B9D-A2AF-9ADAFE3A805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6" creationId="{8C830E32-7E75-419D-91A0-24D0B6F5052A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7" creationId="{A859F68C-7926-4DF4-B6D0-EBBF520E709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9" creationId="{A0FCE552-12A7-4773-800C-469A14EF6F2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0" creationId="{0B3232D9-82EF-497F-BB6F-11A9FEEE872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1" creationId="{79F32BB8-C3D5-4DF4-9AFF-50C170DA49E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2" creationId="{D830C564-F3BA-4DD8-916F-EA2AF796885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4" creationId="{D17937F5-C160-4B67-B0C6-0F2289FA3EC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5" creationId="{37981A89-6DFC-44B1-A718-5BD478E3831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6" creationId="{8F7F9AB9-5F94-4BCC-9C0C-4B763FA2F5D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7" creationId="{4EC83DEB-E6DC-4E44-BF24-C790F53EE77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9" creationId="{0D21124C-AF50-4EB3-A9D5-51FF820375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0" creationId="{0473EF1D-8D5A-490C-BFD2-B9E66AA056A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1" creationId="{6CEFC42B-C12B-45FE-A411-BEBBFC5B32D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2" creationId="{7ABE1B9A-7B3B-4978-A82D-661A73B8D51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4" creationId="{D3F8A915-221C-441F-94BC-48EE5AC5DA9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5" creationId="{12730B9D-C0D6-4C42-89D1-F259973B6E2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6" creationId="{A75FEA94-10A4-449E-BEB6-9432A1D94D9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7" creationId="{DB73F12D-5581-409B-8EBE-2B0DA13A1A7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9" creationId="{27AE77B3-34A0-431A-915C-5531E3ED35A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0" creationId="{9665552D-172D-43BC-8B96-BEC7F3D61E7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1" creationId="{3CA64427-7680-42A9-9CF1-A5D0300FB61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2" creationId="{4B18EBF5-B548-4D06-B387-18B5A0640A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4" creationId="{06575C10-C381-4372-8416-8880E6F7341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5" creationId="{605AE84E-A139-4876-8775-055A3D64696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6" creationId="{B4B9DE9A-DA0B-487B-A7E0-846B851D109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7" creationId="{C7C947ED-3951-4D43-9559-D6659B4AC745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8" creationId="{DE641FB1-0E35-4065-9BB7-BD04DDD82A2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9" creationId="{09426CDE-B559-4AD1-B6E7-2DBF71BD12E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0" creationId="{93F5FEE3-E71D-4563-9CAA-1C7DB4270D3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1" creationId="{2FDE60CF-18CE-4552-AB89-9E39E4959A5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2" creationId="{A6729C16-4C14-40A1-B39B-BBBAD256A35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3" creationId="{16B1F7D7-A7B9-462E-9550-98797AF4AB9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4" creationId="{3B2BD1DA-231A-4CCB-8FE6-D17204C10E8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5" creationId="{702D4A29-F1C8-41A5-98CA-040B67CEED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6" creationId="{15EFBF00-4ADF-4CC2-B904-9286EA7B7BAF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7" creationId="{1D382437-BFDF-416C-9E45-BE89B8D5CEC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8" creationId="{167A6110-7B07-4E2F-A370-38B62A4D88ED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0" creationId="{847C161D-5B59-4F7F-A674-947AA03A4F39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1" creationId="{840DCF26-EA73-471E-86F7-1D7107E9645B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2" creationId="{090D29CB-D547-45D7-A856-006179CEE3BB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3" creationId="{7FBDDE04-F934-4381-B190-9BB69131B7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14" creationId="{2B47F38B-5CA3-4DD3-BEF1-6ACDFA9A8E23}"/>
          </ac:spMkLst>
        </pc:spChg>
        <pc:spChg chg="mod">
          <ac:chgData name="Jung Jihoon" userId="6ceaae74f154cc96" providerId="LiveId" clId="{182C2D89-BB42-A040-B0C5-5574D6E92826}" dt="2021-02-25T10:34:38.093" v="538" actId="1076"/>
          <ac:spMkLst>
            <pc:docMk/>
            <pc:sldMk cId="856210759" sldId="358"/>
            <ac:spMk id="226" creationId="{B11BE0A1-F3E9-40ED-A741-072541EA6312}"/>
          </ac:spMkLst>
        </pc:spChg>
        <pc:graphicFrameChg chg="mod modGraphic">
          <ac:chgData name="Jung Jihoon" userId="6ceaae74f154cc96" providerId="LiveId" clId="{182C2D89-BB42-A040-B0C5-5574D6E92826}" dt="2021-02-25T10:34:50.660" v="541" actId="2711"/>
          <ac:graphicFrameMkLst>
            <pc:docMk/>
            <pc:sldMk cId="856210759" sldId="358"/>
            <ac:graphicFrameMk id="229" creationId="{0E260F73-F4DD-49F9-9CA0-B09B44349E62}"/>
          </ac:graphicFrameMkLst>
        </pc:graphicFrameChg>
      </pc:sldChg>
      <pc:sldChg chg="modSp mod">
        <pc:chgData name="Jung Jihoon" userId="6ceaae74f154cc96" providerId="LiveId" clId="{182C2D89-BB42-A040-B0C5-5574D6E92826}" dt="2021-02-25T10:56:12.670" v="568" actId="1036"/>
        <pc:sldMkLst>
          <pc:docMk/>
          <pc:sldMk cId="466531384" sldId="359"/>
        </pc:sldMkLst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55:56.487" v="546" actId="2711"/>
          <ac:spMkLst>
            <pc:docMk/>
            <pc:sldMk cId="466531384" sldId="35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56:01.095" v="547" actId="2711"/>
          <ac:spMkLst>
            <pc:docMk/>
            <pc:sldMk cId="466531384" sldId="35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7" creationId="{AB4C2206-B3FF-4681-A9F0-969986D01F6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8" creationId="{FCAD14C0-6A34-4FA8-86A4-BD75F3A9593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9" creationId="{096E162D-20B3-41A3-A1AA-B468695494C5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0" creationId="{37F74EF5-A730-4AA6-B51E-6B5E0E2E0ED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" creationId="{AC582259-52E4-416E-888B-2246D256B83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4" creationId="{BC6F480E-B974-48ED-8031-F9ADCD90F3D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5" creationId="{DDC042F3-0998-4EB4-8EEF-5D25883FA6A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7" creationId="{B638FE20-1D84-41F3-ADA2-39C301D110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9" creationId="{251ED57F-7F52-4FDA-A56E-66EF27F5FAD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1" creationId="{34EDC105-CC99-4CB4-BA03-BA50CEFA449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3" creationId="{F41AB0BD-7EBD-44DA-88E5-239E58E35D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5" creationId="{A869E401-4730-4658-B1F6-82A59436DD3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7" creationId="{4E2E556D-5C0E-49F3-9C1A-31857ACF2E7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4" creationId="{0E278AF8-0D0F-40A4-8C19-6C47C948A99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5" creationId="{EF9612F3-547B-4746-9A83-A6AD5C68632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6" creationId="{A5CB8E0E-0298-4C43-8A6A-9CACAF05A8A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7" creationId="{BE2E9293-2853-47C8-902F-F8426152ED8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9" creationId="{D2477049-E3BB-47F1-8AB9-56D2911FC0A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0" creationId="{FD038C0F-8ED3-417E-942E-94110DF497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1" creationId="{597DF786-E836-460D-B238-95565A0A576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2" creationId="{A98E2E39-D792-4170-AD3D-1C695CED948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4" creationId="{FDFFEE12-284B-4D14-A95A-B016B155FB7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5" creationId="{041834B0-438E-499B-A795-6BF4EA8AA3A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6" creationId="{A06E29CB-D338-4B65-A86C-2D1C2A10B80F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7" creationId="{2BAF545B-4EAC-4792-BF63-CC40AE8C266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9" creationId="{5E7CA84F-7126-4892-A126-9E08AD5291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0" creationId="{2892A495-61F5-47B4-9546-9F8C054B881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1" creationId="{0D6B8DDF-1464-4F84-A379-A1A6144E3F0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2" creationId="{016029C1-ED58-43A2-A996-C91F00513E8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4" creationId="{28ECF8F5-9416-4FB7-9457-15D26768FD07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5" creationId="{31E09FAB-4250-4B9D-A2AF-9ADAFE3A805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6" creationId="{8C830E32-7E75-419D-91A0-24D0B6F5052A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7" creationId="{A859F68C-7926-4DF4-B6D0-EBBF520E709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9" creationId="{A0FCE552-12A7-4773-800C-469A14EF6F2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0" creationId="{0B3232D9-82EF-497F-BB6F-11A9FEEE872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1" creationId="{79F32BB8-C3D5-4DF4-9AFF-50C170DA49E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2" creationId="{D830C564-F3BA-4DD8-916F-EA2AF796885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4" creationId="{D17937F5-C160-4B67-B0C6-0F2289FA3EC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5" creationId="{37981A89-6DFC-44B1-A718-5BD478E3831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6" creationId="{8F7F9AB9-5F94-4BCC-9C0C-4B763FA2F5D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7" creationId="{4EC83DEB-E6DC-4E44-BF24-C790F53EE77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9" creationId="{0D21124C-AF50-4EB3-A9D5-51FF820375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0" creationId="{0473EF1D-8D5A-490C-BFD2-B9E66AA056A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1" creationId="{6CEFC42B-C12B-45FE-A411-BEBBFC5B32D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2" creationId="{7ABE1B9A-7B3B-4978-A82D-661A73B8D5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4" creationId="{D3F8A915-221C-441F-94BC-48EE5AC5DA9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5" creationId="{12730B9D-C0D6-4C42-89D1-F259973B6E2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6" creationId="{A75FEA94-10A4-449E-BEB6-9432A1D94D9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7" creationId="{DB73F12D-5581-409B-8EBE-2B0DA13A1A7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9" creationId="{27AE77B3-34A0-431A-915C-5531E3ED35A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0" creationId="{9665552D-172D-43BC-8B96-BEC7F3D61E7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1" creationId="{3CA64427-7680-42A9-9CF1-A5D0300FB6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2" creationId="{4B18EBF5-B548-4D06-B387-18B5A0640A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4" creationId="{06575C10-C381-4372-8416-8880E6F7341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5" creationId="{605AE84E-A139-4876-8775-055A3D64696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6" creationId="{B4B9DE9A-DA0B-487B-A7E0-846B851D109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7" creationId="{C7C947ED-3951-4D43-9559-D6659B4AC745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8" creationId="{DE641FB1-0E35-4065-9BB7-BD04DDD82A2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9" creationId="{09426CDE-B559-4AD1-B6E7-2DBF71BD12E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0" creationId="{93F5FEE3-E71D-4563-9CAA-1C7DB4270D3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1" creationId="{2FDE60CF-18CE-4552-AB89-9E39E4959A5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2" creationId="{A6729C16-4C14-40A1-B39B-BBBAD256A35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3" creationId="{16B1F7D7-A7B9-462E-9550-98797AF4AB9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4" creationId="{3B2BD1DA-231A-4CCB-8FE6-D17204C10E8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5" creationId="{702D4A29-F1C8-41A5-98CA-040B67CEED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6" creationId="{15EFBF00-4ADF-4CC2-B904-9286EA7B7BAF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7" creationId="{1D382437-BFDF-416C-9E45-BE89B8D5CEC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8" creationId="{167A6110-7B07-4E2F-A370-38B62A4D88E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9" creationId="{AA191C6B-D1D7-48F8-9C49-1A8DB4C9589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0" creationId="{815062AB-D05F-4051-B4E1-EADF721C023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1" creationId="{7D7342CA-C086-4B59-992E-C656BF89EB0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2" creationId="{6E3B5CF8-0418-4EC0-9480-02ADB9568B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40" creationId="{C02E2CC1-DAA1-43D2-8178-4AFED59A082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44" creationId="{DBBDD9DA-A443-4732-8B16-8F935429129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4" creationId="{2B47F38B-5CA3-4DD3-BEF1-6ACDFA9A8E2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6" creationId="{9D47F9CF-3E1D-4F08-8B05-78BE177BD77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7" creationId="{4A29DDF6-E357-4E1C-B213-31A952DB5E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1" creationId="{A363425D-2A58-4019-85E3-99EBD6CD6D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2" creationId="{D9A55088-E793-4C31-A184-FA47B7AA52D7}"/>
          </ac:spMkLst>
        </pc:spChg>
        <pc:spChg chg="mod">
          <ac:chgData name="Jung Jihoon" userId="6ceaae74f154cc96" providerId="LiveId" clId="{182C2D89-BB42-A040-B0C5-5574D6E92826}" dt="2021-02-25T10:56:12.670" v="568" actId="1036"/>
          <ac:spMkLst>
            <pc:docMk/>
            <pc:sldMk cId="466531384" sldId="359"/>
            <ac:spMk id="226" creationId="{B11BE0A1-F3E9-40ED-A741-072541EA6312}"/>
          </ac:spMkLst>
        </pc:spChg>
      </pc:sldChg>
      <pc:sldChg chg="addSp modSp mod">
        <pc:chgData name="Jung Jihoon" userId="6ceaae74f154cc96" providerId="LiveId" clId="{182C2D89-BB42-A040-B0C5-5574D6E92826}" dt="2021-02-25T11:10:18.690" v="595" actId="207"/>
        <pc:sldMkLst>
          <pc:docMk/>
          <pc:sldMk cId="414876463" sldId="360"/>
        </pc:sldMkLst>
        <pc:spChg chg="add mod">
          <ac:chgData name="Jung Jihoon" userId="6ceaae74f154cc96" providerId="LiveId" clId="{182C2D89-BB42-A040-B0C5-5574D6E92826}" dt="2021-02-25T11:10:18.690" v="595" actId="207"/>
          <ac:spMkLst>
            <pc:docMk/>
            <pc:sldMk cId="414876463" sldId="360"/>
            <ac:spMk id="2" creationId="{CE1FA752-4FD6-F94C-B4B1-A1E671769CF9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56:36.574" v="572" actId="207"/>
          <ac:spMkLst>
            <pc:docMk/>
            <pc:sldMk cId="414876463" sldId="36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56:40.647" v="573" actId="2711"/>
          <ac:spMkLst>
            <pc:docMk/>
            <pc:sldMk cId="414876463" sldId="36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142" creationId="{48D57177-CFDB-4E3D-BDF0-2591C2DFD3CC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143" creationId="{855859EE-7F4F-4AC2-8949-F7C44A2C41E5}"/>
          </ac:spMkLst>
        </pc:spChg>
        <pc:picChg chg="add mod">
          <ac:chgData name="Jung Jihoon" userId="6ceaae74f154cc96" providerId="LiveId" clId="{182C2D89-BB42-A040-B0C5-5574D6E92826}" dt="2021-02-25T11:09:39.373" v="577" actId="1076"/>
          <ac:picMkLst>
            <pc:docMk/>
            <pc:sldMk cId="414876463" sldId="360"/>
            <ac:picMk id="5122" creationId="{BE85959D-D2EC-7948-BB35-22D4E9FCCB61}"/>
          </ac:picMkLst>
        </pc:picChg>
      </pc:sldChg>
      <pc:sldChg chg="modSp mod">
        <pc:chgData name="Jung Jihoon" userId="6ceaae74f154cc96" providerId="LiveId" clId="{182C2D89-BB42-A040-B0C5-5574D6E92826}" dt="2021-02-25T11:10:48.501" v="601" actId="2711"/>
        <pc:sldMkLst>
          <pc:docMk/>
          <pc:sldMk cId="417399279" sldId="361"/>
        </pc:sldMkLst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" creationId="{4C926311-DCF8-450C-A0F7-79F60E34067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" creationId="{65FBD0CB-E8B8-45D9-9F87-4D4BEED8DE1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0:40.926" v="599" actId="207"/>
          <ac:spMkLst>
            <pc:docMk/>
            <pc:sldMk cId="417399279" sldId="36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7" creationId="{6DE68638-E2DC-40B2-9626-7A1F6A55202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9" creationId="{2A2D6EC7-26BB-4708-B3EB-CAE53F3EFAC8}"/>
          </ac:spMkLst>
        </pc:spChg>
        <pc:spChg chg="mod">
          <ac:chgData name="Jung Jihoon" userId="6ceaae74f154cc96" providerId="LiveId" clId="{182C2D89-BB42-A040-B0C5-5574D6E92826}" dt="2021-02-25T11:10:48.501" v="601" actId="2711"/>
          <ac:spMkLst>
            <pc:docMk/>
            <pc:sldMk cId="417399279" sldId="36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1" creationId="{93602BC3-54D5-44B9-94B0-98D0F0249A8E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2" creationId="{975CC785-A9A4-475D-B7FD-83A4406FA731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3" creationId="{E9A86FC5-05FD-49F4-9291-07560272A91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9" creationId="{A777C72B-A691-4497-A426-6038E5BF4E1D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0" creationId="{B565F746-0CC6-4DF8-82FB-5A91FF78076E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1" creationId="{0B978869-83EA-4104-8B1C-213614474A1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2" creationId="{FBB9264C-D818-42AD-891B-41F75CC714F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3" creationId="{07646E21-A2AF-4974-B410-0DC53F3FF155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4" creationId="{6E07342C-4E1D-4252-9219-4071C0430B6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5" creationId="{5694C2D7-106B-4C19-8A53-13F647E90CB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6" creationId="{677FC13F-1A3B-4E04-854E-C9EE8644493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7" creationId="{607C7C4F-8233-4E41-A7A4-CA65BB3ECAF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8" creationId="{B6CC2CCA-8153-4629-8D32-066CE55697A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9" creationId="{04C12479-99D2-4015-A8E8-C63BF964C3B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0" creationId="{56505B40-03B2-4CFF-87C4-36880EF30CB5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1" creationId="{0BC87A35-C2FE-4D84-9D61-ADED9CB7FFFD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2" creationId="{36B123B2-4EC7-4C71-A2ED-61E522560E7F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3" creationId="{ECC4C941-27BA-4E0C-B88C-882A11B84A89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4" creationId="{BB9BA9C5-61A0-4DF5-BFF3-4F64514A2E2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5" creationId="{7CDD0C12-C756-4FD9-8996-BBFB79BCE04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0" creationId="{E62A9AF8-2F17-41FE-BEEB-F76E9BC4FAA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1" creationId="{B3C38647-C02E-4ADF-A717-E5D36BC45826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2" creationId="{C894942A-A710-498D-B7E2-5BB2CA535B1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5" creationId="{85FBB863-C5BA-4FD8-A91D-756964FD7A31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7" creationId="{AA7D613B-48B1-42EE-84A3-B9C5AA8C9308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42" creationId="{48D57177-CFDB-4E3D-BDF0-2591C2DFD3CC}"/>
          </ac:spMkLst>
        </pc:spChg>
      </pc:sldChg>
      <pc:sldChg chg="modSp mod">
        <pc:chgData name="Jung Jihoon" userId="6ceaae74f154cc96" providerId="LiveId" clId="{182C2D89-BB42-A040-B0C5-5574D6E92826}" dt="2021-02-25T11:11:09.981" v="605" actId="2711"/>
        <pc:sldMkLst>
          <pc:docMk/>
          <pc:sldMk cId="657851250" sldId="362"/>
        </pc:sldMkLst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05.697" v="604" actId="207"/>
          <ac:spMkLst>
            <pc:docMk/>
            <pc:sldMk cId="657851250" sldId="36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1:09.981" v="605" actId="2711"/>
          <ac:spMkLst>
            <pc:docMk/>
            <pc:sldMk cId="657851250" sldId="36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4" creationId="{FF1E0C29-79E4-4BB3-BACB-6C5D3A298A6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6" creationId="{F0723207-6443-4EF9-8608-F3F389C037C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8" creationId="{3F082A00-0724-4C46-BD10-93F7ABAF9DF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9" creationId="{DD6A4B1F-D4DB-4E94-A5C2-5AFDD89F1CD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0" creationId="{12219729-E8C8-4C1D-BA69-90C455AAAFEB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1" creationId="{AF40953D-A9B7-4432-91C7-ED15A948247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2" creationId="{329CF1D8-06D3-4541-8A1E-E92C246FC38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3" creationId="{CBB37ABF-AD0D-4596-9E90-148C63A2B4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4" creationId="{018D7949-2AF3-43D5-8A65-27CF89C56B0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5" creationId="{293365B2-BD3C-4A8A-B7F3-AABA249E0A3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6" creationId="{5027550E-B38C-499C-9D23-16E4A51FF97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8" creationId="{E0F2F68D-AE15-40F5-8AC5-98C555C2D46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9" creationId="{01373225-833C-4394-971C-EFBAE294F07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0" creationId="{93D3537A-CED0-4AD8-A687-A1DDE0BCAF0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1" creationId="{FC17CB01-D544-4437-BD22-84C66FFC05D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2" creationId="{8EEC3FC1-DF3F-4FC9-B84D-D42E880FAF9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3" creationId="{DA1BC038-291B-49E9-B8A8-A59A7DAC34F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5" creationId="{CBD5EAFC-3F24-40CD-A86B-C90D966556E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6" creationId="{80E0326D-12F3-4D25-A775-4F7FB63B131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7" creationId="{53DDACFC-851A-4264-847D-9268B1A4400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8" creationId="{E0975699-AE11-4536-8495-AEB9532157E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9" creationId="{43E1D69E-B6FB-4875-BD5C-8E1BC6EAFBC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0" creationId="{622D74AC-42F7-4343-9757-A3D854CBE25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2" creationId="{670E00A8-FB40-4331-92E7-FFFBB3E0170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3" creationId="{B61A6F44-AB98-4272-B0C7-12DC85E33D7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4" creationId="{3D1596B2-D642-4B64-BE70-3A657AB7EE9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5" creationId="{E31E2EED-4A51-4694-887E-D0761A9605A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6" creationId="{FCB1C2B1-9581-4AAC-88AE-77E18309116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7" creationId="{48AF6C9A-8219-4EE6-93A9-66B3B0DA0F7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9" creationId="{0729E489-95D6-41C1-BF74-827ACE07974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0" creationId="{50FACFA4-90C8-45C0-BBB1-6093EAD12CA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1" creationId="{0615377C-DD61-4024-9EAA-36D7EC6B945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2" creationId="{D964056A-37B8-4F33-8E62-15F488F61C8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3" creationId="{359094A3-3157-4167-BE0B-EBCB770A0D8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4" creationId="{EEBA6B3B-C189-4063-AB4F-6F13C03DA24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5" creationId="{AE7E5D40-12E4-4972-8E60-A1B0B521656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6" creationId="{6EC6148B-7E6B-45F0-94E0-2D20BD3FDF1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7" creationId="{14AFFCFA-B3B9-49E5-B09F-496D2CB8F95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8" creationId="{68B8F007-FBFA-410C-A17A-382794427A8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9" creationId="{FE181AB0-F6F1-405E-AB33-C96FA41F741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0" creationId="{A2C19312-4D17-46AB-9E3C-E377C0B2EF3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1" creationId="{2BCDD692-3059-4523-B1C6-6B558F708B5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3" creationId="{17F78F3A-F061-4C4D-B7B0-D570297C896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4" creationId="{D6CFEA22-F67F-49DD-A94B-E8900DF55A1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5" creationId="{138B915E-A9F2-46DF-85DB-81C329D5A3A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6" creationId="{1A06117F-1744-4936-92F1-C12E0A0369C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7" creationId="{35BEB171-19C7-404E-A746-924B0095CBA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8" creationId="{7A88C889-9729-4719-A8BB-D7A5E0F0036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9" creationId="{B1FA0CF2-3EC7-42F1-892B-4BAFD2D5298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0" creationId="{9ADD1622-EB28-4855-BC61-5B8D6A2A47FB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1" creationId="{7C4AA7B4-A593-4BF6-A731-EAE0AE2E76A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2" creationId="{4F344426-9124-4BA3-85B7-39F36173F0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3" creationId="{AA9CF7B8-135B-447F-A1B6-B79B2917AF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6" creationId="{23C2A010-693A-4D7F-89FB-B07CBE93940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8" creationId="{C68658CA-F516-41F5-882D-66EFE5F27CC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9" creationId="{63EBCE8F-AF8B-45B0-9862-E0B6873E3C5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1" creationId="{1594F230-5C58-4880-82A5-54D56A61139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7" creationId="{5E20ED5E-B055-461A-9FA9-E53174B2D80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8" creationId="{10EF21E9-AC08-4A86-917F-9C326C7239A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9" creationId="{084E1F41-9B6D-4FF3-BE58-2520F276333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0" creationId="{6704279B-918F-46F3-ACC9-B8864A21EFD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1" creationId="{DF594FD4-7A33-4DFE-98CA-597032656A0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2" creationId="{3A09D7B2-9BD3-4231-A289-0F18611010F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3" creationId="{30F8589E-C693-47F6-8CBB-7DE40901F1B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4" creationId="{67BAD5E1-D649-451A-B0EA-63A75FFE7BD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6" creationId="{9FAF8FB4-7EF1-4F4F-9335-05C7028DD07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7" creationId="{498653F8-8513-4857-A156-43C49E3A20E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8" creationId="{3017F912-E389-4382-A3AD-870E9CDAB06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9" creationId="{4F1C264F-3EBF-4474-93E3-BA509E26DB8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0" creationId="{B3F59D21-49FF-4668-87BE-118962F5DD50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1" creationId="{8873961E-F6F2-4076-BDE9-09F90B68D6E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2" creationId="{65B77268-FCA9-46AD-B6EA-57D880234002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4" creationId="{8384B12F-CAAE-484E-A57B-703E44BDE87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5" creationId="{AE47BE6B-2F6B-4376-8019-DC479E9E426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6" creationId="{25715CFA-7402-4335-870A-56FED3EA95D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7" creationId="{90FF2FC9-7D7C-437D-B376-3B2A6AC64E3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8" creationId="{12F9C251-65E2-40EE-9CFF-F92071A96EB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9" creationId="{DA2950F0-72CE-4803-9742-17116DE6F572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0" creationId="{337CEFB8-259E-48C8-8DAF-463B26D0BEA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3" creationId="{7200BA52-3F53-43DE-9AAB-B41C28E0456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4" creationId="{81A0F41A-E52C-438E-A43A-AD64F3CC81D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5" creationId="{D7B15338-2C7B-4305-BB3D-41B1D20AEB4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6" creationId="{BD720FAF-C4DA-4349-AFDD-0A83AD9A635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51" creationId="{F8D4EB69-7FBA-4B57-A6FC-C5F76E98C7C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1" creationId="{18E1BB81-CA71-4D13-812D-210E58EBF4E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2" creationId="{CCB12CBE-74C9-4CF0-869B-15B62040FD4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6" creationId="{03CD8CA8-89BC-423B-97DE-B958EC88648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71" creationId="{CC83C7E9-9BD5-4FA6-8A5A-E3332E3F6EF8}"/>
          </ac:spMkLst>
        </pc:spChg>
      </pc:sldChg>
      <pc:sldChg chg="modSp mod">
        <pc:chgData name="Jung Jihoon" userId="6ceaae74f154cc96" providerId="LiveId" clId="{182C2D89-BB42-A040-B0C5-5574D6E92826}" dt="2021-02-25T11:11:38.961" v="610" actId="2711"/>
        <pc:sldMkLst>
          <pc:docMk/>
          <pc:sldMk cId="2468709223" sldId="363"/>
        </pc:sldMkLst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27.417" v="608" actId="207"/>
          <ac:spMkLst>
            <pc:docMk/>
            <pc:sldMk cId="2468709223" sldId="36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1:38.961" v="610" actId="2711"/>
          <ac:spMkLst>
            <pc:docMk/>
            <pc:sldMk cId="2468709223" sldId="36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4" creationId="{FF1E0C29-79E4-4BB3-BACB-6C5D3A298A6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6" creationId="{F0723207-6443-4EF9-8608-F3F389C037C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8" creationId="{3F082A00-0724-4C46-BD10-93F7ABAF9DF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9" creationId="{DD6A4B1F-D4DB-4E94-A5C2-5AFDD89F1CD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0" creationId="{12219729-E8C8-4C1D-BA69-90C455AAAFE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1" creationId="{AF40953D-A9B7-4432-91C7-ED15A948247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2" creationId="{329CF1D8-06D3-4541-8A1E-E92C246FC38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3" creationId="{CBB37ABF-AD0D-4596-9E90-148C63A2B43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4" creationId="{018D7949-2AF3-43D5-8A65-27CF89C56B0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5" creationId="{293365B2-BD3C-4A8A-B7F3-AABA249E0A3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6" creationId="{5027550E-B38C-499C-9D23-16E4A51FF97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8" creationId="{E0F2F68D-AE15-40F5-8AC5-98C555C2D46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9" creationId="{01373225-833C-4394-971C-EFBAE294F07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0" creationId="{93D3537A-CED0-4AD8-A687-A1DDE0BCAF0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1" creationId="{FC17CB01-D544-4437-BD22-84C66FFC05D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2" creationId="{8EEC3FC1-DF3F-4FC9-B84D-D42E880FAF9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3" creationId="{DA1BC038-291B-49E9-B8A8-A59A7DAC34F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5" creationId="{CBD5EAFC-3F24-40CD-A86B-C90D966556E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6" creationId="{80E0326D-12F3-4D25-A775-4F7FB63B131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7" creationId="{53DDACFC-851A-4264-847D-9268B1A4400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8" creationId="{E0975699-AE11-4536-8495-AEB9532157E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9" creationId="{43E1D69E-B6FB-4875-BD5C-8E1BC6EAFBC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0" creationId="{622D74AC-42F7-4343-9757-A3D854CBE25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2" creationId="{670E00A8-FB40-4331-92E7-FFFBB3E0170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3" creationId="{B61A6F44-AB98-4272-B0C7-12DC85E33D7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4" creationId="{3D1596B2-D642-4B64-BE70-3A657AB7EE9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5" creationId="{E31E2EED-4A51-4694-887E-D0761A9605A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6" creationId="{FCB1C2B1-9581-4AAC-88AE-77E18309116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7" creationId="{48AF6C9A-8219-4EE6-93A9-66B3B0DA0F7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9" creationId="{0729E489-95D6-41C1-BF74-827ACE07974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0" creationId="{50FACFA4-90C8-45C0-BBB1-6093EAD12CA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1" creationId="{0615377C-DD61-4024-9EAA-36D7EC6B945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2" creationId="{D964056A-37B8-4F33-8E62-15F488F61C8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3" creationId="{359094A3-3157-4167-BE0B-EBCB770A0D8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4" creationId="{EEBA6B3B-C189-4063-AB4F-6F13C03DA24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42" creationId="{A039E313-4D6E-405F-A84A-30C3BBBFBDE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49" creationId="{88F83141-B84D-4038-B119-EE638588086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0" creationId="{15D431D7-0FE7-4AAD-88B2-F2506CFE1BA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2" creationId="{0C9CC49A-82C2-4010-B3B1-6954CC07060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3" creationId="{7D4015E3-55B6-4CEA-83EA-8FAE059EFDE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4" creationId="{0B88178E-7DDB-450E-A4C2-C24D2D9D08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5" creationId="{9A9E07EE-C26A-40C0-B7DF-98DF69D65CC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6" creationId="{54222505-2124-4110-A06A-D98220ADB87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7" creationId="{C8A81051-100B-42FD-A67E-296EAB6DB73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9" creationId="{24A73977-EC7E-4E20-B7A0-3D3AA82644F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0" creationId="{A9A57DC3-383C-4B33-B008-E5D65946BD1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6" creationId="{03CD8CA8-89BC-423B-97DE-B958EC88648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7" creationId="{D4D63392-9498-439A-912C-4532313AF6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8" creationId="{D2DC57E7-FDC1-498A-ACE4-9F129C2DAE4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9" creationId="{22FA3EF1-B661-4919-B26F-158A9E0E7D1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0" creationId="{CBC230E3-180A-4AB5-AE18-80FE853952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3" creationId="{91210FE4-A918-42A3-ABDD-004DB860108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4" creationId="{7F989653-1AFF-44C9-BF44-4CDA6B4B6B5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5" creationId="{AA22EF98-EF56-485E-AD3C-7D657B06FC8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6" creationId="{179DB0D4-CAB0-4B44-BE41-FC146EDF197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7" creationId="{1C9FDF86-387B-4089-A5B5-3D2FCC76DDA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8" creationId="{6FC52066-5150-4FD4-B5A0-2327A5E108C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9" creationId="{47636FDB-0BD6-4538-863B-A690E647F04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0" creationId="{72DD5A98-0939-442B-9B5F-2DC3C265175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1" creationId="{E0536AB4-349F-4C31-82D2-80FBFA3F8CE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2" creationId="{07C0BD38-5905-4B05-A1CD-882B3827AF0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3" creationId="{9ECA02EE-22E1-4ED2-8C30-B6C591E61B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4" creationId="{957EF404-9BBC-4E19-8461-3D0968F9EE8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5" creationId="{CB8440F4-3E19-4E7B-85F2-CA776C2F1D7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6" creationId="{09C81F0E-2DDA-4B8B-BC08-807F8C74B51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7" creationId="{5D610B4B-C028-4D54-A58D-0DDF37B9FD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8" creationId="{B21A4ECB-86CB-4EF6-8AA5-B46EA737534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9" creationId="{D0B0E2F3-9F88-4F54-A624-1FA797F9C79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0" creationId="{5E2E0384-0AED-40C0-AC56-D0B36A2CDA8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1" creationId="{8551B8BF-69DD-440C-BBFE-53770D23EC5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2" creationId="{ECD6DDB4-3221-4FEA-A9A6-BF1B1121D86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4" creationId="{9D042B97-ABB2-4263-9DFA-41B5D512F1E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5" creationId="{7C3C5E12-01D0-4217-AD00-F23459B4F9A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6" creationId="{C12BB41F-E436-4466-8A19-F4C1116810B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7" creationId="{46E75BA9-D67C-4B8F-B2F9-C90BFAEB6DA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8" creationId="{DF5D0692-6447-4CA1-8D14-47C9D4BC81E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9" creationId="{20EAABF8-CBCE-42B8-9161-07D91E213A0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0" creationId="{F1BFA561-75B6-4633-86C8-91F92FD5D38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1" creationId="{EBF2854D-C8DC-4F98-A3E0-30A1EC1E474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2" creationId="{DA787A97-9709-4269-B2A1-E20B1E3664D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3" creationId="{6C65EE07-6632-4F32-8A82-CDB49B4E7BF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4" creationId="{AD4EFC25-023F-434A-A77A-CE058776F6F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6" creationId="{94DDB182-242A-4A7F-8DA8-3F3E7E76458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7" creationId="{B50B1314-7743-483B-98EE-F618BC15CE1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8" creationId="{D8155CAB-427E-4360-8DB7-04E858DC915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9" creationId="{7158E3C1-626D-407A-B5C3-C80D719E76D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0" creationId="{1425E46D-FF66-4357-A8CF-940305E4CFC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1" creationId="{93C967EB-FFA8-46C2-9BE6-F257FD7B31B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3" creationId="{345D2DE5-1FA7-48F9-9743-D78802094D7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4" creationId="{0269F9DE-0F10-4669-9131-9E337330C42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5" creationId="{9CA722AD-2649-45C5-9CD4-F339EE41753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6" creationId="{A5F78708-CA29-4382-92BB-8FDF312D392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7" creationId="{AB5CAE97-5BCC-430B-9E82-3F68F1C16A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8" creationId="{6AD17C4C-72BD-4B09-A5BD-70850CCCF90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0" creationId="{74EDA418-A0E6-4D50-A172-E2A6A9A964B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1" creationId="{B3C8C644-1C36-4A8A-904C-C79586841B0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2" creationId="{DC316551-8F7F-4C22-9B4C-F6FD887B338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3" creationId="{C57ED0B3-7F99-4A53-9B2A-4E4DEB4827C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4" creationId="{8EDB08E5-9C84-466F-BA25-2E147D7183B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5" creationId="{2DF2BB5F-91B9-44F0-95ED-652652E8B73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7" creationId="{CD91C397-437F-4214-930D-4577CADD285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8" creationId="{37338B28-1E99-4673-B4A8-361AB4335DF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9" creationId="{66763E38-962A-4193-9FF5-07DA0D07CCF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0" creationId="{0546D81D-D02F-496F-B08F-2EC7E7FD19C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1" creationId="{C4D66C85-D73B-4870-9270-A65541E0B58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2" creationId="{584F96DB-40DF-4DDF-AE7E-3E6595892E4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3" creationId="{6B5B1CB5-8A4A-473A-9C35-7A0059FAD90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4" creationId="{A760621C-C8C8-47AD-A30C-67818673872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5" creationId="{0670919D-57EC-4DA9-B962-255DD78F86B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6" creationId="{28DDE095-B2E0-4ABA-B838-CAD97984CC9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7" creationId="{D28D816F-9B29-4F1D-8603-1B3227BD597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8" creationId="{8B15025B-E301-40A4-81DE-0635B2F275D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9" creationId="{20BEDF4F-B8A5-4B20-B1DC-397C819C3C6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1" creationId="{9CCB0B7F-6EE3-486D-92BB-A6E35EA3314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2" creationId="{8FC9AE27-44E2-4B40-9766-3CB43487977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3" creationId="{359F8B1D-D5AE-4C46-9BAD-B536B934DD9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4" creationId="{D95BD01E-238E-40CA-B687-40FCD672949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5" creationId="{45E448B5-56F1-42C3-9B19-568B53335EA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6" creationId="{C5083A36-DBE8-40C2-B20F-2FC81935CC6D}"/>
          </ac:spMkLst>
        </pc:spChg>
      </pc:sldChg>
      <pc:sldChg chg="modSp mod">
        <pc:chgData name="Jung Jihoon" userId="6ceaae74f154cc96" providerId="LiveId" clId="{182C2D89-BB42-A040-B0C5-5574D6E92826}" dt="2021-02-25T11:12:00.946" v="615" actId="2711"/>
        <pc:sldMkLst>
          <pc:docMk/>
          <pc:sldMk cId="1150462576" sldId="364"/>
        </pc:sldMkLst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55.784" v="614" actId="207"/>
          <ac:spMkLst>
            <pc:docMk/>
            <pc:sldMk cId="1150462576" sldId="36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2:00.946" v="615" actId="2711"/>
          <ac:spMkLst>
            <pc:docMk/>
            <pc:sldMk cId="1150462576" sldId="36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39" creationId="{4B6D8277-A5F4-4F7E-AE2A-A4C3624F9968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0" creationId="{46717CA6-AA9B-4AD2-975B-C682FBAB6A9A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1" creationId="{B957EE1B-FDB0-4F74-8450-AA7BF55F348C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3" creationId="{D20D195F-C8F9-43FB-AC52-C0A225E15196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5" creationId="{DB970D86-81C0-435A-B8DF-EFBE0DBC7494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6" creationId="{E8BF1579-3A15-48C1-878E-F3CD95C6CF8B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7" creationId="{0FD16C84-8B6F-4C85-806C-6C57B56B8924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8" creationId="{70D11600-5B64-4223-8E2F-B741F93163E8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51" creationId="{047B9D35-1B9A-42E1-9093-63445DCAC1DE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58" creationId="{099A2093-3078-42E2-920B-15F8E989D66D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1" creationId="{28A28351-A9F2-468E-B32D-5220EB59CAE7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2" creationId="{E50E8784-46DE-429E-B85F-0B4B44037A9A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3" creationId="{18087499-21A0-46AE-8B16-EDD982B8944C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4" creationId="{80B9BB1C-B5EB-4884-A655-B4034622C0A6}"/>
          </ac:spMkLst>
        </pc:spChg>
      </pc:sldChg>
      <pc:sldChg chg="modSp mod">
        <pc:chgData name="Jung Jihoon" userId="6ceaae74f154cc96" providerId="LiveId" clId="{182C2D89-BB42-A040-B0C5-5574D6E92826}" dt="2021-02-25T11:13:30.440" v="621" actId="2711"/>
        <pc:sldMkLst>
          <pc:docMk/>
          <pc:sldMk cId="2221402611" sldId="365"/>
        </pc:sldMkLst>
        <pc:spChg chg="mod">
          <ac:chgData name="Jung Jihoon" userId="6ceaae74f154cc96" providerId="LiveId" clId="{182C2D89-BB42-A040-B0C5-5574D6E92826}" dt="2021-02-25T11:13:08.232" v="618" actId="2711"/>
          <ac:spMkLst>
            <pc:docMk/>
            <pc:sldMk cId="2221402611" sldId="36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3:23.550" v="620" actId="207"/>
          <ac:spMkLst>
            <pc:docMk/>
            <pc:sldMk cId="2221402611" sldId="36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3:30.440" v="621" actId="2711"/>
          <ac:spMkLst>
            <pc:docMk/>
            <pc:sldMk cId="2221402611" sldId="36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3:08.232" v="618" actId="2711"/>
          <ac:spMkLst>
            <pc:docMk/>
            <pc:sldMk cId="2221402611" sldId="365"/>
            <ac:spMk id="27" creationId="{378FC66F-8D5F-4C66-8DB0-45E14A58B825}"/>
          </ac:spMkLst>
        </pc:spChg>
        <pc:grpChg chg="mod">
          <ac:chgData name="Jung Jihoon" userId="6ceaae74f154cc96" providerId="LiveId" clId="{182C2D89-BB42-A040-B0C5-5574D6E92826}" dt="2021-02-25T11:13:08.232" v="618" actId="2711"/>
          <ac:grpSpMkLst>
            <pc:docMk/>
            <pc:sldMk cId="2221402611" sldId="365"/>
            <ac:grpSpMk id="3" creationId="{73A859E4-17BE-4E06-94FD-C613E3EB37F0}"/>
          </ac:grpSpMkLst>
        </pc:grpChg>
      </pc:sldChg>
      <pc:sldChg chg="modSp mod">
        <pc:chgData name="Jung Jihoon" userId="6ceaae74f154cc96" providerId="LiveId" clId="{182C2D89-BB42-A040-B0C5-5574D6E92826}" dt="2021-02-25T11:13:58.474" v="627" actId="2711"/>
        <pc:sldMkLst>
          <pc:docMk/>
          <pc:sldMk cId="3491653695" sldId="366"/>
        </pc:sldMkLst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3:54.084" v="626" actId="2711"/>
          <ac:spMkLst>
            <pc:docMk/>
            <pc:sldMk cId="3491653695" sldId="36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8" creationId="{93C055E8-3613-43B6-B61F-234DF710A33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3:58.474" v="627" actId="2711"/>
          <ac:spMkLst>
            <pc:docMk/>
            <pc:sldMk cId="3491653695" sldId="36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5" creationId="{3419BB68-69CD-403B-8F2F-D6075B45D71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2" creationId="{5F3A132B-2EFE-4B83-84C0-578D5B0F404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6" creationId="{A971FCDE-1A21-45EF-87BE-E5203853B8E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8" creationId="{8F3887FF-1025-4DBE-A362-66983D3CCD7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0" creationId="{24234E04-869F-49CE-812A-4D243E849D7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1" creationId="{C917CBF8-080A-4849-89E4-B54A76246B6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3" creationId="{7C930F40-D1F9-4308-8D32-20CD87E218A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4" creationId="{AA409031-8B58-4E09-94E4-2C99A5CB227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6" creationId="{CCDAB7C1-A39C-440D-90E6-8725DB1E193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7" creationId="{C6DE69E2-8676-4A99-B452-2293E6E7592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9" creationId="{DCD1E8E6-A320-4224-8804-4D606394856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0" creationId="{BB62C7D9-5989-414D-B8F0-30EDC2CDC22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2" creationId="{746BBFEB-DF44-40B6-8FC6-F91B2CEEE6B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3" creationId="{85B44CA5-A7CA-4E52-B6EB-72E15F3A2F1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5" creationId="{0D76C901-E857-4FA6-A334-012ABBA8A86E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6" creationId="{C1E6A979-0597-441B-B8A6-C734F185FCF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8" creationId="{69F85FAC-9E3A-45BC-9767-2254ED054FFB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9" creationId="{CFA3FAFA-AB48-42BD-B0FA-697C00EA681E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0" creationId="{4C5EF4A6-FE9E-4854-91AD-99B8C02035E2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1" creationId="{3450D617-D7FF-4F22-8AEA-B1A70E3ABCC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2" creationId="{36212FC4-07AF-46AD-AA89-1D0EEF99588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4" creationId="{D6B6446F-6139-40A9-9D05-13F4EB0F4D81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5" creationId="{EBE5C13B-6D9D-4DC3-BC23-AF9E9E9E15D7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6" creationId="{BAFDE1BB-8B04-4161-8356-973B97704F4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7" creationId="{07068109-8720-4ADA-B6D2-E4B48E4F1582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3" creationId="{082B9C8C-A62A-4AC2-8530-1E486C01262B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5" creationId="{D1D91B8C-00CC-4989-AD30-251B4FBBB438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6" creationId="{F4C928D9-F091-434D-8D1A-49DCA14CBE81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7" creationId="{C6867DAA-75B0-46E5-AB01-DAB099F68D8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8" creationId="{69399A20-544B-4906-A6E9-DC45784FB33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9" creationId="{7D0F8265-4AD1-4C7D-A691-B759B144F9E7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0" creationId="{36953B8E-150F-47E3-942C-270DD2B4853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1" creationId="{C7FAAF56-8F5D-431C-A37D-010CB65DA04C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2" creationId="{4BAC741A-9289-4F7A-AF67-A0341903025C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3" creationId="{EB4D1F8D-A195-4824-A12F-4B894372E3AE}"/>
          </ac:spMkLst>
        </pc:spChg>
      </pc:sldChg>
      <pc:sldChg chg="modSp mod">
        <pc:chgData name="Jung Jihoon" userId="6ceaae74f154cc96" providerId="LiveId" clId="{182C2D89-BB42-A040-B0C5-5574D6E92826}" dt="2021-02-25T11:14:23.102" v="633" actId="2711"/>
        <pc:sldMkLst>
          <pc:docMk/>
          <pc:sldMk cId="776114816" sldId="367"/>
        </pc:sldMkLst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3" creationId="{EE707EA2-94FD-45A1-B372-CFBAD06ED931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4:11.178" v="630" actId="207"/>
          <ac:spMkLst>
            <pc:docMk/>
            <pc:sldMk cId="776114816" sldId="36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4:23.102" v="633" actId="2711"/>
          <ac:spMkLst>
            <pc:docMk/>
            <pc:sldMk cId="776114816" sldId="36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61" creationId="{387B0690-F7D6-47DE-A6E3-2C90625F7F2B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73" creationId="{CFF8FB6B-619C-44CB-99D2-46303781A495}"/>
          </ac:spMkLst>
        </pc:spChg>
        <pc:grpChg chg="mod">
          <ac:chgData name="Jung Jihoon" userId="6ceaae74f154cc96" providerId="LiveId" clId="{182C2D89-BB42-A040-B0C5-5574D6E92826}" dt="2021-02-25T11:14:05.090" v="628" actId="2711"/>
          <ac:grpSpMkLst>
            <pc:docMk/>
            <pc:sldMk cId="776114816" sldId="367"/>
            <ac:grpSpMk id="2" creationId="{36EEB669-A3A4-4A37-B534-A06EFB31A9BB}"/>
          </ac:grpSpMkLst>
        </pc:grpChg>
        <pc:grpChg chg="mod">
          <ac:chgData name="Jung Jihoon" userId="6ceaae74f154cc96" providerId="LiveId" clId="{182C2D89-BB42-A040-B0C5-5574D6E92826}" dt="2021-02-25T11:14:05.090" v="628" actId="2711"/>
          <ac:grpSpMkLst>
            <pc:docMk/>
            <pc:sldMk cId="776114816" sldId="367"/>
            <ac:grpSpMk id="4" creationId="{E9C423A1-67DA-45F5-91FD-FCA1760CF15E}"/>
          </ac:grpSpMkLst>
        </pc:grpChg>
      </pc:sldChg>
      <pc:sldChg chg="modSp mod">
        <pc:chgData name="Jung Jihoon" userId="6ceaae74f154cc96" providerId="LiveId" clId="{182C2D89-BB42-A040-B0C5-5574D6E92826}" dt="2021-02-25T11:14:54.757" v="637" actId="2711"/>
        <pc:sldMkLst>
          <pc:docMk/>
          <pc:sldMk cId="910848358" sldId="368"/>
        </pc:sldMkLst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" creationId="{EE707EA2-94FD-45A1-B372-CFBAD06ED93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4:47.092" v="636" actId="207"/>
          <ac:spMkLst>
            <pc:docMk/>
            <pc:sldMk cId="910848358" sldId="36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4:54.757" v="637" actId="2711"/>
          <ac:spMkLst>
            <pc:docMk/>
            <pc:sldMk cId="910848358" sldId="36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5" creationId="{D014E8E4-3DBA-4DA4-8C7E-E4A5EF821EA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6" creationId="{89882BD9-4A37-4B00-97C0-45F19C7DC44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7" creationId="{C8105D2D-21B2-4BF5-9B36-0ECB319EB67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8" creationId="{586427FE-3D36-4513-B6D0-AC3A49526A09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9" creationId="{47E3BA02-C3A4-439E-BA01-6778A7A00D1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0" creationId="{6DB713AF-7873-4E8F-8F37-F2CF817FC478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1" creationId="{62641621-7D97-4C02-8A2D-C154CF0CD81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2" creationId="{673837D5-68C5-4A12-BFD6-773564C324FA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3" creationId="{D24FD69E-5A73-40B2-9C6B-CA6227465E0C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4" creationId="{2ACFAB3F-5833-4ADA-ACF4-A61D00357A8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0" creationId="{381DEA5D-FCD7-4B23-AA4F-4CE87256D4D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1" creationId="{030FD955-A245-443E-9B2C-8ADFF4D4CC9D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2" creationId="{3C401A2C-7C50-4345-9FAB-FD684D79930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3" creationId="{6BA3B96D-BA0B-45B4-A725-86B4C263A77B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4" creationId="{5B678AEA-ABB8-4D54-98E0-ED0320164D1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5" creationId="{05E58949-4157-4C80-8F18-BEC9D6AA07CF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7" creationId="{ED5B7830-6EC8-4581-B49E-AEEA17DFACF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8" creationId="{7981BF23-6B16-40DB-895E-15D063F58A7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9" creationId="{489AFDE9-3FCA-47B3-A44E-4D61B637E26A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0" creationId="{FF9FB50D-897A-4F39-909B-D4D8E106E7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1" creationId="{4E482A0E-7828-4614-B22F-B3A95BCD2E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3" creationId="{11B6CCD5-3E8A-4FDC-A13F-5A25D443FC5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5" creationId="{D94CD965-B077-49F8-A422-24A15AFABE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6" creationId="{3968AA26-45A0-48E2-8B4C-10EC66C955C8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7" creationId="{66FCAD8E-024C-415E-B11C-4139CA154A02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59" creationId="{2CCA6882-B515-4C09-B26E-398B7AA7C28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0" creationId="{9C75D913-155B-4E7B-B6EF-13BEC8C81A8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1" creationId="{387B0690-F7D6-47DE-A6E3-2C90625F7F2B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3" creationId="{F5DF3283-EF19-44BA-8054-043CDB310D8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4" creationId="{4EAEB836-D39A-4B36-9295-058E6D5FD7E2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5" creationId="{CC8EF239-C8B8-4F44-A5C2-A5159E55DC5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73" creationId="{CFF8FB6B-619C-44CB-99D2-46303781A495}"/>
          </ac:spMkLst>
        </pc:spChg>
      </pc:sldChg>
      <pc:sldChg chg="modSp mod">
        <pc:chgData name="Jung Jihoon" userId="6ceaae74f154cc96" providerId="LiveId" clId="{182C2D89-BB42-A040-B0C5-5574D6E92826}" dt="2021-02-25T11:15:24.713" v="641" actId="2711"/>
        <pc:sldMkLst>
          <pc:docMk/>
          <pc:sldMk cId="4228526560" sldId="369"/>
        </pc:sldMkLst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5:12.810" v="640" actId="207"/>
          <ac:spMkLst>
            <pc:docMk/>
            <pc:sldMk cId="4228526560" sldId="36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5:24.713" v="641" actId="2711"/>
          <ac:spMkLst>
            <pc:docMk/>
            <pc:sldMk cId="4228526560" sldId="36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6" creationId="{19805897-953D-4FF7-B918-C7B1404D9959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9" creationId="{F2639320-B5F2-40E2-8759-AEC58FE7DCF5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0" creationId="{C4218AAF-C177-4677-A3A4-458FFD48BE03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1" creationId="{071673B1-FE94-4F00-8F70-0A4EA76B715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2" creationId="{031E069A-F2EA-494B-8817-C73C77C636D0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3" creationId="{990F7A97-2E55-48D2-9765-2CA01EFD5718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5" creationId="{20D2422C-E05B-4DE3-8CEF-FC9ECE08148A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6" creationId="{E666E01A-376C-4A5A-9AF7-977B63CC824E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7" creationId="{016F057A-7E9A-49F9-8ED5-C514904961A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8" creationId="{FBCA8B8E-9C16-4D2E-BBD5-CBB8AAFB625D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9" creationId="{B57AB853-D034-47DF-B2D6-70439008659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30" creationId="{3451F32E-BCAC-4868-8671-ED320EF0CC9E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39" creationId="{D8460069-FA17-4269-BAD2-FCAABB14AB10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4" creationId="{8ACD99AE-79F2-45B4-B561-7890C86A95A4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5" creationId="{F23F6FDB-24D7-4D43-ABED-78D49379E851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6" creationId="{C2B0E3D7-25B0-4ADD-A03C-A48B953CA0EE}"/>
          </ac:spMkLst>
        </pc:spChg>
      </pc:sldChg>
      <pc:sldChg chg="modSp mod">
        <pc:chgData name="Jung Jihoon" userId="6ceaae74f154cc96" providerId="LiveId" clId="{182C2D89-BB42-A040-B0C5-5574D6E92826}" dt="2021-02-25T11:19:40.173" v="688" actId="2711"/>
        <pc:sldMkLst>
          <pc:docMk/>
          <pc:sldMk cId="3813360077" sldId="370"/>
        </pc:sldMkLst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8:26.994" v="687" actId="2711"/>
          <ac:spMkLst>
            <pc:docMk/>
            <pc:sldMk cId="3813360077" sldId="37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9:40.173" v="688" actId="2711"/>
          <ac:spMkLst>
            <pc:docMk/>
            <pc:sldMk cId="3813360077" sldId="37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6" creationId="{19805897-953D-4FF7-B918-C7B1404D9959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34" creationId="{E5AE3FD3-C084-4190-BA18-CB3188895AD0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35" creationId="{570F860C-C1AC-4381-A1E0-FDA2556364A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40" creationId="{DF3D7FB3-AC54-461F-A47C-3EA38C7090A4}"/>
          </ac:spMkLst>
        </pc:spChg>
        <pc:grpChg chg="mod">
          <ac:chgData name="Jung Jihoon" userId="6ceaae74f154cc96" providerId="LiveId" clId="{182C2D89-BB42-A040-B0C5-5574D6E92826}" dt="2021-02-25T11:15:37.043" v="642" actId="2711"/>
          <ac:grpSpMkLst>
            <pc:docMk/>
            <pc:sldMk cId="3813360077" sldId="370"/>
            <ac:grpSpMk id="17" creationId="{43F7D1D3-1974-4E9A-A0BC-27218F4261BD}"/>
          </ac:grpSpMkLst>
        </pc:grpChg>
        <pc:grpChg chg="mod">
          <ac:chgData name="Jung Jihoon" userId="6ceaae74f154cc96" providerId="LiveId" clId="{182C2D89-BB42-A040-B0C5-5574D6E92826}" dt="2021-02-25T11:15:37.043" v="642" actId="2711"/>
          <ac:grpSpMkLst>
            <pc:docMk/>
            <pc:sldMk cId="3813360077" sldId="370"/>
            <ac:grpSpMk id="31" creationId="{91B785D5-55AA-4C9C-B28F-C5D4380B8E1C}"/>
          </ac:grpSpMkLst>
        </pc:grpChg>
        <pc:picChg chg="mod">
          <ac:chgData name="Jung Jihoon" userId="6ceaae74f154cc96" providerId="LiveId" clId="{182C2D89-BB42-A040-B0C5-5574D6E92826}" dt="2021-02-25T11:15:37.043" v="642" actId="2711"/>
          <ac:picMkLst>
            <pc:docMk/>
            <pc:sldMk cId="3813360077" sldId="370"/>
            <ac:picMk id="33" creationId="{386F3CA1-55D1-4951-AF88-CE047190BAAD}"/>
          </ac:picMkLst>
        </pc:picChg>
        <pc:picChg chg="mod">
          <ac:chgData name="Jung Jihoon" userId="6ceaae74f154cc96" providerId="LiveId" clId="{182C2D89-BB42-A040-B0C5-5574D6E92826}" dt="2021-02-25T11:15:37.043" v="642" actId="2711"/>
          <ac:picMkLst>
            <pc:docMk/>
            <pc:sldMk cId="3813360077" sldId="370"/>
            <ac:picMk id="6146" creationId="{DF0C02D4-7C25-41C4-AE69-934691C61234}"/>
          </ac:picMkLst>
        </pc:picChg>
        <pc:cxnChg chg="mod">
          <ac:chgData name="Jung Jihoon" userId="6ceaae74f154cc96" providerId="LiveId" clId="{182C2D89-BB42-A040-B0C5-5574D6E92826}" dt="2021-02-25T11:15:37.043" v="642" actId="2711"/>
          <ac:cxnSpMkLst>
            <pc:docMk/>
            <pc:sldMk cId="3813360077" sldId="370"/>
            <ac:cxnSpMk id="36" creationId="{9A321998-E12C-4D73-9FAF-F6ABA16EA6C4}"/>
          </ac:cxnSpMkLst>
        </pc:cxnChg>
        <pc:cxnChg chg="mod">
          <ac:chgData name="Jung Jihoon" userId="6ceaae74f154cc96" providerId="LiveId" clId="{182C2D89-BB42-A040-B0C5-5574D6E92826}" dt="2021-02-25T11:15:37.043" v="642" actId="2711"/>
          <ac:cxnSpMkLst>
            <pc:docMk/>
            <pc:sldMk cId="3813360077" sldId="370"/>
            <ac:cxnSpMk id="38" creationId="{EB999BA5-81FA-47CA-8E50-A78C11103EE8}"/>
          </ac:cxnSpMkLst>
        </pc:cxnChg>
      </pc:sldChg>
      <pc:sldChg chg="modSp mod">
        <pc:chgData name="Jung Jihoon" userId="6ceaae74f154cc96" providerId="LiveId" clId="{182C2D89-BB42-A040-B0C5-5574D6E92826}" dt="2021-02-25T11:16:27.851" v="650" actId="2711"/>
        <pc:sldMkLst>
          <pc:docMk/>
          <pc:sldMk cId="2882828890" sldId="371"/>
        </pc:sldMkLst>
        <pc:spChg chg="mod">
          <ac:chgData name="Jung Jihoon" userId="6ceaae74f154cc96" providerId="LiveId" clId="{182C2D89-BB42-A040-B0C5-5574D6E92826}" dt="2021-02-25T11:16:00.173" v="646" actId="2711"/>
          <ac:spMkLst>
            <pc:docMk/>
            <pc:sldMk cId="2882828890" sldId="37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6:22.642" v="649" actId="207"/>
          <ac:spMkLst>
            <pc:docMk/>
            <pc:sldMk cId="2882828890" sldId="37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6:00.173" v="646" actId="2711"/>
          <ac:spMkLst>
            <pc:docMk/>
            <pc:sldMk cId="2882828890" sldId="371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6:27.851" v="650" actId="2711"/>
          <ac:spMkLst>
            <pc:docMk/>
            <pc:sldMk cId="2882828890" sldId="371"/>
            <ac:spMk id="10" creationId="{7B703994-868F-4CAC-ADDC-2B4AE9044B33}"/>
          </ac:spMkLst>
        </pc:spChg>
        <pc:grpChg chg="mod">
          <ac:chgData name="Jung Jihoon" userId="6ceaae74f154cc96" providerId="LiveId" clId="{182C2D89-BB42-A040-B0C5-5574D6E92826}" dt="2021-02-25T11:16:00.173" v="646" actId="2711"/>
          <ac:grpSpMkLst>
            <pc:docMk/>
            <pc:sldMk cId="2882828890" sldId="371"/>
            <ac:grpSpMk id="19" creationId="{45F90A33-96B7-431E-BD76-423135E6F906}"/>
          </ac:grpSpMkLst>
        </pc:grpChg>
      </pc:sldChg>
      <pc:sldChg chg="modSp mod">
        <pc:chgData name="Jung Jihoon" userId="6ceaae74f154cc96" providerId="LiveId" clId="{182C2D89-BB42-A040-B0C5-5574D6E92826}" dt="2021-02-25T11:17:55.687" v="685" actId="113"/>
        <pc:sldMkLst>
          <pc:docMk/>
          <pc:sldMk cId="771044847" sldId="372"/>
        </pc:sldMkLst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7:52.266" v="684" actId="207"/>
          <ac:spMkLst>
            <pc:docMk/>
            <pc:sldMk cId="771044847" sldId="37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7:55.687" v="685" actId="113"/>
          <ac:spMkLst>
            <pc:docMk/>
            <pc:sldMk cId="771044847" sldId="372"/>
            <ac:spMk id="14" creationId="{581A5BE1-1347-47F9-AF64-042737C10FD9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24" creationId="{93ACECA6-1F12-4C41-8FF3-AF6544200C45}"/>
          </ac:spMkLst>
        </pc:spChg>
        <pc:spChg chg="mod">
          <ac:chgData name="Jung Jihoon" userId="6ceaae74f154cc96" providerId="LiveId" clId="{182C2D89-BB42-A040-B0C5-5574D6E92826}" dt="2021-02-25T11:17:12.611" v="659" actId="14100"/>
          <ac:spMkLst>
            <pc:docMk/>
            <pc:sldMk cId="771044847" sldId="372"/>
            <ac:spMk id="26" creationId="{A9B8279A-CB7A-49A8-BDA8-8BC81B902D25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1" creationId="{B2409192-887C-41BF-B58D-856BC3719A10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2" creationId="{2FA982A9-EF1F-4DC4-B830-308EB7FB6F66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4" creationId="{7CAD987A-E7DA-46A3-AD31-58CAB174AAB5}"/>
          </ac:spMkLst>
        </pc:spChg>
        <pc:spChg chg="mod">
          <ac:chgData name="Jung Jihoon" userId="6ceaae74f154cc96" providerId="LiveId" clId="{182C2D89-BB42-A040-B0C5-5574D6E92826}" dt="2021-02-25T11:17:42.173" v="682" actId="14100"/>
          <ac:spMkLst>
            <pc:docMk/>
            <pc:sldMk cId="771044847" sldId="372"/>
            <ac:spMk id="35" creationId="{6565E079-2994-4FA6-A173-B2D969D9118A}"/>
          </ac:spMkLst>
        </pc:s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15" creationId="{5CE9A141-ACA4-4471-974B-1D13F6F14CBC}"/>
          </ac:grpSpMkLst>
        </pc:gr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23" creationId="{47C0A315-FD54-4281-BD56-188315C79494}"/>
          </ac:grpSpMkLst>
        </pc:gr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33" creationId="{3613CE15-40D2-4A72-A5BD-60C44B593591}"/>
          </ac:grpSpMkLst>
        </pc:grpChg>
        <pc:cxnChg chg="mod">
          <ac:chgData name="Jung Jihoon" userId="6ceaae74f154cc96" providerId="LiveId" clId="{182C2D89-BB42-A040-B0C5-5574D6E92826}" dt="2021-02-25T11:17:05.497" v="658" actId="2711"/>
          <ac:cxnSpMkLst>
            <pc:docMk/>
            <pc:sldMk cId="771044847" sldId="372"/>
            <ac:cxnSpMk id="20" creationId="{94DBEDC2-A1B7-450C-9175-5572DC825970}"/>
          </ac:cxnSpMkLst>
        </pc:cxnChg>
      </pc:sldChg>
      <pc:sldChg chg="addSp delSp modSp add mod">
        <pc:chgData name="Jung Jihoon" userId="6ceaae74f154cc96" providerId="LiveId" clId="{182C2D89-BB42-A040-B0C5-5574D6E92826}" dt="2021-02-25T10:28:52.359" v="464" actId="1036"/>
        <pc:sldMkLst>
          <pc:docMk/>
          <pc:sldMk cId="4002350145" sldId="373"/>
        </pc:sldMkLst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2" creationId="{1D67B3F2-C1B2-F64F-A2C7-E204F73031C4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3" creationId="{4B882C9D-6837-944C-BE08-8F764E2037E5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4" creationId="{AB63CD38-2E30-934F-AFF0-B9C3A4A91AB0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5" creationId="{6C053CBA-577D-6B41-9EC8-6E07E405C8A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6" creationId="{64154D3F-991B-FA40-94E0-490F7816C4F8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7" creationId="{68025774-FAA3-B948-9C2C-C8FDFAD102D3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8" creationId="{95467D22-FCAB-AA4D-892B-BC2869E2F56B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9" creationId="{E54FFEFF-C220-3B46-83A6-BECC7E042B5F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0" creationId="{1ECCC00A-84D1-B040-A9A4-9E4DE386643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1" creationId="{6CCC33A6-23AB-FF45-8924-75C73CE6968C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2" creationId="{5B26BE70-6A6B-7444-B4A8-9EE737CC605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3" creationId="{110B8C09-A311-2A43-991F-2879569BC6A8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4" creationId="{E015BF55-EA77-574C-9B60-7ADC279CABD4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5" creationId="{FF30B717-23BE-F140-A6E1-F9CD846858D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6" creationId="{CCE158A8-CC6E-7E47-828E-57E7F40C2750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7" creationId="{2F56B68B-E6F8-A945-BA42-033C630BF75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8" creationId="{BAECCFD0-84D2-8A4A-80CB-A3AF4706A64C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9" creationId="{D0EFFC0B-2E6A-AC48-9BF0-F1D32E9B6F9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0" creationId="{7E0F75DD-DB9A-854A-805E-BEDDE5D1F56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1" creationId="{6BFE0077-47D0-B34F-945B-D23695BA3ED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2" creationId="{6B537EDA-ED8B-6042-BCD4-0D797F17A397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3" creationId="{2F97315B-2143-484D-A72F-41408EDC182B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4" creationId="{2A40073D-4918-6946-8798-190F6366BF1E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5" creationId="{0E801655-6993-984A-9F50-75D25F7BAA7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6" creationId="{A856F6F7-53D2-6B4F-A96B-D1BA0262890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9" creationId="{AD5AAA96-74BE-BA4A-925A-5A46BF8FB587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40" creationId="{86165276-35C0-4441-8442-A4CD37D3670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41" creationId="{E7BAE7A9-3F87-9643-991B-E890EDFE31C2}"/>
          </ac:spMkLst>
        </pc:spChg>
        <pc:spChg chg="add mod">
          <ac:chgData name="Jung Jihoon" userId="6ceaae74f154cc96" providerId="LiveId" clId="{182C2D89-BB42-A040-B0C5-5574D6E92826}" dt="2021-02-25T10:28:52.359" v="464" actId="1036"/>
          <ac:spMkLst>
            <pc:docMk/>
            <pc:sldMk cId="4002350145" sldId="373"/>
            <ac:spMk id="42" creationId="{22B442CD-A36F-BA49-9373-2B3454455EDC}"/>
          </ac:spMkLst>
        </pc:spChg>
        <pc:spChg chg="add mod">
          <ac:chgData name="Jung Jihoon" userId="6ceaae74f154cc96" providerId="LiveId" clId="{182C2D89-BB42-A040-B0C5-5574D6E92826}" dt="2021-02-25T10:28:52.359" v="464" actId="1036"/>
          <ac:spMkLst>
            <pc:docMk/>
            <pc:sldMk cId="4002350145" sldId="373"/>
            <ac:spMk id="43" creationId="{F992C6E5-6803-574A-BE28-E87E3BA64517}"/>
          </ac:spMkLst>
        </pc:spChg>
        <pc:spChg chg="del">
          <ac:chgData name="Jung Jihoon" userId="6ceaae74f154cc96" providerId="LiveId" clId="{182C2D89-BB42-A040-B0C5-5574D6E92826}" dt="2021-02-25T10:28:25.789" v="449" actId="478"/>
          <ac:spMkLst>
            <pc:docMk/>
            <pc:sldMk cId="4002350145" sldId="373"/>
            <ac:spMk id="48" creationId="{0EFD2ED3-2CFC-4033-A40E-33CF8A36153E}"/>
          </ac:spMkLst>
        </pc:spChg>
        <pc:grpChg chg="add mod">
          <ac:chgData name="Jung Jihoon" userId="6ceaae74f154cc96" providerId="LiveId" clId="{182C2D89-BB42-A040-B0C5-5574D6E92826}" dt="2021-02-25T10:28:52.359" v="464" actId="1036"/>
          <ac:grpSpMkLst>
            <pc:docMk/>
            <pc:sldMk cId="4002350145" sldId="373"/>
            <ac:grpSpMk id="11" creationId="{8355E17E-FCB5-AE4C-A134-A146860DB217}"/>
          </ac:grpSpMkLst>
        </pc:grpChg>
        <pc:picChg chg="mod">
          <ac:chgData name="Jung Jihoon" userId="6ceaae74f154cc96" providerId="LiveId" clId="{182C2D89-BB42-A040-B0C5-5574D6E92826}" dt="2021-02-25T10:28:41.219" v="453" actId="1076"/>
          <ac:picMkLst>
            <pc:docMk/>
            <pc:sldMk cId="4002350145" sldId="373"/>
            <ac:picMk id="3" creationId="{12A58B5D-E166-4AB4-91A5-CE59C9FD68FE}"/>
          </ac:picMkLst>
        </pc:picChg>
      </pc:sldChg>
      <pc:sldMasterChg chg="modSldLayout">
        <pc:chgData name="Jung Jihoon" userId="6ceaae74f154cc96" providerId="LiveId" clId="{182C2D89-BB42-A040-B0C5-5574D6E92826}" dt="2021-02-25T11:12:33.247" v="617"/>
        <pc:sldMasterMkLst>
          <pc:docMk/>
          <pc:sldMasterMk cId="1466749182" sldId="2147483660"/>
        </pc:sldMasterMkLst>
        <pc:sldLayoutChg chg="addSp delSp modSp mod">
          <pc:chgData name="Jung Jihoon" userId="6ceaae74f154cc96" providerId="LiveId" clId="{182C2D89-BB42-A040-B0C5-5574D6E92826}" dt="2021-02-25T11:12:33.247" v="617"/>
          <pc:sldLayoutMkLst>
            <pc:docMk/>
            <pc:sldMasterMk cId="1466749182" sldId="2147483660"/>
            <pc:sldLayoutMk cId="2126079026" sldId="2147483667"/>
          </pc:sldLayoutMkLst>
          <pc:spChg chg="add mod">
            <ac:chgData name="Jung Jihoon" userId="6ceaae74f154cc96" providerId="LiveId" clId="{182C2D89-BB42-A040-B0C5-5574D6E92826}" dt="2021-02-25T11:12:33.247" v="617"/>
            <ac:spMkLst>
              <pc:docMk/>
              <pc:sldMasterMk cId="1466749182" sldId="2147483660"/>
              <pc:sldLayoutMk cId="2126079026" sldId="2147483667"/>
              <ac:spMk id="7" creationId="{2F99BD14-9C25-DD49-BB18-8EFA02749E33}"/>
            </ac:spMkLst>
          </pc:spChg>
          <pc:spChg chg="del">
            <ac:chgData name="Jung Jihoon" userId="6ceaae74f154cc96" providerId="LiveId" clId="{182C2D89-BB42-A040-B0C5-5574D6E92826}" dt="2021-02-25T11:12:32.835" v="616" actId="478"/>
            <ac:spMkLst>
              <pc:docMk/>
              <pc:sldMasterMk cId="1466749182" sldId="2147483660"/>
              <pc:sldLayoutMk cId="2126079026" sldId="2147483667"/>
              <ac:spMk id="9" creationId="{01EBA05E-2343-4320-AA21-C1594E838511}"/>
            </ac:spMkLst>
          </pc:spChg>
        </pc:sldLayoutChg>
      </pc:sldMasterChg>
    </pc:docChg>
  </pc:docChgLst>
  <pc:docChgLst>
    <pc:chgData name="Jihoon Jung" userId="6ceaae74f154cc96" providerId="LiveId" clId="{F95DB755-DAC3-4154-B91D-F4F77B9B4968}"/>
    <pc:docChg chg="undo custSel addSld delSld modSld delMainMaster modMainMaster">
      <pc:chgData name="Jihoon Jung" userId="6ceaae74f154cc96" providerId="LiveId" clId="{F95DB755-DAC3-4154-B91D-F4F77B9B4968}" dt="2024-02-27T08:21:47.705" v="1462" actId="20577"/>
      <pc:docMkLst>
        <pc:docMk/>
      </pc:docMkLst>
      <pc:sldChg chg="del">
        <pc:chgData name="Jihoon Jung" userId="6ceaae74f154cc96" providerId="LiveId" clId="{F95DB755-DAC3-4154-B91D-F4F77B9B4968}" dt="2024-02-27T08:05:05.737" v="70" actId="47"/>
        <pc:sldMkLst>
          <pc:docMk/>
          <pc:sldMk cId="532270980" sldId="25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088155915" sldId="25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73805748" sldId="25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65839205" sldId="26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978181446" sldId="26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464937583" sldId="26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923914435" sldId="26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605678530" sldId="26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870939023" sldId="26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61876085" sldId="26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061370109" sldId="26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341650179" sldId="26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903392546" sldId="27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052024030" sldId="27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04065176" sldId="27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436168764" sldId="27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050953609" sldId="27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773061703" sldId="27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363934391" sldId="27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45109462" sldId="27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512339569" sldId="278"/>
        </pc:sldMkLst>
      </pc:sldChg>
      <pc:sldChg chg="addSp delSp modSp mod">
        <pc:chgData name="Jihoon Jung" userId="6ceaae74f154cc96" providerId="LiveId" clId="{F95DB755-DAC3-4154-B91D-F4F77B9B4968}" dt="2024-02-27T08:07:25.254" v="152" actId="1076"/>
        <pc:sldMkLst>
          <pc:docMk/>
          <pc:sldMk cId="1051844779" sldId="279"/>
        </pc:sldMkLst>
        <pc:spChg chg="add mod">
          <ac:chgData name="Jihoon Jung" userId="6ceaae74f154cc96" providerId="LiveId" clId="{F95DB755-DAC3-4154-B91D-F4F77B9B4968}" dt="2024-02-27T08:07:08.970" v="146" actId="1076"/>
          <ac:spMkLst>
            <pc:docMk/>
            <pc:sldMk cId="1051844779" sldId="279"/>
            <ac:spMk id="4" creationId="{A8F104B0-98F0-F346-D790-587A45165EC5}"/>
          </ac:spMkLst>
        </pc:spChg>
        <pc:spChg chg="mod">
          <ac:chgData name="Jihoon Jung" userId="6ceaae74f154cc96" providerId="LiveId" clId="{F95DB755-DAC3-4154-B91D-F4F77B9B4968}" dt="2024-02-27T08:05:29.962" v="110" actId="20577"/>
          <ac:spMkLst>
            <pc:docMk/>
            <pc:sldMk cId="1051844779" sldId="279"/>
            <ac:spMk id="6" creationId="{B016777C-CFFA-4D9C-9EEA-F8CDBF9DA4E4}"/>
          </ac:spMkLst>
        </pc:spChg>
        <pc:spChg chg="del">
          <ac:chgData name="Jihoon Jung" userId="6ceaae74f154cc96" providerId="LiveId" clId="{F95DB755-DAC3-4154-B91D-F4F77B9B4968}" dt="2024-02-27T08:05:08.962" v="71" actId="478"/>
          <ac:spMkLst>
            <pc:docMk/>
            <pc:sldMk cId="1051844779" sldId="279"/>
            <ac:spMk id="9" creationId="{D3DA9710-A6B0-41AC-8B66-DCADEF18E164}"/>
          </ac:spMkLst>
        </pc:spChg>
        <pc:picChg chg="add mod">
          <ac:chgData name="Jihoon Jung" userId="6ceaae74f154cc96" providerId="LiveId" clId="{F95DB755-DAC3-4154-B91D-F4F77B9B4968}" dt="2024-02-27T08:07:25.254" v="152" actId="1076"/>
          <ac:picMkLst>
            <pc:docMk/>
            <pc:sldMk cId="1051844779" sldId="279"/>
            <ac:picMk id="3" creationId="{3985459A-6194-C2C6-4C26-C498945E1D1B}"/>
          </ac:picMkLst>
        </pc:picChg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402181623" sldId="28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071464155" sldId="28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081991933" sldId="28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652478469" sldId="28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801091613" sldId="28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005694301" sldId="28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502546772" sldId="28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848702029" sldId="28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50758838" sldId="28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127403481" sldId="29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153205699" sldId="29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139403834" sldId="29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601054059" sldId="29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296795597" sldId="29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72525530" sldId="29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853618755" sldId="29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583628314" sldId="29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41094310" sldId="29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225512256" sldId="29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1302408" sldId="30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642971368" sldId="30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61205409" sldId="30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005864021" sldId="30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330373189" sldId="30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682195816" sldId="30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108338212" sldId="30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22920973" sldId="30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471891997" sldId="30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208094185" sldId="31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487794944" sldId="31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850783529" sldId="31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800614105" sldId="31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856525581" sldId="31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511759115" sldId="31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503213577" sldId="31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454681122" sldId="31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98009718" sldId="31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243330878" sldId="31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502553352" sldId="32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245866569" sldId="32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138512309" sldId="32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094753851" sldId="33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851227377" sldId="33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416990322" sldId="33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184117815" sldId="33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522902548" sldId="34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798594340" sldId="34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779029015" sldId="34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310568336" sldId="34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529472124" sldId="34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645469223" sldId="34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204807312" sldId="34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516208714" sldId="34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706294770" sldId="35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405249063" sldId="35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431796948" sldId="35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753905623" sldId="35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062539335" sldId="35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856210759" sldId="35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66531384" sldId="35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14876463" sldId="36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17399279" sldId="36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657851250" sldId="36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468709223" sldId="36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150462576" sldId="36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221402611" sldId="36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491653695" sldId="36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776114816" sldId="36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10848358" sldId="36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228526560" sldId="36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813360077" sldId="37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882828890" sldId="37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771044847" sldId="37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002350145" sldId="373"/>
        </pc:sldMkLst>
      </pc:sldChg>
      <pc:sldChg chg="delSp modSp mod">
        <pc:chgData name="Jihoon Jung" userId="6ceaae74f154cc96" providerId="LiveId" clId="{F95DB755-DAC3-4154-B91D-F4F77B9B4968}" dt="2024-02-27T08:21:47.705" v="1462" actId="20577"/>
        <pc:sldMkLst>
          <pc:docMk/>
          <pc:sldMk cId="1949539293" sldId="374"/>
        </pc:sldMkLst>
        <pc:spChg chg="del mod">
          <ac:chgData name="Jihoon Jung" userId="6ceaae74f154cc96" providerId="LiveId" clId="{F95DB755-DAC3-4154-B91D-F4F77B9B4968}" dt="2024-02-27T08:21:35.401" v="1425" actId="478"/>
          <ac:spMkLst>
            <pc:docMk/>
            <pc:sldMk cId="1949539293" sldId="374"/>
            <ac:spMk id="5" creationId="{7C0C1466-6FF6-40CF-851A-5B71908D2973}"/>
          </ac:spMkLst>
        </pc:spChg>
        <pc:spChg chg="mod">
          <ac:chgData name="Jihoon Jung" userId="6ceaae74f154cc96" providerId="LiveId" clId="{F95DB755-DAC3-4154-B91D-F4F77B9B4968}" dt="2024-02-27T08:21:47.705" v="1462" actId="20577"/>
          <ac:spMkLst>
            <pc:docMk/>
            <pc:sldMk cId="1949539293" sldId="374"/>
            <ac:spMk id="7" creationId="{A291A15B-BB9E-4064-814B-4741C916B838}"/>
          </ac:spMkLst>
        </pc:spChg>
        <pc:spChg chg="del mod">
          <ac:chgData name="Jihoon Jung" userId="6ceaae74f154cc96" providerId="LiveId" clId="{F95DB755-DAC3-4154-B91D-F4F77B9B4968}" dt="2024-02-27T08:21:39.433" v="1428" actId="478"/>
          <ac:spMkLst>
            <pc:docMk/>
            <pc:sldMk cId="1949539293" sldId="374"/>
            <ac:spMk id="8" creationId="{EBDF86D9-C73B-4904-8CF3-E5C1841E0054}"/>
          </ac:spMkLst>
        </pc:spChg>
        <pc:picChg chg="del">
          <ac:chgData name="Jihoon Jung" userId="6ceaae74f154cc96" providerId="LiveId" clId="{F95DB755-DAC3-4154-B91D-F4F77B9B4968}" dt="2024-02-27T08:21:38" v="1426" actId="478"/>
          <ac:picMkLst>
            <pc:docMk/>
            <pc:sldMk cId="1949539293" sldId="374"/>
            <ac:picMk id="3" creationId="{A20B7E97-B77E-28D3-2D11-D6A939D706A9}"/>
          </ac:picMkLst>
        </pc:picChg>
      </pc:sldChg>
      <pc:sldChg chg="delSp modSp add mod">
        <pc:chgData name="Jihoon Jung" userId="6ceaae74f154cc96" providerId="LiveId" clId="{F95DB755-DAC3-4154-B91D-F4F77B9B4968}" dt="2024-02-27T08:09:19.113" v="345" actId="478"/>
        <pc:sldMkLst>
          <pc:docMk/>
          <pc:sldMk cId="640771392" sldId="375"/>
        </pc:sldMkLst>
        <pc:spChg chg="mod">
          <ac:chgData name="Jihoon Jung" userId="6ceaae74f154cc96" providerId="LiveId" clId="{F95DB755-DAC3-4154-B91D-F4F77B9B4968}" dt="2024-02-27T08:09:17.202" v="344" actId="20577"/>
          <ac:spMkLst>
            <pc:docMk/>
            <pc:sldMk cId="640771392" sldId="375"/>
            <ac:spMk id="4" creationId="{A8F104B0-98F0-F346-D790-587A45165EC5}"/>
          </ac:spMkLst>
        </pc:spChg>
        <pc:spChg chg="mod">
          <ac:chgData name="Jihoon Jung" userId="6ceaae74f154cc96" providerId="LiveId" clId="{F95DB755-DAC3-4154-B91D-F4F77B9B4968}" dt="2024-02-27T08:08:05.346" v="189" actId="20577"/>
          <ac:spMkLst>
            <pc:docMk/>
            <pc:sldMk cId="640771392" sldId="375"/>
            <ac:spMk id="6" creationId="{B016777C-CFFA-4D9C-9EEA-F8CDBF9DA4E4}"/>
          </ac:spMkLst>
        </pc:spChg>
        <pc:picChg chg="del">
          <ac:chgData name="Jihoon Jung" userId="6ceaae74f154cc96" providerId="LiveId" clId="{F95DB755-DAC3-4154-B91D-F4F77B9B4968}" dt="2024-02-27T08:09:19.113" v="345" actId="478"/>
          <ac:picMkLst>
            <pc:docMk/>
            <pc:sldMk cId="640771392" sldId="375"/>
            <ac:picMk id="3" creationId="{3985459A-6194-C2C6-4C26-C498945E1D1B}"/>
          </ac:picMkLst>
        </pc:picChg>
      </pc:sldChg>
      <pc:sldChg chg="delSp modSp add mod">
        <pc:chgData name="Jihoon Jung" userId="6ceaae74f154cc96" providerId="LiveId" clId="{F95DB755-DAC3-4154-B91D-F4F77B9B4968}" dt="2024-02-27T08:08:19.042" v="213" actId="20577"/>
        <pc:sldMkLst>
          <pc:docMk/>
          <pc:sldMk cId="202118821" sldId="376"/>
        </pc:sldMkLst>
        <pc:spChg chg="mod">
          <ac:chgData name="Jihoon Jung" userId="6ceaae74f154cc96" providerId="LiveId" clId="{F95DB755-DAC3-4154-B91D-F4F77B9B4968}" dt="2024-02-27T08:08:19.042" v="213" actId="20577"/>
          <ac:spMkLst>
            <pc:docMk/>
            <pc:sldMk cId="202118821" sldId="376"/>
            <ac:spMk id="4" creationId="{A8F104B0-98F0-F346-D790-587A45165EC5}"/>
          </ac:spMkLst>
        </pc:spChg>
        <pc:picChg chg="del">
          <ac:chgData name="Jihoon Jung" userId="6ceaae74f154cc96" providerId="LiveId" clId="{F95DB755-DAC3-4154-B91D-F4F77B9B4968}" dt="2024-02-27T08:08:14.266" v="191" actId="478"/>
          <ac:picMkLst>
            <pc:docMk/>
            <pc:sldMk cId="202118821" sldId="376"/>
            <ac:picMk id="3" creationId="{3985459A-6194-C2C6-4C26-C498945E1D1B}"/>
          </ac:picMkLst>
        </pc:picChg>
      </pc:sldChg>
      <pc:sldChg chg="modSp add mod">
        <pc:chgData name="Jihoon Jung" userId="6ceaae74f154cc96" providerId="LiveId" clId="{F95DB755-DAC3-4154-B91D-F4F77B9B4968}" dt="2024-02-27T08:08:26.466" v="229" actId="20577"/>
        <pc:sldMkLst>
          <pc:docMk/>
          <pc:sldMk cId="1990727029" sldId="377"/>
        </pc:sldMkLst>
        <pc:spChg chg="mod">
          <ac:chgData name="Jihoon Jung" userId="6ceaae74f154cc96" providerId="LiveId" clId="{F95DB755-DAC3-4154-B91D-F4F77B9B4968}" dt="2024-02-27T08:08:26.466" v="229" actId="20577"/>
          <ac:spMkLst>
            <pc:docMk/>
            <pc:sldMk cId="1990727029" sldId="377"/>
            <ac:spMk id="4" creationId="{A8F104B0-98F0-F346-D790-587A45165EC5}"/>
          </ac:spMkLst>
        </pc:spChg>
      </pc:sldChg>
      <pc:sldChg chg="modSp add mod">
        <pc:chgData name="Jihoon Jung" userId="6ceaae74f154cc96" providerId="LiveId" clId="{F95DB755-DAC3-4154-B91D-F4F77B9B4968}" dt="2024-02-27T08:08:38.586" v="244" actId="20577"/>
        <pc:sldMkLst>
          <pc:docMk/>
          <pc:sldMk cId="2053286752" sldId="378"/>
        </pc:sldMkLst>
        <pc:spChg chg="mod">
          <ac:chgData name="Jihoon Jung" userId="6ceaae74f154cc96" providerId="LiveId" clId="{F95DB755-DAC3-4154-B91D-F4F77B9B4968}" dt="2024-02-27T08:08:38.586" v="244" actId="20577"/>
          <ac:spMkLst>
            <pc:docMk/>
            <pc:sldMk cId="2053286752" sldId="378"/>
            <ac:spMk id="4" creationId="{A8F104B0-98F0-F346-D790-587A45165EC5}"/>
          </ac:spMkLst>
        </pc:spChg>
      </pc:sldChg>
      <pc:sldChg chg="modSp add mod">
        <pc:chgData name="Jihoon Jung" userId="6ceaae74f154cc96" providerId="LiveId" clId="{F95DB755-DAC3-4154-B91D-F4F77B9B4968}" dt="2024-02-27T08:09:00.537" v="295" actId="20577"/>
        <pc:sldMkLst>
          <pc:docMk/>
          <pc:sldMk cId="1051590124" sldId="379"/>
        </pc:sldMkLst>
        <pc:spChg chg="mod">
          <ac:chgData name="Jihoon Jung" userId="6ceaae74f154cc96" providerId="LiveId" clId="{F95DB755-DAC3-4154-B91D-F4F77B9B4968}" dt="2024-02-27T08:09:00.537" v="295" actId="20577"/>
          <ac:spMkLst>
            <pc:docMk/>
            <pc:sldMk cId="1051590124" sldId="379"/>
            <ac:spMk id="4" creationId="{A8F104B0-98F0-F346-D790-587A45165EC5}"/>
          </ac:spMkLst>
        </pc:spChg>
      </pc:sldChg>
      <pc:sldChg chg="modSp add mod">
        <pc:chgData name="Jihoon Jung" userId="6ceaae74f154cc96" providerId="LiveId" clId="{F95DB755-DAC3-4154-B91D-F4F77B9B4968}" dt="2024-02-27T08:09:43.100" v="422" actId="20577"/>
        <pc:sldMkLst>
          <pc:docMk/>
          <pc:sldMk cId="2326656445" sldId="380"/>
        </pc:sldMkLst>
        <pc:spChg chg="mod">
          <ac:chgData name="Jihoon Jung" userId="6ceaae74f154cc96" providerId="LiveId" clId="{F95DB755-DAC3-4154-B91D-F4F77B9B4968}" dt="2024-02-27T08:09:43.100" v="422" actId="20577"/>
          <ac:spMkLst>
            <pc:docMk/>
            <pc:sldMk cId="2326656445" sldId="380"/>
            <ac:spMk id="4" creationId="{A8F104B0-98F0-F346-D790-587A45165EC5}"/>
          </ac:spMkLst>
        </pc:spChg>
        <pc:spChg chg="mod">
          <ac:chgData name="Jihoon Jung" userId="6ceaae74f154cc96" providerId="LiveId" clId="{F95DB755-DAC3-4154-B91D-F4F77B9B4968}" dt="2024-02-27T08:09:37.787" v="407" actId="20577"/>
          <ac:spMkLst>
            <pc:docMk/>
            <pc:sldMk cId="2326656445" sldId="380"/>
            <ac:spMk id="6" creationId="{B016777C-CFFA-4D9C-9EEA-F8CDBF9DA4E4}"/>
          </ac:spMkLst>
        </pc:spChg>
      </pc:sldChg>
      <pc:sldChg chg="addSp delSp modSp add mod">
        <pc:chgData name="Jihoon Jung" userId="6ceaae74f154cc96" providerId="LiveId" clId="{F95DB755-DAC3-4154-B91D-F4F77B9B4968}" dt="2024-02-27T08:16:51.054" v="1289" actId="404"/>
        <pc:sldMkLst>
          <pc:docMk/>
          <pc:sldMk cId="389830718" sldId="381"/>
        </pc:sldMkLst>
        <pc:spChg chg="add mod">
          <ac:chgData name="Jihoon Jung" userId="6ceaae74f154cc96" providerId="LiveId" clId="{F95DB755-DAC3-4154-B91D-F4F77B9B4968}" dt="2024-02-27T08:12:40.359" v="770" actId="1076"/>
          <ac:spMkLst>
            <pc:docMk/>
            <pc:sldMk cId="389830718" sldId="381"/>
            <ac:spMk id="3" creationId="{3D954799-63FA-CA0B-AD57-19D062CB1BAF}"/>
          </ac:spMkLst>
        </pc:spChg>
        <pc:spChg chg="add del mod">
          <ac:chgData name="Jihoon Jung" userId="6ceaae74f154cc96" providerId="LiveId" clId="{F95DB755-DAC3-4154-B91D-F4F77B9B4968}" dt="2024-02-27T08:11:02.107" v="587" actId="20577"/>
          <ac:spMkLst>
            <pc:docMk/>
            <pc:sldMk cId="389830718" sldId="381"/>
            <ac:spMk id="4" creationId="{A8F104B0-98F0-F346-D790-587A45165EC5}"/>
          </ac:spMkLst>
        </pc:spChg>
        <pc:spChg chg="mod">
          <ac:chgData name="Jihoon Jung" userId="6ceaae74f154cc96" providerId="LiveId" clId="{F95DB755-DAC3-4154-B91D-F4F77B9B4968}" dt="2024-02-27T08:09:53.674" v="442" actId="20577"/>
          <ac:spMkLst>
            <pc:docMk/>
            <pc:sldMk cId="389830718" sldId="381"/>
            <ac:spMk id="6" creationId="{B016777C-CFFA-4D9C-9EEA-F8CDBF9DA4E4}"/>
          </ac:spMkLst>
        </pc:spChg>
        <pc:spChg chg="add mod">
          <ac:chgData name="Jihoon Jung" userId="6ceaae74f154cc96" providerId="LiveId" clId="{F95DB755-DAC3-4154-B91D-F4F77B9B4968}" dt="2024-02-27T08:14:22.571" v="901" actId="1076"/>
          <ac:spMkLst>
            <pc:docMk/>
            <pc:sldMk cId="389830718" sldId="381"/>
            <ac:spMk id="7" creationId="{37CD9E11-089B-73F9-BCE8-F006859F27BF}"/>
          </ac:spMkLst>
        </pc:spChg>
        <pc:spChg chg="add mod">
          <ac:chgData name="Jihoon Jung" userId="6ceaae74f154cc96" providerId="LiveId" clId="{F95DB755-DAC3-4154-B91D-F4F77B9B4968}" dt="2024-02-27T08:14:47.833" v="965" actId="20577"/>
          <ac:spMkLst>
            <pc:docMk/>
            <pc:sldMk cId="389830718" sldId="381"/>
            <ac:spMk id="9" creationId="{BBB25C74-05F3-15B7-07BB-D4D93CA5247E}"/>
          </ac:spMkLst>
        </pc:spChg>
        <pc:graphicFrameChg chg="add mod modGraphic">
          <ac:chgData name="Jihoon Jung" userId="6ceaae74f154cc96" providerId="LiveId" clId="{F95DB755-DAC3-4154-B91D-F4F77B9B4968}" dt="2024-02-27T08:16:48.218" v="1288" actId="404"/>
          <ac:graphicFrameMkLst>
            <pc:docMk/>
            <pc:sldMk cId="389830718" sldId="381"/>
            <ac:graphicFrameMk id="2" creationId="{426604F3-15D3-1A64-B82C-391EAC50FFA9}"/>
          </ac:graphicFrameMkLst>
        </pc:graphicFrameChg>
        <pc:graphicFrameChg chg="add mod modGraphic">
          <ac:chgData name="Jihoon Jung" userId="6ceaae74f154cc96" providerId="LiveId" clId="{F95DB755-DAC3-4154-B91D-F4F77B9B4968}" dt="2024-02-27T08:16:51.054" v="1289" actId="404"/>
          <ac:graphicFrameMkLst>
            <pc:docMk/>
            <pc:sldMk cId="389830718" sldId="381"/>
            <ac:graphicFrameMk id="8" creationId="{EC295696-0C2B-4538-ED42-974136482918}"/>
          </ac:graphicFrameMkLst>
        </pc:graphicFrameChg>
      </pc:sldChg>
      <pc:sldChg chg="addSp delSp modSp add mod">
        <pc:chgData name="Jihoon Jung" userId="6ceaae74f154cc96" providerId="LiveId" clId="{F95DB755-DAC3-4154-B91D-F4F77B9B4968}" dt="2024-02-27T08:16:32.602" v="1255" actId="1076"/>
        <pc:sldMkLst>
          <pc:docMk/>
          <pc:sldMk cId="7455987" sldId="382"/>
        </pc:sldMkLst>
        <pc:spChg chg="del">
          <ac:chgData name="Jihoon Jung" userId="6ceaae74f154cc96" providerId="LiveId" clId="{F95DB755-DAC3-4154-B91D-F4F77B9B4968}" dt="2024-02-27T08:15:16.634" v="1033" actId="478"/>
          <ac:spMkLst>
            <pc:docMk/>
            <pc:sldMk cId="7455987" sldId="382"/>
            <ac:spMk id="3" creationId="{3D954799-63FA-CA0B-AD57-19D062CB1BAF}"/>
          </ac:spMkLst>
        </pc:spChg>
        <pc:spChg chg="mod">
          <ac:chgData name="Jihoon Jung" userId="6ceaae74f154cc96" providerId="LiveId" clId="{F95DB755-DAC3-4154-B91D-F4F77B9B4968}" dt="2024-02-27T08:15:48.598" v="1118" actId="1076"/>
          <ac:spMkLst>
            <pc:docMk/>
            <pc:sldMk cId="7455987" sldId="382"/>
            <ac:spMk id="4" creationId="{A8F104B0-98F0-F346-D790-587A45165EC5}"/>
          </ac:spMkLst>
        </pc:spChg>
        <pc:spChg chg="mod">
          <ac:chgData name="Jihoon Jung" userId="6ceaae74f154cc96" providerId="LiveId" clId="{F95DB755-DAC3-4154-B91D-F4F77B9B4968}" dt="2024-02-27T08:15:13.145" v="1032" actId="20577"/>
          <ac:spMkLst>
            <pc:docMk/>
            <pc:sldMk cId="7455987" sldId="382"/>
            <ac:spMk id="6" creationId="{B016777C-CFFA-4D9C-9EEA-F8CDBF9DA4E4}"/>
          </ac:spMkLst>
        </pc:spChg>
        <pc:spChg chg="del">
          <ac:chgData name="Jihoon Jung" userId="6ceaae74f154cc96" providerId="LiveId" clId="{F95DB755-DAC3-4154-B91D-F4F77B9B4968}" dt="2024-02-27T08:15:16.634" v="1033" actId="478"/>
          <ac:spMkLst>
            <pc:docMk/>
            <pc:sldMk cId="7455987" sldId="382"/>
            <ac:spMk id="7" creationId="{37CD9E11-089B-73F9-BCE8-F006859F27BF}"/>
          </ac:spMkLst>
        </pc:spChg>
        <pc:spChg chg="del">
          <ac:chgData name="Jihoon Jung" userId="6ceaae74f154cc96" providerId="LiveId" clId="{F95DB755-DAC3-4154-B91D-F4F77B9B4968}" dt="2024-02-27T08:15:16.634" v="1033" actId="478"/>
          <ac:spMkLst>
            <pc:docMk/>
            <pc:sldMk cId="7455987" sldId="382"/>
            <ac:spMk id="9" creationId="{BBB25C74-05F3-15B7-07BB-D4D93CA5247E}"/>
          </ac:spMkLst>
        </pc:spChg>
        <pc:spChg chg="add mod">
          <ac:chgData name="Jihoon Jung" userId="6ceaae74f154cc96" providerId="LiveId" clId="{F95DB755-DAC3-4154-B91D-F4F77B9B4968}" dt="2024-02-27T08:16:28.826" v="1254" actId="20577"/>
          <ac:spMkLst>
            <pc:docMk/>
            <pc:sldMk cId="7455987" sldId="382"/>
            <ac:spMk id="10" creationId="{FA433B19-ECE4-504C-84F0-C5A6F7682930}"/>
          </ac:spMkLst>
        </pc:spChg>
        <pc:spChg chg="add mod">
          <ac:chgData name="Jihoon Jung" userId="6ceaae74f154cc96" providerId="LiveId" clId="{F95DB755-DAC3-4154-B91D-F4F77B9B4968}" dt="2024-02-27T08:16:32.602" v="1255" actId="1076"/>
          <ac:spMkLst>
            <pc:docMk/>
            <pc:sldMk cId="7455987" sldId="382"/>
            <ac:spMk id="11" creationId="{F53626E0-05F8-BF9E-C69A-D810D33C71B0}"/>
          </ac:spMkLst>
        </pc:spChg>
        <pc:graphicFrameChg chg="del">
          <ac:chgData name="Jihoon Jung" userId="6ceaae74f154cc96" providerId="LiveId" clId="{F95DB755-DAC3-4154-B91D-F4F77B9B4968}" dt="2024-02-27T08:15:16.634" v="1033" actId="478"/>
          <ac:graphicFrameMkLst>
            <pc:docMk/>
            <pc:sldMk cId="7455987" sldId="382"/>
            <ac:graphicFrameMk id="2" creationId="{426604F3-15D3-1A64-B82C-391EAC50FFA9}"/>
          </ac:graphicFrameMkLst>
        </pc:graphicFrameChg>
        <pc:graphicFrameChg chg="del">
          <ac:chgData name="Jihoon Jung" userId="6ceaae74f154cc96" providerId="LiveId" clId="{F95DB755-DAC3-4154-B91D-F4F77B9B4968}" dt="2024-02-27T08:15:16.634" v="1033" actId="478"/>
          <ac:graphicFrameMkLst>
            <pc:docMk/>
            <pc:sldMk cId="7455987" sldId="382"/>
            <ac:graphicFrameMk id="8" creationId="{EC295696-0C2B-4538-ED42-974136482918}"/>
          </ac:graphicFrameMkLst>
        </pc:graphicFrameChg>
      </pc:sldChg>
      <pc:sldChg chg="delSp modSp add mod">
        <pc:chgData name="Jihoon Jung" userId="6ceaae74f154cc96" providerId="LiveId" clId="{F95DB755-DAC3-4154-B91D-F4F77B9B4968}" dt="2024-02-27T08:21:29.610" v="1424" actId="1076"/>
        <pc:sldMkLst>
          <pc:docMk/>
          <pc:sldMk cId="604342734" sldId="383"/>
        </pc:sldMkLst>
        <pc:spChg chg="del">
          <ac:chgData name="Jihoon Jung" userId="6ceaae74f154cc96" providerId="LiveId" clId="{F95DB755-DAC3-4154-B91D-F4F77B9B4968}" dt="2024-02-27T08:20:46.649" v="1291" actId="478"/>
          <ac:spMkLst>
            <pc:docMk/>
            <pc:sldMk cId="604342734" sldId="383"/>
            <ac:spMk id="4" creationId="{A8F104B0-98F0-F346-D790-587A45165EC5}"/>
          </ac:spMkLst>
        </pc:spChg>
        <pc:spChg chg="mod">
          <ac:chgData name="Jihoon Jung" userId="6ceaae74f154cc96" providerId="LiveId" clId="{F95DB755-DAC3-4154-B91D-F4F77B9B4968}" dt="2024-02-27T08:21:29.610" v="1424" actId="1076"/>
          <ac:spMkLst>
            <pc:docMk/>
            <pc:sldMk cId="604342734" sldId="383"/>
            <ac:spMk id="6" creationId="{B016777C-CFFA-4D9C-9EEA-F8CDBF9DA4E4}"/>
          </ac:spMkLst>
        </pc:spChg>
        <pc:spChg chg="del">
          <ac:chgData name="Jihoon Jung" userId="6ceaae74f154cc96" providerId="LiveId" clId="{F95DB755-DAC3-4154-B91D-F4F77B9B4968}" dt="2024-02-27T08:20:46.649" v="1291" actId="478"/>
          <ac:spMkLst>
            <pc:docMk/>
            <pc:sldMk cId="604342734" sldId="383"/>
            <ac:spMk id="10" creationId="{FA433B19-ECE4-504C-84F0-C5A6F7682930}"/>
          </ac:spMkLst>
        </pc:spChg>
        <pc:spChg chg="del">
          <ac:chgData name="Jihoon Jung" userId="6ceaae74f154cc96" providerId="LiveId" clId="{F95DB755-DAC3-4154-B91D-F4F77B9B4968}" dt="2024-02-27T08:20:46.649" v="1291" actId="478"/>
          <ac:spMkLst>
            <pc:docMk/>
            <pc:sldMk cId="604342734" sldId="383"/>
            <ac:spMk id="11" creationId="{F53626E0-05F8-BF9E-C69A-D810D33C71B0}"/>
          </ac:spMkLst>
        </pc:spChg>
      </pc:sldChg>
      <pc:sldChg chg="del">
        <pc:chgData name="Jihoon Jung" userId="6ceaae74f154cc96" providerId="LiveId" clId="{F95DB755-DAC3-4154-B91D-F4F77B9B4968}" dt="2024-02-27T08:04:58.269" v="66" actId="47"/>
        <pc:sldMkLst>
          <pc:docMk/>
          <pc:sldMk cId="4285802454" sldId="462"/>
        </pc:sldMkLst>
      </pc:sldChg>
      <pc:sldChg chg="del">
        <pc:chgData name="Jihoon Jung" userId="6ceaae74f154cc96" providerId="LiveId" clId="{F95DB755-DAC3-4154-B91D-F4F77B9B4968}" dt="2024-02-27T08:04:59.164" v="67" actId="47"/>
        <pc:sldMkLst>
          <pc:docMk/>
          <pc:sldMk cId="3007341668" sldId="597"/>
        </pc:sldMkLst>
      </pc:sldChg>
      <pc:sldChg chg="del">
        <pc:chgData name="Jihoon Jung" userId="6ceaae74f154cc96" providerId="LiveId" clId="{F95DB755-DAC3-4154-B91D-F4F77B9B4968}" dt="2024-02-27T08:05:01.035" v="69" actId="47"/>
        <pc:sldMkLst>
          <pc:docMk/>
          <pc:sldMk cId="3954567900" sldId="598"/>
        </pc:sldMkLst>
      </pc:sldChg>
      <pc:sldChg chg="del">
        <pc:chgData name="Jihoon Jung" userId="6ceaae74f154cc96" providerId="LiveId" clId="{F95DB755-DAC3-4154-B91D-F4F77B9B4968}" dt="2024-02-27T08:05:00.069" v="68" actId="47"/>
        <pc:sldMkLst>
          <pc:docMk/>
          <pc:sldMk cId="1856472391" sldId="59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350634932" sldId="60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515569277" sldId="101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443037096" sldId="101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181102110" sldId="101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145676694" sldId="101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764782590" sldId="101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800269024" sldId="102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981089126" sldId="102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321095330" sldId="102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642919056" sldId="102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999413525" sldId="102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212175795" sldId="102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113878666" sldId="102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150884010" sldId="102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935657641" sldId="102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537069470" sldId="102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02009562" sldId="103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002502190" sldId="103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107746798" sldId="103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4157168053" sldId="103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896493625" sldId="103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296499477" sldId="103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801746899" sldId="1036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966349365" sldId="1037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445725680" sldId="1038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145563620" sldId="1039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836355846" sldId="1040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586864889" sldId="1041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1356356716" sldId="1042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780513126" sldId="1043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922614813" sldId="1044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2815243351" sldId="1045"/>
        </pc:sldMkLst>
      </pc:sldChg>
      <pc:sldChg chg="del">
        <pc:chgData name="Jihoon Jung" userId="6ceaae74f154cc96" providerId="LiveId" clId="{F95DB755-DAC3-4154-B91D-F4F77B9B4968}" dt="2024-02-27T08:05:05.737" v="70" actId="47"/>
        <pc:sldMkLst>
          <pc:docMk/>
          <pc:sldMk cId="3243325460" sldId="1046"/>
        </pc:sldMkLst>
      </pc:sldChg>
      <pc:sldMasterChg chg="modSldLayout">
        <pc:chgData name="Jihoon Jung" userId="6ceaae74f154cc96" providerId="LiveId" clId="{F95DB755-DAC3-4154-B91D-F4F77B9B4968}" dt="2024-02-27T08:10:32.560" v="499" actId="478"/>
        <pc:sldMasterMkLst>
          <pc:docMk/>
          <pc:sldMasterMk cId="411546614" sldId="2147483648"/>
        </pc:sldMasterMkLst>
        <pc:sldLayoutChg chg="delSp mod setBg">
          <pc:chgData name="Jihoon Jung" userId="6ceaae74f154cc96" providerId="LiveId" clId="{F95DB755-DAC3-4154-B91D-F4F77B9B4968}" dt="2024-02-27T08:10:32.560" v="499" actId="478"/>
          <pc:sldLayoutMkLst>
            <pc:docMk/>
            <pc:sldMasterMk cId="411546614" sldId="2147483648"/>
            <pc:sldLayoutMk cId="3260388529" sldId="2147483655"/>
          </pc:sldLayoutMkLst>
          <pc:spChg chg="del">
            <ac:chgData name="Jihoon Jung" userId="6ceaae74f154cc96" providerId="LiveId" clId="{F95DB755-DAC3-4154-B91D-F4F77B9B4968}" dt="2024-02-27T08:10:27" v="498" actId="478"/>
            <ac:spMkLst>
              <pc:docMk/>
              <pc:sldMasterMk cId="411546614" sldId="2147483648"/>
              <pc:sldLayoutMk cId="3260388529" sldId="2147483655"/>
              <ac:spMk id="6" creationId="{FF1C2DCE-1FE1-455D-A450-A884A6CF7F83}"/>
            </ac:spMkLst>
          </pc:spChg>
          <pc:spChg chg="del">
            <ac:chgData name="Jihoon Jung" userId="6ceaae74f154cc96" providerId="LiveId" clId="{F95DB755-DAC3-4154-B91D-F4F77B9B4968}" dt="2024-02-27T08:10:32.560" v="499" actId="478"/>
            <ac:spMkLst>
              <pc:docMk/>
              <pc:sldMasterMk cId="411546614" sldId="2147483648"/>
              <pc:sldLayoutMk cId="3260388529" sldId="2147483655"/>
              <ac:spMk id="9" creationId="{01EBA05E-2343-4320-AA21-C1594E838511}"/>
            </ac:spMkLst>
          </pc:spChg>
        </pc:sldLayoutChg>
      </pc:sldMasterChg>
      <pc:sldMasterChg chg="del delSldLayout">
        <pc:chgData name="Jihoon Jung" userId="6ceaae74f154cc96" providerId="LiveId" clId="{F95DB755-DAC3-4154-B91D-F4F77B9B4968}" dt="2024-02-27T08:05:05.737" v="70" actId="47"/>
        <pc:sldMasterMkLst>
          <pc:docMk/>
          <pc:sldMasterMk cId="1466749182" sldId="2147483660"/>
        </pc:sldMasterMkLst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2979716082" sldId="2147483661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788807188" sldId="2147483662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1894141246" sldId="2147483663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4022949553" sldId="2147483664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1118251334" sldId="2147483665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814408311" sldId="2147483666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2126079026" sldId="2147483667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2254565912" sldId="2147483668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1914472502" sldId="2147483669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206991440" sldId="2147483670"/>
          </pc:sldLayoutMkLst>
        </pc:sldLayoutChg>
        <pc:sldLayoutChg chg="del">
          <pc:chgData name="Jihoon Jung" userId="6ceaae74f154cc96" providerId="LiveId" clId="{F95DB755-DAC3-4154-B91D-F4F77B9B4968}" dt="2024-02-27T08:05:05.737" v="70" actId="47"/>
          <pc:sldLayoutMkLst>
            <pc:docMk/>
            <pc:sldMasterMk cId="1466749182" sldId="2147483660"/>
            <pc:sldLayoutMk cId="960204161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440AF-B2DB-5C4B-9B0E-45BAC44D39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977B-1DE6-0F43-803B-B8E599495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E935-4312-3340-8AF0-E751B8DB99CF}" type="datetimeFigureOut">
              <a:rPr lang="en-KR" smtClean="0"/>
              <a:t>02/27/2024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CA29-1E09-2C42-AAA7-65591173A9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36D-E845-A446-ABE0-6AB2103D0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9FD5F-D3E9-E442-9956-D642FAF167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6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F518-A18A-450D-A067-1F265ECD09B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6577B-6BBA-40F0-964C-787359AFD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5618-9F2A-41CB-8CCA-FCFDA177616A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8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t>2024-02-27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91A15B-BB9E-4064-814B-4741C916B838}"/>
              </a:ext>
            </a:extLst>
          </p:cNvPr>
          <p:cNvSpPr txBox="1"/>
          <p:nvPr/>
        </p:nvSpPr>
        <p:spPr>
          <a:xfrm>
            <a:off x="184977" y="2333138"/>
            <a:ext cx="11835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Kaggle </a:t>
            </a:r>
            <a:r>
              <a:rPr lang="ko-KR" altLang="en-US" sz="60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분류 모델 대회 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53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 및 인사이트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17988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 분석 관련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33B19-ECE4-504C-84F0-C5A6F7682930}"/>
              </a:ext>
            </a:extLst>
          </p:cNvPr>
          <p:cNvSpPr txBox="1"/>
          <p:nvPr/>
        </p:nvSpPr>
        <p:spPr>
          <a:xfrm>
            <a:off x="632416" y="2746303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Feature Engineering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관련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626E0-05F8-BF9E-C69A-D810D33C71B0}"/>
              </a:ext>
            </a:extLst>
          </p:cNvPr>
          <p:cNvSpPr txBox="1"/>
          <p:nvPr/>
        </p:nvSpPr>
        <p:spPr>
          <a:xfrm>
            <a:off x="639790" y="4312724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 관련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하이퍼파라미터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튜닝 포함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5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11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3043046" y="3167390"/>
            <a:ext cx="726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담백하게 많아야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20p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내외로 해주세요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부록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10p)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34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5459A-6194-C2C6-4C26-C498945E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1" y="1570105"/>
            <a:ext cx="10414231" cy="4768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Overview of Competition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84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데이터셋 소개</a:t>
            </a:r>
          </a:p>
        </p:txBody>
      </p:sp>
    </p:spTree>
    <p:extLst>
      <p:ext uri="{BB962C8B-B14F-4D97-AF65-F5344CB8AC3E}">
        <p14:creationId xmlns:p14="http://schemas.microsoft.com/office/powerpoint/2010/main" val="20211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평가지표</a:t>
            </a:r>
          </a:p>
        </p:txBody>
      </p:sp>
    </p:spTree>
    <p:extLst>
      <p:ext uri="{BB962C8B-B14F-4D97-AF65-F5344CB8AC3E}">
        <p14:creationId xmlns:p14="http://schemas.microsoft.com/office/powerpoint/2010/main" val="19907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 구성</a:t>
            </a:r>
          </a:p>
        </p:txBody>
      </p:sp>
    </p:spTree>
    <p:extLst>
      <p:ext uri="{BB962C8B-B14F-4D97-AF65-F5344CB8AC3E}">
        <p14:creationId xmlns:p14="http://schemas.microsoft.com/office/powerpoint/2010/main" val="205328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6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대회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모델링 프로세스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(Architecture)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05159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탐색적 자료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주요 시각화 및 통계 분석 보고</a:t>
            </a:r>
          </a:p>
        </p:txBody>
      </p:sp>
    </p:spTree>
    <p:extLst>
      <p:ext uri="{BB962C8B-B14F-4D97-AF65-F5344CB8AC3E}">
        <p14:creationId xmlns:p14="http://schemas.microsoft.com/office/powerpoint/2010/main" val="6407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469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주요 알고리즘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LightGBM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32665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38026" y="17385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104B0-98F0-F346-D790-587A45165EC5}"/>
              </a:ext>
            </a:extLst>
          </p:cNvPr>
          <p:cNvSpPr txBox="1"/>
          <p:nvPr/>
        </p:nvSpPr>
        <p:spPr>
          <a:xfrm>
            <a:off x="632416" y="1076187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최종모델 선정 과정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시나리오별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모델별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6604F3-15D3-1A64-B82C-391EAC50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11406"/>
              </p:ext>
            </p:extLst>
          </p:nvPr>
        </p:nvGraphicFramePr>
        <p:xfrm>
          <a:off x="797089" y="1639209"/>
          <a:ext cx="105339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47">
                  <a:extLst>
                    <a:ext uri="{9D8B030D-6E8A-4147-A177-3AD203B41FA5}">
                      <a16:colId xmlns:a16="http://schemas.microsoft.com/office/drawing/2014/main" val="1298335346"/>
                    </a:ext>
                  </a:extLst>
                </a:gridCol>
                <a:gridCol w="1504847">
                  <a:extLst>
                    <a:ext uri="{9D8B030D-6E8A-4147-A177-3AD203B41FA5}">
                      <a16:colId xmlns:a16="http://schemas.microsoft.com/office/drawing/2014/main" val="1765462050"/>
                    </a:ext>
                  </a:extLst>
                </a:gridCol>
                <a:gridCol w="1504847">
                  <a:extLst>
                    <a:ext uri="{9D8B030D-6E8A-4147-A177-3AD203B41FA5}">
                      <a16:colId xmlns:a16="http://schemas.microsoft.com/office/drawing/2014/main" val="3237258177"/>
                    </a:ext>
                  </a:extLst>
                </a:gridCol>
                <a:gridCol w="1504847">
                  <a:extLst>
                    <a:ext uri="{9D8B030D-6E8A-4147-A177-3AD203B41FA5}">
                      <a16:colId xmlns:a16="http://schemas.microsoft.com/office/drawing/2014/main" val="4124293693"/>
                    </a:ext>
                  </a:extLst>
                </a:gridCol>
                <a:gridCol w="1504847">
                  <a:extLst>
                    <a:ext uri="{9D8B030D-6E8A-4147-A177-3AD203B41FA5}">
                      <a16:colId xmlns:a16="http://schemas.microsoft.com/office/drawing/2014/main" val="2534799284"/>
                    </a:ext>
                  </a:extLst>
                </a:gridCol>
                <a:gridCol w="1504847">
                  <a:extLst>
                    <a:ext uri="{9D8B030D-6E8A-4147-A177-3AD203B41FA5}">
                      <a16:colId xmlns:a16="http://schemas.microsoft.com/office/drawing/2014/main" val="1981106862"/>
                    </a:ext>
                  </a:extLst>
                </a:gridCol>
                <a:gridCol w="1504847">
                  <a:extLst>
                    <a:ext uri="{9D8B030D-6E8A-4147-A177-3AD203B41FA5}">
                      <a16:colId xmlns:a16="http://schemas.microsoft.com/office/drawing/2014/main" val="195488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재가공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파생변수 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피처 엔지니어링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0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100/2000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6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Stacking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54234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3D954799-63FA-CA0B-AD57-19D062CB1BAF}"/>
              </a:ext>
            </a:extLst>
          </p:cNvPr>
          <p:cNvSpPr/>
          <p:nvPr/>
        </p:nvSpPr>
        <p:spPr>
          <a:xfrm>
            <a:off x="5657654" y="3195687"/>
            <a:ext cx="876692" cy="7541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D9E11-089B-73F9-BCE8-F006859F27BF}"/>
              </a:ext>
            </a:extLst>
          </p:cNvPr>
          <p:cNvSpPr txBox="1"/>
          <p:nvPr/>
        </p:nvSpPr>
        <p:spPr>
          <a:xfrm>
            <a:off x="632416" y="39498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최종모델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295696-0C2B-4538-ED42-974136482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40512"/>
              </p:ext>
            </p:extLst>
          </p:nvPr>
        </p:nvGraphicFramePr>
        <p:xfrm>
          <a:off x="829035" y="4393789"/>
          <a:ext cx="10533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41">
                  <a:extLst>
                    <a:ext uri="{9D8B030D-6E8A-4147-A177-3AD203B41FA5}">
                      <a16:colId xmlns:a16="http://schemas.microsoft.com/office/drawing/2014/main" val="1298335346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1765462050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3237258177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4124293693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2534799284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1981106862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1954880141"/>
                    </a:ext>
                  </a:extLst>
                </a:gridCol>
                <a:gridCol w="1316741">
                  <a:extLst>
                    <a:ext uri="{9D8B030D-6E8A-4147-A177-3AD203B41FA5}">
                      <a16:colId xmlns:a16="http://schemas.microsoft.com/office/drawing/2014/main" val="1187748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재가공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파생변수 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피처 엔지니어링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0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500/5000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610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B25C74-05F3-15B7-07BB-D4D93CA5247E}"/>
              </a:ext>
            </a:extLst>
          </p:cNvPr>
          <p:cNvSpPr txBox="1"/>
          <p:nvPr/>
        </p:nvSpPr>
        <p:spPr>
          <a:xfrm>
            <a:off x="3980502" y="5633143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최종 순위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500/5000 (Top 10%)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3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170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나눔스퀘어 ExtraBold</vt:lpstr>
      <vt:lpstr>Wingdings</vt:lpstr>
      <vt:lpstr>나눔스퀘어_ac Light</vt:lpstr>
      <vt:lpstr>나눔스퀘어_ac ExtraBold</vt:lpstr>
      <vt:lpstr>나눔스퀘어 네오 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최나은</dc:creator>
  <cp:lastModifiedBy>Jihoon Jung</cp:lastModifiedBy>
  <cp:revision>126</cp:revision>
  <dcterms:created xsi:type="dcterms:W3CDTF">2020-11-29T05:15:19Z</dcterms:created>
  <dcterms:modified xsi:type="dcterms:W3CDTF">2024-02-27T08:21:52Z</dcterms:modified>
</cp:coreProperties>
</file>