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286" r:id="rId2"/>
    <p:sldId id="287" r:id="rId3"/>
    <p:sldId id="288" r:id="rId4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8000"/>
    <a:srgbClr val="004070"/>
    <a:srgbClr val="8E2222"/>
    <a:srgbClr val="22270F"/>
    <a:srgbClr val="353D17"/>
    <a:srgbClr val="CFDBA1"/>
    <a:srgbClr val="FFFF99"/>
    <a:srgbClr val="9B3937"/>
    <a:srgbClr val="93A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9110" autoAdjust="0"/>
  </p:normalViewPr>
  <p:slideViewPr>
    <p:cSldViewPr>
      <p:cViewPr varScale="1">
        <p:scale>
          <a:sx n="118" d="100"/>
          <a:sy n="118" d="100"/>
        </p:scale>
        <p:origin x="1206" y="108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9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54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54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TCP/IP </a:t>
            </a:r>
            <a:r>
              <a:rPr lang="ko-KR" altLang="en-US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기반 대표적인 응용 프로토콜의 하나로 웹 클라이언트</a:t>
            </a:r>
            <a:r>
              <a:rPr lang="en-US" altLang="ko-KR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브라우저</a:t>
            </a:r>
            <a:r>
              <a:rPr lang="en-US" altLang="ko-KR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와</a:t>
            </a:r>
            <a:r>
              <a:rPr lang="en-US" altLang="ko-KR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ko-KR" altLang="en-US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웹 서버가 상호 통신하기 위해 사용하는 하이퍼텍스트</a:t>
            </a:r>
            <a:r>
              <a:rPr lang="en-US" altLang="ko-KR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(HTML </a:t>
            </a:r>
            <a:r>
              <a:rPr lang="ko-KR" altLang="en-US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텍스트</a:t>
            </a:r>
            <a:r>
              <a:rPr lang="en-US" altLang="ko-KR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 </a:t>
            </a:r>
            <a:r>
              <a:rPr lang="ko-KR" altLang="en-US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전송규약 이다</a:t>
            </a:r>
            <a:r>
              <a:rPr lang="en-US" altLang="ko-KR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r>
              <a:rPr lang="ko-KR" altLang="en-US" sz="18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구조화된 텍스트데이터</a:t>
            </a:r>
            <a:r>
              <a:rPr lang="en-US" altLang="ko-KR" sz="18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z="1800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PlainText</a:t>
            </a:r>
            <a:r>
              <a:rPr lang="en-US" altLang="ko-KR" sz="18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HTML, XML, CSS, JSON </a:t>
            </a:r>
            <a:r>
              <a:rPr lang="ko-KR" altLang="en-US" sz="18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등</a:t>
            </a:r>
            <a:r>
              <a:rPr lang="en-US" altLang="ko-KR" sz="18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 </a:t>
            </a:r>
            <a:r>
              <a:rPr lang="ko-KR" altLang="en-US" sz="18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송수신한다</a:t>
            </a:r>
            <a:r>
              <a:rPr lang="en-US" altLang="ko-KR" sz="18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r>
              <a:rPr lang="ko-KR" altLang="en-US" sz="1800" b="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웹 서버와 웹 클라이언트간에 연결상태를 유지하지 않는 특징을 가진다</a:t>
            </a:r>
            <a:r>
              <a:rPr lang="en-US" altLang="ko-KR" sz="1800" b="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endParaRPr lang="en-US" altLang="ko-KR" sz="2000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ko-KR" altLang="en-US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웹</a:t>
            </a:r>
            <a:r>
              <a:rPr lang="en-US" altLang="ko-KR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(Web)</a:t>
            </a:r>
            <a:r>
              <a:rPr lang="ko-KR" altLang="en-US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: World Wide Web(WWW, W3)</a:t>
            </a:r>
          </a:p>
          <a:p>
            <a:pPr lvl="1"/>
            <a:r>
              <a:rPr lang="ko-KR" altLang="en-US" sz="18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인터넷 상에서 </a:t>
            </a:r>
            <a:r>
              <a:rPr lang="en-US" altLang="ko-KR" sz="18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TCP/IP </a:t>
            </a:r>
            <a:r>
              <a:rPr lang="ko-KR" altLang="en-US" sz="18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기반 </a:t>
            </a:r>
            <a:r>
              <a:rPr lang="en-US" altLang="ko-KR" sz="18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HTTP </a:t>
            </a:r>
            <a:r>
              <a:rPr lang="ko-KR" altLang="en-US" sz="18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응용 프로토콜을 준수하는 웹 클라이언트와 웹 서버간의 데이터 통신</a:t>
            </a:r>
            <a:endParaRPr lang="en-US" altLang="ko-KR" sz="1800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endParaRPr lang="en-US" altLang="ko-KR" sz="2000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ko-KR" altLang="en-US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웹의 기본 구성 요소</a:t>
            </a:r>
            <a:endParaRPr lang="en-US" altLang="ko-KR" sz="2000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en-US" altLang="ko-KR" sz="18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Web Client(Browser)</a:t>
            </a:r>
            <a:r>
              <a:rPr lang="ko-KR" altLang="en-US" sz="18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와 </a:t>
            </a:r>
            <a:r>
              <a:rPr lang="en-US" altLang="ko-KR" sz="18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Web Server</a:t>
            </a:r>
          </a:p>
          <a:p>
            <a:pPr lvl="1"/>
            <a:r>
              <a:rPr lang="en-US" altLang="ko-KR" sz="18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HTTP(Hyper Text Transfer Protocol)</a:t>
            </a:r>
          </a:p>
          <a:p>
            <a:pPr lvl="1"/>
            <a:r>
              <a:rPr lang="en-US" altLang="ko-KR" sz="18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HTML(Hyper Text Markup Language), XML, CSS </a:t>
            </a:r>
            <a:r>
              <a:rPr lang="ko-KR" altLang="en-US" sz="18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등</a:t>
            </a:r>
            <a:endParaRPr lang="en-US" altLang="ko-KR" sz="1800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en-US" altLang="ko-KR" sz="18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URL(Uniform Resource Locator)</a:t>
            </a:r>
          </a:p>
          <a:p>
            <a:pPr lvl="1"/>
            <a:endParaRPr lang="en-US" altLang="ko-KR" sz="2000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HTTP(Hyper Text Transfer Protocol)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웹 클라이언트</a:t>
            </a:r>
            <a:r>
              <a:rPr lang="en-US" altLang="ko-KR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브라우저</a:t>
            </a:r>
            <a:r>
              <a:rPr lang="en-US" altLang="ko-KR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에서</a:t>
            </a:r>
            <a:r>
              <a:rPr lang="en-US" altLang="ko-KR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웹 서버로 전송하는 </a:t>
            </a:r>
            <a:r>
              <a:rPr lang="en-US" altLang="ko-KR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HTTP </a:t>
            </a:r>
            <a:r>
              <a:rPr lang="ko-KR" altLang="en-US" sz="2000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텍스트 구조</a:t>
            </a:r>
            <a:endParaRPr lang="en-US" altLang="ko-KR" sz="2000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HTTP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요청 메시지 구조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242343"/>
            <a:ext cx="849694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568" y="5021627"/>
            <a:ext cx="7125760" cy="150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웹 서버에서 웹 클라이언트</a:t>
            </a:r>
            <a:r>
              <a:rPr lang="en-US" altLang="ko-KR" sz="20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sz="20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브라우저</a:t>
            </a:r>
            <a:r>
              <a:rPr lang="en-US" altLang="ko-KR" sz="20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sz="20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로 전송하는 </a:t>
            </a:r>
            <a:r>
              <a:rPr lang="en-US" altLang="ko-KR" sz="20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HTTP </a:t>
            </a:r>
            <a:r>
              <a:rPr lang="ko-KR" altLang="en-US" sz="20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텍스트 구조</a:t>
            </a:r>
            <a:endParaRPr lang="en-US" altLang="ko-KR" sz="20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HTTP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응답 메시지 구조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645" y="1362609"/>
            <a:ext cx="7825122" cy="441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50</Words>
  <Application>Microsoft Office PowerPoint</Application>
  <PresentationFormat>사용자 지정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HY헤드라인M</vt:lpstr>
      <vt:lpstr>가는각진제목체</vt:lpstr>
      <vt:lpstr>나눔고딕</vt:lpstr>
      <vt:lpstr>맑은 고딕</vt:lpstr>
      <vt:lpstr>Arial</vt:lpstr>
      <vt:lpstr>Wingdings 2</vt:lpstr>
      <vt:lpstr>디자인 사용자 지정</vt:lpstr>
      <vt:lpstr>HTTP(Hyper Text Transfer Protocol) 개요</vt:lpstr>
      <vt:lpstr>HTTP 요청 메시지 구조</vt:lpstr>
      <vt:lpstr>HTTP 응답 메시지 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박세준</cp:lastModifiedBy>
  <cp:revision>1089</cp:revision>
  <dcterms:created xsi:type="dcterms:W3CDTF">2011-05-05T14:24:12Z</dcterms:created>
  <dcterms:modified xsi:type="dcterms:W3CDTF">2018-03-12T08:19:55Z</dcterms:modified>
</cp:coreProperties>
</file>