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9F6A-3F28-4741-B8B3-4C9CF83DC3EF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E725-218A-4124-81D2-B9CC8793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67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9F6A-3F28-4741-B8B3-4C9CF83DC3EF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E725-218A-4124-81D2-B9CC8793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8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9F6A-3F28-4741-B8B3-4C9CF83DC3EF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E725-218A-4124-81D2-B9CC8793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4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9F6A-3F28-4741-B8B3-4C9CF83DC3EF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E725-218A-4124-81D2-B9CC8793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98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9F6A-3F28-4741-B8B3-4C9CF83DC3EF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E725-218A-4124-81D2-B9CC8793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5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9F6A-3F28-4741-B8B3-4C9CF83DC3EF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E725-218A-4124-81D2-B9CC8793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9F6A-3F28-4741-B8B3-4C9CF83DC3EF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E725-218A-4124-81D2-B9CC8793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8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9F6A-3F28-4741-B8B3-4C9CF83DC3EF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E725-218A-4124-81D2-B9CC8793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1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9F6A-3F28-4741-B8B3-4C9CF83DC3EF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E725-218A-4124-81D2-B9CC8793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4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9F6A-3F28-4741-B8B3-4C9CF83DC3EF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E725-218A-4124-81D2-B9CC8793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8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9F6A-3F28-4741-B8B3-4C9CF83DC3EF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E725-218A-4124-81D2-B9CC8793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9F6A-3F28-4741-B8B3-4C9CF83DC3EF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7E725-218A-4124-81D2-B9CC8793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2" y="1319213"/>
            <a:ext cx="9109398" cy="463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46738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다중게시판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37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</dc:creator>
  <cp:lastModifiedBy>kosta</cp:lastModifiedBy>
  <cp:revision>1</cp:revision>
  <dcterms:created xsi:type="dcterms:W3CDTF">2018-04-10T00:58:04Z</dcterms:created>
  <dcterms:modified xsi:type="dcterms:W3CDTF">2018-04-10T01:01:23Z</dcterms:modified>
</cp:coreProperties>
</file>