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  <p:sldMasterId id="2147483713" r:id="rId2"/>
    <p:sldMasterId id="2147483658" r:id="rId3"/>
    <p:sldMasterId id="2147483696" r:id="rId4"/>
  </p:sldMasterIdLst>
  <p:notesMasterIdLst>
    <p:notesMasterId r:id="rId14"/>
  </p:notesMasterIdLst>
  <p:handoutMasterIdLst>
    <p:handoutMasterId r:id="rId15"/>
  </p:handoutMasterIdLst>
  <p:sldIdLst>
    <p:sldId id="1464" r:id="rId5"/>
    <p:sldId id="1380" r:id="rId6"/>
    <p:sldId id="1409" r:id="rId7"/>
    <p:sldId id="1398" r:id="rId8"/>
    <p:sldId id="1463" r:id="rId9"/>
    <p:sldId id="1465" r:id="rId10"/>
    <p:sldId id="1466" r:id="rId11"/>
    <p:sldId id="1467" r:id="rId12"/>
    <p:sldId id="1468" r:id="rId13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F9F9"/>
    <a:srgbClr val="B7CFE7"/>
    <a:srgbClr val="FFFFCC"/>
    <a:srgbClr val="DDDDDD"/>
    <a:srgbClr val="336699"/>
    <a:srgbClr val="33CCCC"/>
    <a:srgbClr val="99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86643" autoAdjust="0"/>
  </p:normalViewPr>
  <p:slideViewPr>
    <p:cSldViewPr snapToGrid="0">
      <p:cViewPr varScale="1">
        <p:scale>
          <a:sx n="91" d="100"/>
          <a:sy n="91" d="100"/>
        </p:scale>
        <p:origin x="-888" y="-108"/>
      </p:cViewPr>
      <p:guideLst>
        <p:guide orient="horz" pos="350"/>
        <p:guide orient="horz" pos="656"/>
        <p:guide pos="374"/>
        <p:guide pos="6173"/>
        <p:guide pos="11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94" y="-90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384784-929F-44B9-8097-86BB2AE402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2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58825"/>
            <a:ext cx="5360988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99000"/>
            <a:ext cx="4953000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95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99588"/>
            <a:ext cx="2895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5C47931-9DDF-40FC-BC75-82F116645C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1384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584200" y="4191000"/>
            <a:ext cx="93376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660400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439738" y="0"/>
            <a:ext cx="3238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WithFlex IT Team</a:t>
            </a:r>
            <a:endParaRPr lang="en-US" altLang="ko-KR" sz="900" dirty="0">
              <a:solidFill>
                <a:schemeClr val="bg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58676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381125" y="2709863"/>
            <a:ext cx="8420100" cy="1470025"/>
          </a:xfrm>
          <a:ln algn="ctr"/>
        </p:spPr>
        <p:txBody>
          <a:bodyPr/>
          <a:lstStyle>
            <a:lvl1pPr algn="r">
              <a:defRPr sz="33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B3397-DFD5-45B9-B083-BA1A7D44C3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32675" y="-3175"/>
            <a:ext cx="2473325" cy="65674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700" y="-3175"/>
            <a:ext cx="7267575" cy="65674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6709F-6BA4-43BA-B278-78280D3074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584200" y="4191000"/>
            <a:ext cx="93376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0" y="0"/>
            <a:ext cx="660400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442913" y="0"/>
            <a:ext cx="3206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n-US" altLang="ko-KR" sz="900" b="1">
                <a:solidFill>
                  <a:schemeClr val="bg1"/>
                </a:solidFill>
                <a:latin typeface="Arial" charset="0"/>
                <a:ea typeface="굴림" pitchFamily="50" charset="-127"/>
              </a:rPr>
              <a:t>WiderThan </a:t>
            </a:r>
            <a:r>
              <a:rPr lang="en-US" altLang="ko-KR" sz="900" b="1">
                <a:solidFill>
                  <a:schemeClr val="bg1"/>
                </a:solidFill>
                <a:latin typeface="Arial" charset="0"/>
              </a:rPr>
              <a:t>Convergence  Team</a:t>
            </a:r>
            <a:endParaRPr lang="en-US" altLang="ko-KR" sz="900">
              <a:solidFill>
                <a:schemeClr val="bg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21678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381125" y="2709863"/>
            <a:ext cx="8420100" cy="1470025"/>
          </a:xfrm>
          <a:ln algn="ctr"/>
        </p:spPr>
        <p:txBody>
          <a:bodyPr/>
          <a:lstStyle>
            <a:lvl1pPr algn="r">
              <a:defRPr sz="33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FBE3B-8EF6-4717-BBE1-EFEB8C28B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58453-E12A-44CB-9C4B-29085DF58F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5888" y="306388"/>
            <a:ext cx="4765675" cy="625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963" y="306388"/>
            <a:ext cx="4767262" cy="625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B21A4-4076-43DF-BBA3-697D8CB6C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69CD1-EC6D-48EE-8E07-8D74F374F4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A578-2F8E-4835-ABA9-666A301CF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4E728-F1DE-4CB3-831E-5B31CF1663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79728-F852-4540-B8C0-65FD454D24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49E6A-D933-413C-8779-28FB30DFED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AB308-AB27-4FA7-89C5-C60576FC81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9BC7-A0BF-4C2B-A822-0E01AF261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32675" y="-3175"/>
            <a:ext cx="2473325" cy="65674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700" y="-3175"/>
            <a:ext cx="7267575" cy="65674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7DCBB-8755-4668-90C1-B0B881952C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00" y="-3175"/>
            <a:ext cx="9893300" cy="2857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15888" y="306388"/>
            <a:ext cx="9685337" cy="62579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43439-2E30-401B-88A9-1391066B1E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584200" y="4191000"/>
            <a:ext cx="93376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660400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082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368425" y="2709863"/>
            <a:ext cx="8420100" cy="1470025"/>
          </a:xfrm>
          <a:ln algn="ctr"/>
        </p:spPr>
        <p:txBody>
          <a:bodyPr/>
          <a:lstStyle>
            <a:lvl1pPr algn="r">
              <a:defRPr sz="33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BC776-8E6E-4AC8-BAEC-EB56968DAA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ABAAD-B635-4B3A-A576-0771CB98F9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772400" y="674688"/>
            <a:ext cx="938213" cy="588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863013" y="674688"/>
            <a:ext cx="938212" cy="588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C7D7-72AD-4AE0-866B-288BE54DE9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609AB-E057-472E-95AC-E96489D0D7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8394F-2715-4B39-AA9A-D4B49AF2FC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E1FED-B908-428D-B8FE-36B4CC0850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F84A7-838C-43EA-8E50-0F46FEE242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587A5-65D6-4F8D-B473-DCE04B48B0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B52A1-F3D1-429E-9F5A-499BE49494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CB6C8-EBAB-4364-86FD-D0195B3E59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0"/>
            <a:ext cx="2476500" cy="65643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77100" cy="65643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42C37-1157-406F-8934-68F9BE43F9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266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7772400" y="674688"/>
            <a:ext cx="2028825" cy="58896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9974A-26CA-4AE1-B5BA-316D8F6E46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1362075" y="4191000"/>
            <a:ext cx="85598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660400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362075" y="4191000"/>
            <a:ext cx="85598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660400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584200" y="4191000"/>
            <a:ext cx="93376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0" y="0"/>
            <a:ext cx="660400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Text Box 30"/>
          <p:cNvSpPr txBox="1">
            <a:spLocks noChangeArrowheads="1"/>
          </p:cNvSpPr>
          <p:nvPr userDrawn="1"/>
        </p:nvSpPr>
        <p:spPr bwMode="auto">
          <a:xfrm>
            <a:off x="442913" y="0"/>
            <a:ext cx="3206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n-US" altLang="ko-KR" sz="900" b="1">
                <a:solidFill>
                  <a:schemeClr val="bg1"/>
                </a:solidFill>
                <a:latin typeface="Arial" charset="0"/>
                <a:ea typeface="굴림" pitchFamily="50" charset="-127"/>
              </a:rPr>
              <a:t>WiderThan </a:t>
            </a:r>
            <a:r>
              <a:rPr lang="en-US" altLang="ko-KR" sz="900" b="1">
                <a:solidFill>
                  <a:schemeClr val="bg1"/>
                </a:solidFill>
                <a:latin typeface="Arial" charset="0"/>
              </a:rPr>
              <a:t>Convergence  Team</a:t>
            </a:r>
            <a:endParaRPr lang="en-US" altLang="ko-KR" sz="900">
              <a:solidFill>
                <a:schemeClr val="bg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24315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1381125" y="2709863"/>
            <a:ext cx="8420100" cy="1470025"/>
          </a:xfrm>
          <a:ln algn="ctr"/>
        </p:spPr>
        <p:txBody>
          <a:bodyPr/>
          <a:lstStyle>
            <a:lvl1pPr algn="r">
              <a:defRPr sz="33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11076-62D6-4A50-9B5B-06DDB7B793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DF163-0F89-4F14-998B-F8D0B552C0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772400" y="674688"/>
            <a:ext cx="938213" cy="588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863013" y="674688"/>
            <a:ext cx="938212" cy="588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DDCF1-9B56-4A47-AA69-CF91763787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5888" y="674688"/>
            <a:ext cx="4765675" cy="588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963" y="674688"/>
            <a:ext cx="4767262" cy="588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651D2-C612-471D-AEEA-C45D112AEE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43B9E-114C-4062-B25D-5804544D6F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DCEC2-2E4C-4270-A754-5A2E47F501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00435-45DD-4656-8C76-F0E6F6EF11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03CE-89A8-40DE-97BF-24FD6ADAD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0C52-4900-45B7-9C9A-9621EAF539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20D25-A75B-4C34-B5D8-3E3A6C0F84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0"/>
            <a:ext cx="2476500" cy="65643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77100" cy="65643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9523F-20E7-4497-A5A7-B36E1031BD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25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7772400" y="674688"/>
            <a:ext cx="2028825" cy="58896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23B6D-C717-4508-9326-4FBD9ED26C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E9E6D-F575-4633-A914-C130C41BBB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A423F-B700-4410-B96A-9640DDB53E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1023D-781D-45AA-87C2-5C0CF46FA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5E168-3EC8-4670-8409-B7227C4DC1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C0CF5-5A58-438E-9FDE-C0D0C285B4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0" y="0"/>
            <a:ext cx="9906000" cy="2873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Tx/>
              <a:buChar char="•"/>
              <a:defRPr/>
            </a:pPr>
            <a:endParaRPr lang="ko-KR" altLang="ko-KR" sz="1400">
              <a:solidFill>
                <a:schemeClr val="bg1"/>
              </a:solidFill>
            </a:endParaRP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34300" y="6613525"/>
            <a:ext cx="2063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C2ACFB1-7C70-4C44-B261-56C73905FB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85732" name="Line 4"/>
          <p:cNvSpPr>
            <a:spLocks noChangeShapeType="1"/>
          </p:cNvSpPr>
          <p:nvPr/>
        </p:nvSpPr>
        <p:spPr bwMode="auto">
          <a:xfrm>
            <a:off x="0" y="6629400"/>
            <a:ext cx="9906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2700" y="-3175"/>
            <a:ext cx="98933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graphicFrame>
        <p:nvGraphicFramePr>
          <p:cNvPr id="585769" name="Group 41"/>
          <p:cNvGraphicFramePr>
            <a:graphicFrameLocks noGrp="1"/>
          </p:cNvGraphicFramePr>
          <p:nvPr/>
        </p:nvGraphicFramePr>
        <p:xfrm>
          <a:off x="104775" y="368300"/>
          <a:ext cx="9696450" cy="6196013"/>
        </p:xfrm>
        <a:graphic>
          <a:graphicData uri="http://schemas.openxmlformats.org/drawingml/2006/table">
            <a:tbl>
              <a:tblPr/>
              <a:tblGrid>
                <a:gridCol w="969645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Service &amp; Function  Process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910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8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888" y="674688"/>
            <a:ext cx="9685337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786" name="Rectangle 2"/>
          <p:cNvSpPr>
            <a:spLocks noChangeArrowheads="1"/>
          </p:cNvSpPr>
          <p:nvPr userDrawn="1"/>
        </p:nvSpPr>
        <p:spPr bwMode="auto">
          <a:xfrm>
            <a:off x="0" y="0"/>
            <a:ext cx="9906000" cy="2873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Tx/>
              <a:buChar char="•"/>
              <a:defRPr/>
            </a:pPr>
            <a:endParaRPr lang="ko-KR" altLang="ko-KR" sz="1400">
              <a:solidFill>
                <a:schemeClr val="bg1"/>
              </a:solidFill>
            </a:endParaRPr>
          </a:p>
        </p:txBody>
      </p:sp>
      <p:sp>
        <p:nvSpPr>
          <p:cNvPr id="21667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34300" y="6613525"/>
            <a:ext cx="2063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AAE2BCC1-DBF8-4D81-B246-F5C1B23CB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166788" name="Line 4"/>
          <p:cNvSpPr>
            <a:spLocks noChangeShapeType="1"/>
          </p:cNvSpPr>
          <p:nvPr userDrawn="1"/>
        </p:nvSpPr>
        <p:spPr bwMode="auto">
          <a:xfrm>
            <a:off x="0" y="6629400"/>
            <a:ext cx="9906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700" y="-3175"/>
            <a:ext cx="98933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888" y="306388"/>
            <a:ext cx="9685337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ChangeArrowheads="1"/>
          </p:cNvSpPr>
          <p:nvPr/>
        </p:nvSpPr>
        <p:spPr bwMode="auto">
          <a:xfrm>
            <a:off x="0" y="0"/>
            <a:ext cx="9906000" cy="2873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Tx/>
              <a:buChar char="•"/>
              <a:defRPr/>
            </a:pPr>
            <a:endParaRPr lang="ko-KR" altLang="ko-KR" sz="1400">
              <a:solidFill>
                <a:schemeClr val="bg1"/>
              </a:solidFill>
            </a:endParaRP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34300" y="6613525"/>
            <a:ext cx="2063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5E3F9BC3-8972-4B7D-9F6A-7A01425876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07236" name="Line 4"/>
          <p:cNvSpPr>
            <a:spLocks noChangeShapeType="1"/>
          </p:cNvSpPr>
          <p:nvPr/>
        </p:nvSpPr>
        <p:spPr bwMode="auto">
          <a:xfrm>
            <a:off x="0" y="6629400"/>
            <a:ext cx="9906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graphicFrame>
        <p:nvGraphicFramePr>
          <p:cNvPr id="607292" name="Group 60"/>
          <p:cNvGraphicFramePr>
            <a:graphicFrameLocks noGrp="1"/>
          </p:cNvGraphicFramePr>
          <p:nvPr/>
        </p:nvGraphicFramePr>
        <p:xfrm>
          <a:off x="104775" y="368300"/>
          <a:ext cx="9688513" cy="6196013"/>
        </p:xfrm>
        <a:graphic>
          <a:graphicData uri="http://schemas.openxmlformats.org/drawingml/2006/table">
            <a:tbl>
              <a:tblPr/>
              <a:tblGrid>
                <a:gridCol w="7672388"/>
                <a:gridCol w="2016125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Service &amp; Function  Process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910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9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674688"/>
            <a:ext cx="2028825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0"/>
            <a:r>
              <a:rPr lang="ko-KR" altLang="en-US" smtClean="0"/>
              <a:t>둘째 수준</a:t>
            </a:r>
          </a:p>
          <a:p>
            <a:pPr lvl="0"/>
            <a:r>
              <a:rPr lang="ko-KR" altLang="en-US" smtClean="0"/>
              <a:t>셋째 수준</a:t>
            </a:r>
          </a:p>
          <a:p>
            <a:pPr lvl="0"/>
            <a:r>
              <a:rPr lang="ko-KR" altLang="en-US" smtClean="0"/>
              <a:t>넷째 수준</a:t>
            </a:r>
          </a:p>
          <a:p>
            <a:pPr lvl="0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•"/>
        <a:defRPr kumimoji="1" sz="1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ChangeArrowheads="1"/>
          </p:cNvSpPr>
          <p:nvPr/>
        </p:nvSpPr>
        <p:spPr bwMode="auto">
          <a:xfrm>
            <a:off x="0" y="0"/>
            <a:ext cx="9906000" cy="2873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Tx/>
              <a:buChar char="•"/>
              <a:defRPr/>
            </a:pPr>
            <a:endParaRPr lang="ko-KR" altLang="ko-KR" sz="1400">
              <a:solidFill>
                <a:schemeClr val="bg1"/>
              </a:solidFill>
            </a:endParaRP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34300" y="6613525"/>
            <a:ext cx="2063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FFEA688-F9B2-4563-8EC2-AA4CCE7B5A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42116" name="Line 4"/>
          <p:cNvSpPr>
            <a:spLocks noChangeShapeType="1"/>
          </p:cNvSpPr>
          <p:nvPr/>
        </p:nvSpPr>
        <p:spPr bwMode="auto">
          <a:xfrm>
            <a:off x="0" y="6629400"/>
            <a:ext cx="9906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42118" name="Line 6"/>
          <p:cNvSpPr>
            <a:spLocks noChangeShapeType="1"/>
          </p:cNvSpPr>
          <p:nvPr/>
        </p:nvSpPr>
        <p:spPr bwMode="auto">
          <a:xfrm>
            <a:off x="0" y="6629400"/>
            <a:ext cx="9906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242189" name="Group 77"/>
          <p:cNvGraphicFramePr>
            <a:graphicFrameLocks noGrp="1"/>
          </p:cNvGraphicFramePr>
          <p:nvPr/>
        </p:nvGraphicFramePr>
        <p:xfrm>
          <a:off x="104775" y="368300"/>
          <a:ext cx="9688513" cy="6196013"/>
        </p:xfrm>
        <a:graphic>
          <a:graphicData uri="http://schemas.openxmlformats.org/drawingml/2006/table">
            <a:tbl>
              <a:tblPr/>
              <a:tblGrid>
                <a:gridCol w="7672388"/>
                <a:gridCol w="2016125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Service &amp; Function  Process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910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674688"/>
            <a:ext cx="2028825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42135" name="Line 23"/>
          <p:cNvSpPr>
            <a:spLocks noChangeShapeType="1"/>
          </p:cNvSpPr>
          <p:nvPr/>
        </p:nvSpPr>
        <p:spPr bwMode="auto">
          <a:xfrm>
            <a:off x="0" y="6629400"/>
            <a:ext cx="9906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242190" name="Group 78"/>
          <p:cNvGraphicFramePr>
            <a:graphicFrameLocks noGrp="1"/>
          </p:cNvGraphicFramePr>
          <p:nvPr/>
        </p:nvGraphicFramePr>
        <p:xfrm>
          <a:off x="104775" y="368300"/>
          <a:ext cx="9688513" cy="6196013"/>
        </p:xfrm>
        <a:graphic>
          <a:graphicData uri="http://schemas.openxmlformats.org/drawingml/2006/table">
            <a:tbl>
              <a:tblPr/>
              <a:tblGrid>
                <a:gridCol w="7672388"/>
                <a:gridCol w="2016125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Service &amp; Function  Process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910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26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•"/>
        <a:defRPr kumimoji="1" sz="1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68425" y="3036438"/>
            <a:ext cx="8420100" cy="14700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HY헤드라인M" pitchFamily="18" charset="-127"/>
              </a:rPr>
              <a:t>개인 </a:t>
            </a:r>
            <a:r>
              <a:rPr lang="ko-KR" altLang="en-US" dirty="0" err="1" smtClean="0">
                <a:latin typeface="HY헤드라인M" pitchFamily="18" charset="-127"/>
              </a:rPr>
              <a:t>블로그</a:t>
            </a:r>
            <a:r>
              <a:rPr lang="ko-KR" altLang="en-US" smtClean="0">
                <a:latin typeface="HY헤드라인M" pitchFamily="18" charset="-127"/>
              </a:rPr>
              <a:t> 스토리 </a:t>
            </a:r>
            <a:r>
              <a:rPr lang="ko-KR" altLang="en-US" dirty="0" smtClean="0">
                <a:latin typeface="HY헤드라인M" pitchFamily="18" charset="-127"/>
              </a:rPr>
              <a:t>보드</a:t>
            </a:r>
            <a:endParaRPr lang="ko-KR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390503" y="4611190"/>
            <a:ext cx="7301102" cy="1277273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00FF"/>
                </a:solidFill>
              </a:rPr>
              <a:t>스토리보드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사이트 제작 시 기획 단계에서 아이디어와 디자인을 시각화 하기 위해서 사용하는 중요한 산출물 중의 하나로 보는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사람이 스토리의 내용을 쉽게 이해할 수 있도록 주요 장면을 그림으로 정리한 계획표를 말한다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스토리보드는 시나리오의 내용을 시각화하여 표현하기 위한 도구인 동시에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제작진 사이의 의사소통을 돕기 위한 중요한 수단이라 할 수 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스토리보드에는 주제와 화면제목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화면의 구성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화면설명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연결화면 등을 기록한다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스토리보드는 그 형식과 용도에 따라 다양한 형식으로 작성할 수 있다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0BCB3A1-9572-4989-BBE0-660D970B4E40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30638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홈페이지 </a:t>
            </a:r>
            <a:r>
              <a:rPr lang="ko-KR" altLang="en-US" dirty="0" smtClean="0"/>
              <a:t>화면 및 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 페이지</a:t>
            </a:r>
            <a:endParaRPr lang="en-US" altLang="ko-KR" dirty="0" smtClean="0"/>
          </a:p>
        </p:txBody>
      </p:sp>
      <p:graphicFrame>
        <p:nvGraphicFramePr>
          <p:cNvPr id="28" name="Group 310"/>
          <p:cNvGraphicFramePr>
            <a:graphicFrameLocks/>
          </p:cNvGraphicFramePr>
          <p:nvPr/>
        </p:nvGraphicFramePr>
        <p:xfrm>
          <a:off x="7772400" y="665163"/>
          <a:ext cx="2028825" cy="1633304"/>
        </p:xfrm>
        <a:graphic>
          <a:graphicData uri="http://schemas.openxmlformats.org/drawingml/2006/table">
            <a:tbl>
              <a:tblPr/>
              <a:tblGrid>
                <a:gridCol w="323850"/>
                <a:gridCol w="1704975"/>
              </a:tblGrid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7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2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792616"/>
            <a:ext cx="7511143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 txBox="1">
            <a:spLocks noGrp="1"/>
          </p:cNvSpPr>
          <p:nvPr/>
        </p:nvSpPr>
        <p:spPr bwMode="auto">
          <a:xfrm>
            <a:off x="7734300" y="6613525"/>
            <a:ext cx="2063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593CC78-CBCC-4798-AC8C-C6FBF4DEA784}" type="slidenum">
              <a:rPr lang="en-US" altLang="ko-KR" sz="1000"/>
              <a:pPr algn="r"/>
              <a:t>2</a:t>
            </a:fld>
            <a:endParaRPr lang="en-US" altLang="ko-KR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0638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회원가입 페이지</a:t>
            </a:r>
            <a:endParaRPr lang="en-US" altLang="ko-KR" dirty="0" smtClean="0"/>
          </a:p>
        </p:txBody>
      </p:sp>
      <p:graphicFrame>
        <p:nvGraphicFramePr>
          <p:cNvPr id="2207030" name="Group 310"/>
          <p:cNvGraphicFramePr>
            <a:graphicFrameLocks noGrp="1"/>
          </p:cNvGraphicFramePr>
          <p:nvPr>
            <p:ph idx="4294967295"/>
          </p:nvPr>
        </p:nvGraphicFramePr>
        <p:xfrm>
          <a:off x="7772400" y="665163"/>
          <a:ext cx="2028825" cy="1633304"/>
        </p:xfrm>
        <a:graphic>
          <a:graphicData uri="http://schemas.openxmlformats.org/drawingml/2006/table">
            <a:tbl>
              <a:tblPr/>
              <a:tblGrid>
                <a:gridCol w="323850"/>
                <a:gridCol w="1704975"/>
              </a:tblGrid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7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2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4" name="Rectangle 436"/>
          <p:cNvSpPr>
            <a:spLocks noChangeArrowheads="1"/>
          </p:cNvSpPr>
          <p:nvPr/>
        </p:nvSpPr>
        <p:spPr bwMode="auto">
          <a:xfrm>
            <a:off x="4100513" y="4880422"/>
            <a:ext cx="525462" cy="188912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pPr algn="ctr"/>
            <a:r>
              <a:rPr lang="ko-KR" altLang="en-US" dirty="0" smtClean="0"/>
              <a:t>다시 입력</a:t>
            </a:r>
            <a:endParaRPr lang="ko-KR" altLang="en-US" dirty="0"/>
          </a:p>
        </p:txBody>
      </p:sp>
      <p:sp>
        <p:nvSpPr>
          <p:cNvPr id="15395" name="Rectangle 436"/>
          <p:cNvSpPr>
            <a:spLocks noChangeArrowheads="1"/>
          </p:cNvSpPr>
          <p:nvPr/>
        </p:nvSpPr>
        <p:spPr bwMode="auto">
          <a:xfrm>
            <a:off x="3328988" y="4889947"/>
            <a:ext cx="525462" cy="188912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pPr algn="ctr"/>
            <a:r>
              <a:rPr lang="ko-KR" altLang="en-US" dirty="0" smtClean="0"/>
              <a:t>가입하기</a:t>
            </a:r>
            <a:endParaRPr lang="ko-KR" altLang="en-US" dirty="0"/>
          </a:p>
        </p:txBody>
      </p:sp>
      <p:sp>
        <p:nvSpPr>
          <p:cNvPr id="15396" name="Rectangle 434"/>
          <p:cNvSpPr>
            <a:spLocks noChangeArrowheads="1"/>
          </p:cNvSpPr>
          <p:nvPr/>
        </p:nvSpPr>
        <p:spPr bwMode="auto">
          <a:xfrm>
            <a:off x="2591754" y="2900527"/>
            <a:ext cx="1104278" cy="20976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5398" name="Text Box 437"/>
          <p:cNvSpPr txBox="1">
            <a:spLocks noChangeArrowheads="1"/>
          </p:cNvSpPr>
          <p:nvPr/>
        </p:nvSpPr>
        <p:spPr bwMode="auto">
          <a:xfrm>
            <a:off x="1862138" y="2895765"/>
            <a:ext cx="3111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5405" name="Rectangle 434"/>
          <p:cNvSpPr>
            <a:spLocks noChangeArrowheads="1"/>
          </p:cNvSpPr>
          <p:nvPr/>
        </p:nvSpPr>
        <p:spPr bwMode="auto">
          <a:xfrm>
            <a:off x="2591753" y="1988187"/>
            <a:ext cx="974407" cy="1905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en-US" altLang="ko-KR"/>
          </a:p>
        </p:txBody>
      </p:sp>
      <p:sp>
        <p:nvSpPr>
          <p:cNvPr id="15406" name="Text Box 437"/>
          <p:cNvSpPr txBox="1">
            <a:spLocks noChangeArrowheads="1"/>
          </p:cNvSpPr>
          <p:nvPr/>
        </p:nvSpPr>
        <p:spPr bwMode="auto">
          <a:xfrm>
            <a:off x="1862138" y="1983424"/>
            <a:ext cx="41683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5407" name="Rectangle 436"/>
          <p:cNvSpPr>
            <a:spLocks noChangeArrowheads="1"/>
          </p:cNvSpPr>
          <p:nvPr/>
        </p:nvSpPr>
        <p:spPr bwMode="auto">
          <a:xfrm>
            <a:off x="3721739" y="2014339"/>
            <a:ext cx="579921" cy="170698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pPr algn="ctr"/>
            <a:r>
              <a:rPr lang="ko-KR" altLang="en-US" dirty="0" smtClean="0"/>
              <a:t>중복검사</a:t>
            </a:r>
            <a:endParaRPr lang="ko-KR" altLang="en-US" dirty="0"/>
          </a:p>
        </p:txBody>
      </p:sp>
      <p:sp>
        <p:nvSpPr>
          <p:cNvPr id="15408" name="Rectangle 434"/>
          <p:cNvSpPr>
            <a:spLocks noChangeArrowheads="1"/>
          </p:cNvSpPr>
          <p:nvPr/>
        </p:nvSpPr>
        <p:spPr bwMode="auto">
          <a:xfrm>
            <a:off x="2591753" y="2301545"/>
            <a:ext cx="974407" cy="1905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5409" name="Text Box 437"/>
          <p:cNvSpPr txBox="1">
            <a:spLocks noChangeArrowheads="1"/>
          </p:cNvSpPr>
          <p:nvPr/>
        </p:nvSpPr>
        <p:spPr bwMode="auto">
          <a:xfrm>
            <a:off x="1862138" y="2296782"/>
            <a:ext cx="5143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5410" name="Rectangle 434"/>
          <p:cNvSpPr>
            <a:spLocks noChangeArrowheads="1"/>
          </p:cNvSpPr>
          <p:nvPr/>
        </p:nvSpPr>
        <p:spPr bwMode="auto">
          <a:xfrm>
            <a:off x="2591754" y="3224735"/>
            <a:ext cx="1107153" cy="2027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en-US" altLang="ko-KR"/>
          </a:p>
        </p:txBody>
      </p:sp>
      <p:sp>
        <p:nvSpPr>
          <p:cNvPr id="15411" name="Text Box 437"/>
          <p:cNvSpPr txBox="1">
            <a:spLocks noChangeArrowheads="1"/>
          </p:cNvSpPr>
          <p:nvPr/>
        </p:nvSpPr>
        <p:spPr bwMode="auto">
          <a:xfrm>
            <a:off x="1862138" y="3219974"/>
            <a:ext cx="41683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15431" name="Rectangle 434"/>
          <p:cNvSpPr>
            <a:spLocks noChangeArrowheads="1"/>
          </p:cNvSpPr>
          <p:nvPr/>
        </p:nvSpPr>
        <p:spPr bwMode="auto">
          <a:xfrm>
            <a:off x="2591754" y="3559920"/>
            <a:ext cx="611187" cy="1825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r>
              <a:rPr lang="en-US" altLang="ko-KR"/>
              <a:t>010</a:t>
            </a:r>
          </a:p>
        </p:txBody>
      </p:sp>
      <p:sp>
        <p:nvSpPr>
          <p:cNvPr id="15432" name="Text Box 437"/>
          <p:cNvSpPr txBox="1">
            <a:spLocks noChangeArrowheads="1"/>
          </p:cNvSpPr>
          <p:nvPr/>
        </p:nvSpPr>
        <p:spPr bwMode="auto">
          <a:xfrm>
            <a:off x="1862138" y="3545633"/>
            <a:ext cx="519423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전화번호</a:t>
            </a:r>
            <a:endParaRPr lang="ko-KR" altLang="en-US" dirty="0"/>
          </a:p>
        </p:txBody>
      </p:sp>
      <p:pic>
        <p:nvPicPr>
          <p:cNvPr id="154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5304" y="3582126"/>
            <a:ext cx="14287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5434" name="Rectangle 434"/>
          <p:cNvSpPr>
            <a:spLocks noChangeArrowheads="1"/>
          </p:cNvSpPr>
          <p:nvPr/>
        </p:nvSpPr>
        <p:spPr bwMode="auto">
          <a:xfrm>
            <a:off x="3434716" y="3567858"/>
            <a:ext cx="609600" cy="1841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en-US" altLang="ko-KR"/>
          </a:p>
        </p:txBody>
      </p:sp>
      <p:sp>
        <p:nvSpPr>
          <p:cNvPr id="15435" name="Text Box 437"/>
          <p:cNvSpPr txBox="1">
            <a:spLocks noChangeArrowheads="1"/>
          </p:cNvSpPr>
          <p:nvPr/>
        </p:nvSpPr>
        <p:spPr bwMode="auto">
          <a:xfrm>
            <a:off x="3242629" y="3545633"/>
            <a:ext cx="168275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15436" name="Text Box 437"/>
          <p:cNvSpPr txBox="1">
            <a:spLocks noChangeArrowheads="1"/>
          </p:cNvSpPr>
          <p:nvPr/>
        </p:nvSpPr>
        <p:spPr bwMode="auto">
          <a:xfrm>
            <a:off x="4066541" y="3545633"/>
            <a:ext cx="168275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15437" name="Rectangle 434"/>
          <p:cNvSpPr>
            <a:spLocks noChangeArrowheads="1"/>
          </p:cNvSpPr>
          <p:nvPr/>
        </p:nvSpPr>
        <p:spPr bwMode="auto">
          <a:xfrm>
            <a:off x="4241166" y="3567858"/>
            <a:ext cx="611188" cy="1841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en-US" altLang="ko-KR"/>
          </a:p>
        </p:txBody>
      </p:sp>
      <p:sp>
        <p:nvSpPr>
          <p:cNvPr id="15439" name="AutoShape 408"/>
          <p:cNvSpPr>
            <a:spLocks noChangeArrowheads="1"/>
          </p:cNvSpPr>
          <p:nvPr/>
        </p:nvSpPr>
        <p:spPr bwMode="auto">
          <a:xfrm>
            <a:off x="1509713" y="1629195"/>
            <a:ext cx="4956175" cy="3815164"/>
          </a:xfrm>
          <a:prstGeom prst="roundRect">
            <a:avLst>
              <a:gd name="adj" fmla="val 2162"/>
            </a:avLst>
          </a:prstGeom>
          <a:noFill/>
          <a:ln w="6350" algn="ctr">
            <a:solidFill>
              <a:srgbClr val="DDDDDD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5440" name="Picture 8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6538" y="1040232"/>
            <a:ext cx="4949825" cy="4333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5441" name="Text Box 81"/>
          <p:cNvSpPr txBox="1">
            <a:spLocks noChangeArrowheads="1"/>
          </p:cNvSpPr>
          <p:nvPr/>
        </p:nvSpPr>
        <p:spPr bwMode="auto">
          <a:xfrm>
            <a:off x="3455354" y="1078332"/>
            <a:ext cx="1085850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4000" tIns="46800" rIns="54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b="1" dirty="0" smtClean="0"/>
              <a:t>회원 </a:t>
            </a:r>
            <a:r>
              <a:rPr lang="ko-KR" altLang="en-US" sz="1400" b="1" dirty="0"/>
              <a:t>가입</a:t>
            </a:r>
          </a:p>
        </p:txBody>
      </p:sp>
      <p:sp>
        <p:nvSpPr>
          <p:cNvPr id="55" name="직사각형 185"/>
          <p:cNvSpPr>
            <a:spLocks noChangeArrowheads="1"/>
          </p:cNvSpPr>
          <p:nvPr/>
        </p:nvSpPr>
        <p:spPr bwMode="auto">
          <a:xfrm>
            <a:off x="3076465" y="6235700"/>
            <a:ext cx="22765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latin typeface="Arial" charset="0"/>
                <a:ea typeface="바탕" pitchFamily="18" charset="-127"/>
              </a:rPr>
              <a:t>Copyright ⓒ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2017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KOSTA. </a:t>
            </a:r>
            <a:r>
              <a:rPr lang="en-US" altLang="ko-KR" dirty="0">
                <a:latin typeface="Arial" charset="0"/>
                <a:ea typeface="바탕" pitchFamily="18" charset="-127"/>
              </a:rPr>
              <a:t>All rights reserved</a:t>
            </a:r>
          </a:p>
        </p:txBody>
      </p:sp>
      <p:sp>
        <p:nvSpPr>
          <p:cNvPr id="56" name="Text Box 437"/>
          <p:cNvSpPr txBox="1">
            <a:spLocks noChangeArrowheads="1"/>
          </p:cNvSpPr>
          <p:nvPr/>
        </p:nvSpPr>
        <p:spPr bwMode="auto">
          <a:xfrm>
            <a:off x="4399809" y="1991982"/>
            <a:ext cx="137703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(8~10</a:t>
            </a:r>
            <a:r>
              <a:rPr lang="ko-KR" altLang="en-US" dirty="0" smtClean="0"/>
              <a:t>자 영문자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숫자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8" name="Rectangle 434"/>
          <p:cNvSpPr>
            <a:spLocks noChangeArrowheads="1"/>
          </p:cNvSpPr>
          <p:nvPr/>
        </p:nvSpPr>
        <p:spPr bwMode="auto">
          <a:xfrm>
            <a:off x="2591754" y="3860170"/>
            <a:ext cx="611187" cy="1825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r>
              <a:rPr lang="ko-KR" altLang="en-US" dirty="0" smtClean="0"/>
              <a:t>학생</a:t>
            </a:r>
            <a:endParaRPr lang="en-US" altLang="ko-KR" dirty="0"/>
          </a:p>
        </p:txBody>
      </p:sp>
      <p:sp>
        <p:nvSpPr>
          <p:cNvPr id="59" name="Text Box 437"/>
          <p:cNvSpPr txBox="1">
            <a:spLocks noChangeArrowheads="1"/>
          </p:cNvSpPr>
          <p:nvPr/>
        </p:nvSpPr>
        <p:spPr bwMode="auto">
          <a:xfrm>
            <a:off x="1862138" y="3845883"/>
            <a:ext cx="31423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직업</a:t>
            </a:r>
            <a:endParaRPr lang="ko-KR" altLang="en-US" dirty="0"/>
          </a:p>
        </p:txBody>
      </p: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5304" y="3882376"/>
            <a:ext cx="14287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3" name="Rectangle 434"/>
          <p:cNvSpPr>
            <a:spLocks noChangeArrowheads="1"/>
          </p:cNvSpPr>
          <p:nvPr/>
        </p:nvSpPr>
        <p:spPr bwMode="auto">
          <a:xfrm>
            <a:off x="2601279" y="4179169"/>
            <a:ext cx="3307866" cy="49033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64" name="Text Box 437"/>
          <p:cNvSpPr txBox="1">
            <a:spLocks noChangeArrowheads="1"/>
          </p:cNvSpPr>
          <p:nvPr/>
        </p:nvSpPr>
        <p:spPr bwMode="auto">
          <a:xfrm>
            <a:off x="1862138" y="4287882"/>
            <a:ext cx="519423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가입인사</a:t>
            </a:r>
            <a:endParaRPr lang="ko-KR" altLang="en-US" dirty="0"/>
          </a:p>
        </p:txBody>
      </p:sp>
      <p:sp>
        <p:nvSpPr>
          <p:cNvPr id="43" name="Rectangle 434"/>
          <p:cNvSpPr>
            <a:spLocks noChangeArrowheads="1"/>
          </p:cNvSpPr>
          <p:nvPr/>
        </p:nvSpPr>
        <p:spPr bwMode="auto">
          <a:xfrm>
            <a:off x="2591753" y="2600761"/>
            <a:ext cx="974407" cy="1905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44" name="Text Box 437"/>
          <p:cNvSpPr txBox="1">
            <a:spLocks noChangeArrowheads="1"/>
          </p:cNvSpPr>
          <p:nvPr/>
        </p:nvSpPr>
        <p:spPr bwMode="auto">
          <a:xfrm>
            <a:off x="1862138" y="2595998"/>
            <a:ext cx="724608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비밀번호확인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/>
          <p:cNvSpPr txBox="1">
            <a:spLocks noGrp="1"/>
          </p:cNvSpPr>
          <p:nvPr/>
        </p:nvSpPr>
        <p:spPr bwMode="auto">
          <a:xfrm>
            <a:off x="7734300" y="6613525"/>
            <a:ext cx="2063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74F6917-34F6-4C1B-8F8B-D5FF9C74D61A}" type="slidenum">
              <a:rPr lang="en-US" altLang="ko-KR" sz="1000"/>
              <a:pPr algn="r"/>
              <a:t>3</a:t>
            </a:fld>
            <a:endParaRPr lang="en-US" altLang="ko-KR" sz="10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0638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회원가입 </a:t>
            </a:r>
            <a:r>
              <a:rPr lang="ko-KR" altLang="en-US" dirty="0" smtClean="0"/>
              <a:t>결과 페이지</a:t>
            </a:r>
            <a:endParaRPr lang="en-US" altLang="ko-KR" dirty="0" smtClean="0"/>
          </a:p>
        </p:txBody>
      </p:sp>
      <p:graphicFrame>
        <p:nvGraphicFramePr>
          <p:cNvPr id="2207030" name="Group 310"/>
          <p:cNvGraphicFramePr>
            <a:graphicFrameLocks noGrp="1"/>
          </p:cNvGraphicFramePr>
          <p:nvPr>
            <p:ph idx="4294967295"/>
          </p:nvPr>
        </p:nvGraphicFramePr>
        <p:xfrm>
          <a:off x="7772400" y="665163"/>
          <a:ext cx="2028825" cy="1633304"/>
        </p:xfrm>
        <a:graphic>
          <a:graphicData uri="http://schemas.openxmlformats.org/drawingml/2006/table">
            <a:tbl>
              <a:tblPr/>
              <a:tblGrid>
                <a:gridCol w="323850"/>
                <a:gridCol w="1704975"/>
              </a:tblGrid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7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2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6" name="Rectangle 436"/>
          <p:cNvSpPr>
            <a:spLocks noChangeArrowheads="1"/>
          </p:cNvSpPr>
          <p:nvPr/>
        </p:nvSpPr>
        <p:spPr bwMode="auto">
          <a:xfrm>
            <a:off x="3678238" y="4274328"/>
            <a:ext cx="525462" cy="188912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pPr algn="ctr"/>
            <a:r>
              <a:rPr lang="ko-KR" altLang="en-US"/>
              <a:t>홈으로</a:t>
            </a:r>
          </a:p>
        </p:txBody>
      </p:sp>
      <p:sp>
        <p:nvSpPr>
          <p:cNvPr id="18467" name="AutoShape 408"/>
          <p:cNvSpPr>
            <a:spLocks noChangeArrowheads="1"/>
          </p:cNvSpPr>
          <p:nvPr/>
        </p:nvSpPr>
        <p:spPr bwMode="auto">
          <a:xfrm>
            <a:off x="1509713" y="1655698"/>
            <a:ext cx="4956175" cy="2439228"/>
          </a:xfrm>
          <a:prstGeom prst="roundRect">
            <a:avLst>
              <a:gd name="adj" fmla="val 2162"/>
            </a:avLst>
          </a:prstGeom>
          <a:noFill/>
          <a:ln w="6350" algn="ctr">
            <a:solidFill>
              <a:srgbClr val="DDDDDD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 smtClean="0"/>
              <a:t>회원 </a:t>
            </a:r>
            <a:r>
              <a:rPr lang="ko-KR" altLang="en-US" sz="1000" b="1" dirty="0"/>
              <a:t>등록 </a:t>
            </a:r>
            <a:r>
              <a:rPr lang="ko-KR" altLang="en-US" sz="1000" dirty="0"/>
              <a:t>이 정상적으로 완료되었습니다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가입하신 회원 </a:t>
            </a:r>
            <a:r>
              <a:rPr lang="ko-KR" altLang="en-US" sz="1000" dirty="0" smtClean="0"/>
              <a:t>정보는 아래와 같습니다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 - </a:t>
            </a:r>
            <a:r>
              <a:rPr lang="ko-KR" altLang="en-US" sz="1000" dirty="0" smtClean="0"/>
              <a:t>아이디 </a:t>
            </a:r>
            <a:r>
              <a:rPr lang="en-US" altLang="ko-KR" sz="1000" dirty="0" smtClean="0"/>
              <a:t>: xxx</a:t>
            </a:r>
          </a:p>
          <a:p>
            <a:r>
              <a:rPr lang="en-US" altLang="ko-KR" sz="1000" dirty="0" smtClean="0"/>
              <a:t>    - </a:t>
            </a:r>
            <a:r>
              <a:rPr lang="ko-KR" altLang="en-US" sz="1000" dirty="0" smtClean="0"/>
              <a:t>이름    </a:t>
            </a:r>
            <a:r>
              <a:rPr lang="en-US" altLang="ko-KR" sz="1000" dirty="0" smtClean="0"/>
              <a:t>: xxx</a:t>
            </a:r>
          </a:p>
          <a:p>
            <a:r>
              <a:rPr lang="en-US" altLang="ko-KR" sz="1000" dirty="0" smtClean="0"/>
              <a:t>    -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xxxx@co.kr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‘</a:t>
            </a:r>
            <a:r>
              <a:rPr lang="ko-KR" altLang="en-US" sz="1000" dirty="0">
                <a:solidFill>
                  <a:srgbClr val="FFC000"/>
                </a:solidFill>
              </a:rPr>
              <a:t>홈으로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버튼을 클릭하시면 </a:t>
            </a:r>
            <a:r>
              <a:rPr lang="ko-KR" altLang="en-US" sz="1000" dirty="0" smtClean="0"/>
              <a:t>홈페이지로 </a:t>
            </a:r>
            <a:r>
              <a:rPr lang="ko-KR" altLang="en-US" sz="1000" dirty="0"/>
              <a:t>이동합니다</a:t>
            </a:r>
            <a:r>
              <a:rPr lang="en-US" altLang="ko-KR" sz="1000" dirty="0"/>
              <a:t>.</a:t>
            </a:r>
          </a:p>
        </p:txBody>
      </p:sp>
      <p:pic>
        <p:nvPicPr>
          <p:cNvPr id="18468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538" y="1066736"/>
            <a:ext cx="4949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69" name="Text Box 40"/>
          <p:cNvSpPr txBox="1">
            <a:spLocks noChangeArrowheads="1"/>
          </p:cNvSpPr>
          <p:nvPr/>
        </p:nvSpPr>
        <p:spPr bwMode="auto">
          <a:xfrm>
            <a:off x="3471863" y="1104836"/>
            <a:ext cx="8699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4000" tIns="46800" rIns="54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b="1" dirty="0"/>
              <a:t>가입완료</a:t>
            </a:r>
          </a:p>
        </p:txBody>
      </p:sp>
      <p:sp>
        <p:nvSpPr>
          <p:cNvPr id="11" name="직사각형 185"/>
          <p:cNvSpPr>
            <a:spLocks noChangeArrowheads="1"/>
          </p:cNvSpPr>
          <p:nvPr/>
        </p:nvSpPr>
        <p:spPr bwMode="auto">
          <a:xfrm>
            <a:off x="3076465" y="6235700"/>
            <a:ext cx="22765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latin typeface="Arial" charset="0"/>
                <a:ea typeface="바탕" pitchFamily="18" charset="-127"/>
              </a:rPr>
              <a:t>Copyright ⓒ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2017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KOSTA. </a:t>
            </a:r>
            <a:r>
              <a:rPr lang="en-US" altLang="ko-KR" dirty="0">
                <a:latin typeface="Arial" charset="0"/>
                <a:ea typeface="바탕" pitchFamily="18" charset="-127"/>
              </a:rPr>
              <a:t>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 txBox="1">
            <a:spLocks noGrp="1"/>
          </p:cNvSpPr>
          <p:nvPr/>
        </p:nvSpPr>
        <p:spPr bwMode="auto">
          <a:xfrm>
            <a:off x="7734300" y="6613525"/>
            <a:ext cx="2063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593CC78-CBCC-4798-AC8C-C6FBF4DEA784}" type="slidenum">
              <a:rPr lang="en-US" altLang="ko-KR" sz="1000"/>
              <a:pPr algn="r"/>
              <a:t>4</a:t>
            </a:fld>
            <a:endParaRPr lang="en-US" altLang="ko-KR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0638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방명록 쓰기 및 목록 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graphicFrame>
        <p:nvGraphicFramePr>
          <p:cNvPr id="2207030" name="Group 310"/>
          <p:cNvGraphicFramePr>
            <a:graphicFrameLocks noGrp="1"/>
          </p:cNvGraphicFramePr>
          <p:nvPr>
            <p:ph idx="4294967295"/>
          </p:nvPr>
        </p:nvGraphicFramePr>
        <p:xfrm>
          <a:off x="7772400" y="665163"/>
          <a:ext cx="2028825" cy="1633304"/>
        </p:xfrm>
        <a:graphic>
          <a:graphicData uri="http://schemas.openxmlformats.org/drawingml/2006/table">
            <a:tbl>
              <a:tblPr/>
              <a:tblGrid>
                <a:gridCol w="323850"/>
                <a:gridCol w="1704975"/>
              </a:tblGrid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7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2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7" name="Rectangle 436"/>
          <p:cNvSpPr>
            <a:spLocks noChangeArrowheads="1"/>
          </p:cNvSpPr>
          <p:nvPr/>
        </p:nvSpPr>
        <p:spPr bwMode="auto">
          <a:xfrm>
            <a:off x="5661858" y="1789041"/>
            <a:ext cx="579921" cy="622852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pPr algn="ctr"/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15439" name="AutoShape 408"/>
          <p:cNvSpPr>
            <a:spLocks noChangeArrowheads="1"/>
          </p:cNvSpPr>
          <p:nvPr/>
        </p:nvSpPr>
        <p:spPr bwMode="auto">
          <a:xfrm>
            <a:off x="1509713" y="1642447"/>
            <a:ext cx="4956175" cy="3671680"/>
          </a:xfrm>
          <a:prstGeom prst="roundRect">
            <a:avLst>
              <a:gd name="adj" fmla="val 2162"/>
            </a:avLst>
          </a:prstGeom>
          <a:noFill/>
          <a:ln w="6350" algn="ctr">
            <a:solidFill>
              <a:srgbClr val="DDDDDD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55" name="직사각형 185"/>
          <p:cNvSpPr>
            <a:spLocks noChangeArrowheads="1"/>
          </p:cNvSpPr>
          <p:nvPr/>
        </p:nvSpPr>
        <p:spPr bwMode="auto">
          <a:xfrm>
            <a:off x="3076465" y="6235700"/>
            <a:ext cx="22765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latin typeface="Arial" charset="0"/>
                <a:ea typeface="바탕" pitchFamily="18" charset="-127"/>
              </a:rPr>
              <a:t>Copyright ⓒ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2017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KOSTA. </a:t>
            </a:r>
            <a:r>
              <a:rPr lang="en-US" altLang="ko-KR" dirty="0">
                <a:latin typeface="Arial" charset="0"/>
                <a:ea typeface="바탕" pitchFamily="18" charset="-127"/>
              </a:rPr>
              <a:t>All rights reserved</a:t>
            </a:r>
          </a:p>
        </p:txBody>
      </p:sp>
      <p:sp>
        <p:nvSpPr>
          <p:cNvPr id="63" name="Rectangle 434"/>
          <p:cNvSpPr>
            <a:spLocks noChangeArrowheads="1"/>
          </p:cNvSpPr>
          <p:nvPr/>
        </p:nvSpPr>
        <p:spPr bwMode="auto">
          <a:xfrm>
            <a:off x="1749288" y="1789051"/>
            <a:ext cx="3829877" cy="6228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t" anchorCtr="0"/>
          <a:lstStyle/>
          <a:p>
            <a:r>
              <a:rPr lang="en-US" altLang="ko-KR" sz="900" dirty="0" smtClean="0"/>
              <a:t>  </a:t>
            </a:r>
            <a:r>
              <a:rPr lang="ko-KR" altLang="en-US" sz="900" dirty="0" smtClean="0"/>
              <a:t>로그인 하시면 방명록 등록이 가능합니다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4" name="AutoShape 408"/>
          <p:cNvSpPr>
            <a:spLocks noChangeArrowheads="1"/>
          </p:cNvSpPr>
          <p:nvPr/>
        </p:nvSpPr>
        <p:spPr bwMode="auto">
          <a:xfrm>
            <a:off x="1753708" y="2580574"/>
            <a:ext cx="4501318" cy="1434832"/>
          </a:xfrm>
          <a:prstGeom prst="roundRect">
            <a:avLst>
              <a:gd name="adj" fmla="val 2162"/>
            </a:avLst>
          </a:prstGeom>
          <a:noFill/>
          <a:ln w="6350" algn="ctr">
            <a:solidFill>
              <a:srgbClr val="DDDDDD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cxnSp>
        <p:nvCxnSpPr>
          <p:cNvPr id="45" name="직선 연결선 33"/>
          <p:cNvCxnSpPr>
            <a:cxnSpLocks noChangeShapeType="1"/>
          </p:cNvCxnSpPr>
          <p:nvPr/>
        </p:nvCxnSpPr>
        <p:spPr bwMode="auto">
          <a:xfrm flipV="1">
            <a:off x="1753708" y="2840924"/>
            <a:ext cx="4368796" cy="1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</p:spPr>
      </p:cxnSp>
      <p:cxnSp>
        <p:nvCxnSpPr>
          <p:cNvPr id="46" name="직선 연결선 35"/>
          <p:cNvCxnSpPr>
            <a:cxnSpLocks noChangeShapeType="1"/>
          </p:cNvCxnSpPr>
          <p:nvPr/>
        </p:nvCxnSpPr>
        <p:spPr bwMode="auto">
          <a:xfrm flipH="1">
            <a:off x="2716696" y="2590099"/>
            <a:ext cx="2559" cy="1425307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</p:spPr>
      </p:cxnSp>
      <p:sp>
        <p:nvSpPr>
          <p:cNvPr id="47" name="Text Box 437"/>
          <p:cNvSpPr txBox="1">
            <a:spLocks noChangeArrowheads="1"/>
          </p:cNvSpPr>
          <p:nvPr/>
        </p:nvSpPr>
        <p:spPr bwMode="auto">
          <a:xfrm>
            <a:off x="2034696" y="2599624"/>
            <a:ext cx="41683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cxnSp>
        <p:nvCxnSpPr>
          <p:cNvPr id="48" name="직선 연결선 39"/>
          <p:cNvCxnSpPr>
            <a:cxnSpLocks noChangeShapeType="1"/>
          </p:cNvCxnSpPr>
          <p:nvPr/>
        </p:nvCxnSpPr>
        <p:spPr bwMode="auto">
          <a:xfrm>
            <a:off x="5131285" y="2571049"/>
            <a:ext cx="0" cy="1444357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</p:spPr>
      </p:cxnSp>
      <p:sp>
        <p:nvSpPr>
          <p:cNvPr id="49" name="Text Box 437"/>
          <p:cNvSpPr txBox="1">
            <a:spLocks noChangeArrowheads="1"/>
          </p:cNvSpPr>
          <p:nvPr/>
        </p:nvSpPr>
        <p:spPr bwMode="auto">
          <a:xfrm>
            <a:off x="3657254" y="2599624"/>
            <a:ext cx="41522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내   용</a:t>
            </a:r>
            <a:endParaRPr lang="ko-KR" altLang="en-US" dirty="0"/>
          </a:p>
        </p:txBody>
      </p:sp>
      <p:sp>
        <p:nvSpPr>
          <p:cNvPr id="50" name="Text Box 437"/>
          <p:cNvSpPr txBox="1">
            <a:spLocks noChangeArrowheads="1"/>
          </p:cNvSpPr>
          <p:nvPr/>
        </p:nvSpPr>
        <p:spPr bwMode="auto">
          <a:xfrm>
            <a:off x="5423525" y="2599624"/>
            <a:ext cx="519423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ko-KR" altLang="en-US" dirty="0" smtClean="0"/>
              <a:t>등록날짜</a:t>
            </a:r>
            <a:endParaRPr lang="ko-KR" altLang="en-US" dirty="0"/>
          </a:p>
        </p:txBody>
      </p:sp>
      <p:sp>
        <p:nvSpPr>
          <p:cNvPr id="51" name="Text Box 437"/>
          <p:cNvSpPr txBox="1">
            <a:spLocks noChangeArrowheads="1"/>
          </p:cNvSpPr>
          <p:nvPr/>
        </p:nvSpPr>
        <p:spPr bwMode="auto">
          <a:xfrm>
            <a:off x="2832253" y="2879371"/>
            <a:ext cx="1138183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좋은 정보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 Box 437"/>
          <p:cNvSpPr txBox="1">
            <a:spLocks noChangeArrowheads="1"/>
          </p:cNvSpPr>
          <p:nvPr/>
        </p:nvSpPr>
        <p:spPr bwMode="auto">
          <a:xfrm>
            <a:off x="5196794" y="2879371"/>
            <a:ext cx="976280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2017/02/05 </a:t>
            </a:r>
            <a:r>
              <a:rPr lang="en-US" altLang="ko-KR" dirty="0" smtClean="0"/>
              <a:t>23:00</a:t>
            </a:r>
            <a:endParaRPr lang="ko-KR" altLang="en-US" dirty="0"/>
          </a:p>
        </p:txBody>
      </p:sp>
      <p:sp>
        <p:nvSpPr>
          <p:cNvPr id="75" name="Text Box 437"/>
          <p:cNvSpPr txBox="1">
            <a:spLocks noChangeArrowheads="1"/>
          </p:cNvSpPr>
          <p:nvPr/>
        </p:nvSpPr>
        <p:spPr bwMode="auto">
          <a:xfrm>
            <a:off x="2037491" y="2879371"/>
            <a:ext cx="43125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err="1" smtClean="0"/>
              <a:t>bangry</a:t>
            </a:r>
            <a:endParaRPr lang="ko-KR" altLang="en-US" dirty="0"/>
          </a:p>
        </p:txBody>
      </p:sp>
      <p:cxnSp>
        <p:nvCxnSpPr>
          <p:cNvPr id="85" name="직선 연결선 33"/>
          <p:cNvCxnSpPr>
            <a:cxnSpLocks noChangeShapeType="1"/>
          </p:cNvCxnSpPr>
          <p:nvPr/>
        </p:nvCxnSpPr>
        <p:spPr bwMode="auto">
          <a:xfrm flipV="1">
            <a:off x="1753708" y="3132472"/>
            <a:ext cx="4368796" cy="1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</p:spPr>
      </p:cxnSp>
      <p:sp>
        <p:nvSpPr>
          <p:cNvPr id="86" name="Text Box 437"/>
          <p:cNvSpPr txBox="1">
            <a:spLocks noChangeArrowheads="1"/>
          </p:cNvSpPr>
          <p:nvPr/>
        </p:nvSpPr>
        <p:spPr bwMode="auto">
          <a:xfrm>
            <a:off x="2832253" y="3157667"/>
            <a:ext cx="1160625" cy="3407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잘 보고 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행복한 하루 되세요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87" name="Text Box 437"/>
          <p:cNvSpPr txBox="1">
            <a:spLocks noChangeArrowheads="1"/>
          </p:cNvSpPr>
          <p:nvPr/>
        </p:nvSpPr>
        <p:spPr bwMode="auto">
          <a:xfrm>
            <a:off x="5196794" y="3157667"/>
            <a:ext cx="976280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2017/02/05 </a:t>
            </a:r>
            <a:r>
              <a:rPr lang="en-US" altLang="ko-KR" dirty="0" smtClean="0"/>
              <a:t>23:00</a:t>
            </a:r>
            <a:endParaRPr lang="ko-KR" altLang="en-US" dirty="0"/>
          </a:p>
        </p:txBody>
      </p:sp>
      <p:sp>
        <p:nvSpPr>
          <p:cNvPr id="88" name="Text Box 437"/>
          <p:cNvSpPr txBox="1">
            <a:spLocks noChangeArrowheads="1"/>
          </p:cNvSpPr>
          <p:nvPr/>
        </p:nvSpPr>
        <p:spPr bwMode="auto">
          <a:xfrm>
            <a:off x="2054323" y="3157667"/>
            <a:ext cx="39759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err="1" smtClean="0"/>
              <a:t>james</a:t>
            </a:r>
            <a:endParaRPr lang="ko-KR" altLang="en-US" dirty="0"/>
          </a:p>
        </p:txBody>
      </p:sp>
      <p:cxnSp>
        <p:nvCxnSpPr>
          <p:cNvPr id="89" name="직선 연결선 33"/>
          <p:cNvCxnSpPr>
            <a:cxnSpLocks noChangeShapeType="1"/>
          </p:cNvCxnSpPr>
          <p:nvPr/>
        </p:nvCxnSpPr>
        <p:spPr bwMode="auto">
          <a:xfrm flipV="1">
            <a:off x="1753708" y="3526378"/>
            <a:ext cx="4368796" cy="1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</p:spPr>
      </p:cxnSp>
      <p:pic>
        <p:nvPicPr>
          <p:cNvPr id="24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538" y="1053484"/>
            <a:ext cx="4949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3471863" y="1091584"/>
            <a:ext cx="869950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4000" tIns="46800" rIns="54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b="1" dirty="0" smtClean="0"/>
              <a:t>방명록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 txBox="1">
            <a:spLocks noGrp="1"/>
          </p:cNvSpPr>
          <p:nvPr/>
        </p:nvSpPr>
        <p:spPr bwMode="auto">
          <a:xfrm>
            <a:off x="7734300" y="6613525"/>
            <a:ext cx="2063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593CC78-CBCC-4798-AC8C-C6FBF4DEA784}" type="slidenum">
              <a:rPr lang="en-US" altLang="ko-KR" sz="1000"/>
              <a:pPr algn="r"/>
              <a:t>5</a:t>
            </a:fld>
            <a:endParaRPr lang="en-US" altLang="ko-KR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0638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자유게시판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목록 </a:t>
            </a:r>
            <a:r>
              <a:rPr lang="en-US" altLang="ko-KR" dirty="0" smtClean="0"/>
              <a:t>)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graphicFrame>
        <p:nvGraphicFramePr>
          <p:cNvPr id="2207030" name="Group 310"/>
          <p:cNvGraphicFramePr>
            <a:graphicFrameLocks noGrp="1"/>
          </p:cNvGraphicFramePr>
          <p:nvPr>
            <p:ph idx="4294967295"/>
          </p:nvPr>
        </p:nvGraphicFramePr>
        <p:xfrm>
          <a:off x="7772400" y="665163"/>
          <a:ext cx="2028825" cy="1633304"/>
        </p:xfrm>
        <a:graphic>
          <a:graphicData uri="http://schemas.openxmlformats.org/drawingml/2006/table">
            <a:tbl>
              <a:tblPr/>
              <a:tblGrid>
                <a:gridCol w="323850"/>
                <a:gridCol w="1704975"/>
              </a:tblGrid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7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2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440" name="Picture 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191" y="961957"/>
            <a:ext cx="575144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41" name="Text Box 81"/>
          <p:cNvSpPr txBox="1">
            <a:spLocks noChangeArrowheads="1"/>
          </p:cNvSpPr>
          <p:nvPr/>
        </p:nvSpPr>
        <p:spPr bwMode="auto">
          <a:xfrm>
            <a:off x="3403669" y="1000057"/>
            <a:ext cx="1085850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4000" tIns="46800" rIns="54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b="1" dirty="0" smtClean="0"/>
              <a:t>자유게시판</a:t>
            </a:r>
            <a:endParaRPr lang="ko-KR" altLang="en-US" sz="1400" b="1" dirty="0"/>
          </a:p>
        </p:txBody>
      </p:sp>
      <p:sp>
        <p:nvSpPr>
          <p:cNvPr id="55" name="직사각형 185"/>
          <p:cNvSpPr>
            <a:spLocks noChangeArrowheads="1"/>
          </p:cNvSpPr>
          <p:nvPr/>
        </p:nvSpPr>
        <p:spPr bwMode="auto">
          <a:xfrm>
            <a:off x="3076465" y="6235700"/>
            <a:ext cx="22765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latin typeface="Arial" charset="0"/>
                <a:ea typeface="바탕" pitchFamily="18" charset="-127"/>
              </a:rPr>
              <a:t>Copyright ⓒ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2017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KOSTA. </a:t>
            </a:r>
            <a:r>
              <a:rPr lang="en-US" altLang="ko-KR" dirty="0">
                <a:latin typeface="Arial" charset="0"/>
                <a:ea typeface="바탕" pitchFamily="18" charset="-127"/>
              </a:rPr>
              <a:t>All rights reserved</a:t>
            </a:r>
          </a:p>
        </p:txBody>
      </p:sp>
      <p:sp>
        <p:nvSpPr>
          <p:cNvPr id="45" name="Text Box 437"/>
          <p:cNvSpPr txBox="1">
            <a:spLocks noChangeArrowheads="1"/>
          </p:cNvSpPr>
          <p:nvPr/>
        </p:nvSpPr>
        <p:spPr bwMode="auto">
          <a:xfrm>
            <a:off x="5583514" y="1556852"/>
            <a:ext cx="1226348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♣ 전체 게시물 총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50" name="AutoShape 408"/>
          <p:cNvSpPr>
            <a:spLocks noChangeArrowheads="1"/>
          </p:cNvSpPr>
          <p:nvPr/>
        </p:nvSpPr>
        <p:spPr bwMode="auto">
          <a:xfrm>
            <a:off x="1289888" y="1773439"/>
            <a:ext cx="5462588" cy="3245406"/>
          </a:xfrm>
          <a:prstGeom prst="roundRect">
            <a:avLst>
              <a:gd name="adj" fmla="val 2162"/>
            </a:avLst>
          </a:prstGeom>
          <a:noFill/>
          <a:ln w="6350" algn="ctr">
            <a:solidFill>
              <a:srgbClr val="DDDDDD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cxnSp>
        <p:nvCxnSpPr>
          <p:cNvPr id="51" name="직선 연결선 33"/>
          <p:cNvCxnSpPr>
            <a:cxnSpLocks noChangeShapeType="1"/>
          </p:cNvCxnSpPr>
          <p:nvPr/>
        </p:nvCxnSpPr>
        <p:spPr bwMode="auto">
          <a:xfrm rot="10800000" flipH="1">
            <a:off x="1289888" y="2032202"/>
            <a:ext cx="5462588" cy="1587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</p:spPr>
      </p:cxnSp>
      <p:cxnSp>
        <p:nvCxnSpPr>
          <p:cNvPr id="52" name="직선 연결선 35"/>
          <p:cNvCxnSpPr>
            <a:cxnSpLocks noChangeShapeType="1"/>
          </p:cNvCxnSpPr>
          <p:nvPr/>
        </p:nvCxnSpPr>
        <p:spPr bwMode="auto">
          <a:xfrm>
            <a:off x="1757650" y="1782964"/>
            <a:ext cx="0" cy="3235884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</p:spPr>
      </p:cxnSp>
      <p:cxnSp>
        <p:nvCxnSpPr>
          <p:cNvPr id="53" name="직선 연결선 36"/>
          <p:cNvCxnSpPr>
            <a:cxnSpLocks noChangeShapeType="1"/>
          </p:cNvCxnSpPr>
          <p:nvPr/>
        </p:nvCxnSpPr>
        <p:spPr bwMode="auto">
          <a:xfrm>
            <a:off x="4398552" y="1773439"/>
            <a:ext cx="1" cy="3245409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</p:spPr>
      </p:cxnSp>
      <p:sp>
        <p:nvSpPr>
          <p:cNvPr id="57" name="Text Box 437"/>
          <p:cNvSpPr txBox="1">
            <a:spLocks noChangeArrowheads="1"/>
          </p:cNvSpPr>
          <p:nvPr/>
        </p:nvSpPr>
        <p:spPr bwMode="auto">
          <a:xfrm>
            <a:off x="1368848" y="1792489"/>
            <a:ext cx="31423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cxnSp>
        <p:nvCxnSpPr>
          <p:cNvPr id="61" name="직선 연결선 40"/>
          <p:cNvCxnSpPr>
            <a:cxnSpLocks noChangeShapeType="1"/>
          </p:cNvCxnSpPr>
          <p:nvPr/>
        </p:nvCxnSpPr>
        <p:spPr bwMode="auto">
          <a:xfrm flipH="1">
            <a:off x="3904977" y="1790902"/>
            <a:ext cx="1" cy="3227943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</p:spPr>
      </p:cxnSp>
      <p:cxnSp>
        <p:nvCxnSpPr>
          <p:cNvPr id="67" name="직선 연결선 41"/>
          <p:cNvCxnSpPr>
            <a:cxnSpLocks noChangeShapeType="1"/>
          </p:cNvCxnSpPr>
          <p:nvPr/>
        </p:nvCxnSpPr>
        <p:spPr bwMode="auto">
          <a:xfrm flipH="1">
            <a:off x="5445955" y="1763914"/>
            <a:ext cx="1" cy="3254931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</p:spPr>
      </p:cxnSp>
      <p:cxnSp>
        <p:nvCxnSpPr>
          <p:cNvPr id="68" name="직선 연결선 42"/>
          <p:cNvCxnSpPr>
            <a:cxnSpLocks noChangeShapeType="1"/>
          </p:cNvCxnSpPr>
          <p:nvPr/>
        </p:nvCxnSpPr>
        <p:spPr bwMode="auto">
          <a:xfrm>
            <a:off x="6360352" y="1773439"/>
            <a:ext cx="0" cy="3254934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</p:spPr>
      </p:cxnSp>
      <p:sp>
        <p:nvSpPr>
          <p:cNvPr id="69" name="Text Box 437"/>
          <p:cNvSpPr txBox="1">
            <a:spLocks noChangeArrowheads="1"/>
          </p:cNvSpPr>
          <p:nvPr/>
        </p:nvSpPr>
        <p:spPr bwMode="auto">
          <a:xfrm>
            <a:off x="2670312" y="1792489"/>
            <a:ext cx="31423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2" name="Text Box 437"/>
          <p:cNvSpPr txBox="1">
            <a:spLocks noChangeArrowheads="1"/>
          </p:cNvSpPr>
          <p:nvPr/>
        </p:nvSpPr>
        <p:spPr bwMode="auto">
          <a:xfrm>
            <a:off x="3938797" y="1792489"/>
            <a:ext cx="41683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73" name="Text Box 437"/>
          <p:cNvSpPr txBox="1">
            <a:spLocks noChangeArrowheads="1"/>
          </p:cNvSpPr>
          <p:nvPr/>
        </p:nvSpPr>
        <p:spPr bwMode="auto">
          <a:xfrm>
            <a:off x="4700797" y="1792489"/>
            <a:ext cx="41683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74" name="Text Box 437"/>
          <p:cNvSpPr txBox="1">
            <a:spLocks noChangeArrowheads="1"/>
          </p:cNvSpPr>
          <p:nvPr/>
        </p:nvSpPr>
        <p:spPr bwMode="auto">
          <a:xfrm>
            <a:off x="5691325" y="1792489"/>
            <a:ext cx="41683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ko-KR" altLang="en-US" dirty="0" err="1" smtClean="0"/>
              <a:t>아이피</a:t>
            </a:r>
            <a:endParaRPr lang="ko-KR" altLang="en-US" dirty="0"/>
          </a:p>
        </p:txBody>
      </p:sp>
      <p:sp>
        <p:nvSpPr>
          <p:cNvPr id="75" name="Text Box 437"/>
          <p:cNvSpPr txBox="1">
            <a:spLocks noChangeArrowheads="1"/>
          </p:cNvSpPr>
          <p:nvPr/>
        </p:nvSpPr>
        <p:spPr bwMode="auto">
          <a:xfrm>
            <a:off x="6401425" y="1792489"/>
            <a:ext cx="31423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76" name="Text Box 437"/>
          <p:cNvSpPr txBox="1">
            <a:spLocks noChangeArrowheads="1"/>
          </p:cNvSpPr>
          <p:nvPr/>
        </p:nvSpPr>
        <p:spPr bwMode="auto">
          <a:xfrm>
            <a:off x="1391488" y="2089352"/>
            <a:ext cx="28698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255</a:t>
            </a:r>
            <a:endParaRPr lang="ko-KR" altLang="en-US" dirty="0"/>
          </a:p>
        </p:txBody>
      </p:sp>
      <p:sp>
        <p:nvSpPr>
          <p:cNvPr id="77" name="Text Box 437"/>
          <p:cNvSpPr txBox="1">
            <a:spLocks noChangeArrowheads="1"/>
          </p:cNvSpPr>
          <p:nvPr/>
        </p:nvSpPr>
        <p:spPr bwMode="auto">
          <a:xfrm>
            <a:off x="1821701" y="2089352"/>
            <a:ext cx="1104520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err="1" smtClean="0"/>
              <a:t>방그리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게시글입니다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0" name="Text Box 437"/>
          <p:cNvSpPr txBox="1">
            <a:spLocks noChangeArrowheads="1"/>
          </p:cNvSpPr>
          <p:nvPr/>
        </p:nvSpPr>
        <p:spPr bwMode="auto">
          <a:xfrm>
            <a:off x="3935554" y="2089352"/>
            <a:ext cx="43125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err="1" smtClean="0"/>
              <a:t>bangry</a:t>
            </a:r>
            <a:endParaRPr lang="ko-KR" altLang="en-US" dirty="0"/>
          </a:p>
        </p:txBody>
      </p:sp>
      <p:sp>
        <p:nvSpPr>
          <p:cNvPr id="81" name="Text Box 437"/>
          <p:cNvSpPr txBox="1">
            <a:spLocks noChangeArrowheads="1"/>
          </p:cNvSpPr>
          <p:nvPr/>
        </p:nvSpPr>
        <p:spPr bwMode="auto">
          <a:xfrm>
            <a:off x="4419120" y="2104195"/>
            <a:ext cx="101012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2016/02/13 12:00</a:t>
            </a:r>
            <a:endParaRPr lang="ko-KR" altLang="en-US" dirty="0"/>
          </a:p>
        </p:txBody>
      </p:sp>
      <p:sp>
        <p:nvSpPr>
          <p:cNvPr id="82" name="Text Box 437"/>
          <p:cNvSpPr txBox="1">
            <a:spLocks noChangeArrowheads="1"/>
          </p:cNvSpPr>
          <p:nvPr/>
        </p:nvSpPr>
        <p:spPr bwMode="auto">
          <a:xfrm>
            <a:off x="5440020" y="2097289"/>
            <a:ext cx="87849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192.168.xxx.xxx</a:t>
            </a:r>
            <a:endParaRPr lang="ko-KR" altLang="en-US" dirty="0"/>
          </a:p>
        </p:txBody>
      </p:sp>
      <p:sp>
        <p:nvSpPr>
          <p:cNvPr id="83" name="Text Box 437"/>
          <p:cNvSpPr txBox="1">
            <a:spLocks noChangeArrowheads="1"/>
          </p:cNvSpPr>
          <p:nvPr/>
        </p:nvSpPr>
        <p:spPr bwMode="auto">
          <a:xfrm>
            <a:off x="6446697" y="2097289"/>
            <a:ext cx="227677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18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1285461" y="2360132"/>
            <a:ext cx="547314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 Box 437"/>
          <p:cNvSpPr txBox="1">
            <a:spLocks noChangeArrowheads="1"/>
          </p:cNvSpPr>
          <p:nvPr/>
        </p:nvSpPr>
        <p:spPr bwMode="auto">
          <a:xfrm>
            <a:off x="1391488" y="2407404"/>
            <a:ext cx="28698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254</a:t>
            </a:r>
            <a:endParaRPr lang="ko-KR" altLang="en-US" dirty="0"/>
          </a:p>
        </p:txBody>
      </p:sp>
      <p:sp>
        <p:nvSpPr>
          <p:cNvPr id="78" name="Text Box 437"/>
          <p:cNvSpPr txBox="1">
            <a:spLocks noChangeArrowheads="1"/>
          </p:cNvSpPr>
          <p:nvPr/>
        </p:nvSpPr>
        <p:spPr bwMode="auto">
          <a:xfrm>
            <a:off x="1821701" y="2407404"/>
            <a:ext cx="1001928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철수 </a:t>
            </a:r>
            <a:r>
              <a:rPr lang="ko-KR" altLang="en-US" dirty="0" err="1" smtClean="0"/>
              <a:t>신규글입니다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9" name="Text Box 437"/>
          <p:cNvSpPr txBox="1">
            <a:spLocks noChangeArrowheads="1"/>
          </p:cNvSpPr>
          <p:nvPr/>
        </p:nvSpPr>
        <p:spPr bwMode="auto">
          <a:xfrm>
            <a:off x="3916504" y="2407404"/>
            <a:ext cx="477745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err="1" smtClean="0"/>
              <a:t>cheolsu</a:t>
            </a:r>
            <a:endParaRPr lang="ko-KR" altLang="en-US" dirty="0"/>
          </a:p>
        </p:txBody>
      </p:sp>
      <p:sp>
        <p:nvSpPr>
          <p:cNvPr id="90" name="Text Box 437"/>
          <p:cNvSpPr txBox="1">
            <a:spLocks noChangeArrowheads="1"/>
          </p:cNvSpPr>
          <p:nvPr/>
        </p:nvSpPr>
        <p:spPr bwMode="auto">
          <a:xfrm>
            <a:off x="4419120" y="2408995"/>
            <a:ext cx="1010129" cy="2239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2016/00/00 00:00</a:t>
            </a:r>
            <a:endParaRPr lang="ko-KR" altLang="en-US" dirty="0"/>
          </a:p>
        </p:txBody>
      </p:sp>
      <p:sp>
        <p:nvSpPr>
          <p:cNvPr id="91" name="Text Box 437"/>
          <p:cNvSpPr txBox="1">
            <a:spLocks noChangeArrowheads="1"/>
          </p:cNvSpPr>
          <p:nvPr/>
        </p:nvSpPr>
        <p:spPr bwMode="auto">
          <a:xfrm>
            <a:off x="5440020" y="2415341"/>
            <a:ext cx="87849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192.193.xxx.xxx</a:t>
            </a:r>
            <a:endParaRPr lang="ko-KR" altLang="en-US" dirty="0"/>
          </a:p>
        </p:txBody>
      </p:sp>
      <p:sp>
        <p:nvSpPr>
          <p:cNvPr id="98" name="Text Box 437"/>
          <p:cNvSpPr txBox="1">
            <a:spLocks noChangeArrowheads="1"/>
          </p:cNvSpPr>
          <p:nvPr/>
        </p:nvSpPr>
        <p:spPr bwMode="auto">
          <a:xfrm>
            <a:off x="6446697" y="2415341"/>
            <a:ext cx="227677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25</a:t>
            </a:r>
            <a:endParaRPr lang="ko-KR" altLang="en-US" dirty="0"/>
          </a:p>
        </p:txBody>
      </p:sp>
      <p:cxnSp>
        <p:nvCxnSpPr>
          <p:cNvPr id="99" name="직선 연결선 98"/>
          <p:cNvCxnSpPr/>
          <p:nvPr/>
        </p:nvCxnSpPr>
        <p:spPr bwMode="auto">
          <a:xfrm>
            <a:off x="1285461" y="2678184"/>
            <a:ext cx="547314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 Box 437"/>
          <p:cNvSpPr txBox="1">
            <a:spLocks noChangeArrowheads="1"/>
          </p:cNvSpPr>
          <p:nvPr/>
        </p:nvSpPr>
        <p:spPr bwMode="auto">
          <a:xfrm>
            <a:off x="1391488" y="2712204"/>
            <a:ext cx="28698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253</a:t>
            </a:r>
            <a:endParaRPr lang="ko-KR" altLang="en-US" dirty="0"/>
          </a:p>
        </p:txBody>
      </p:sp>
      <p:sp>
        <p:nvSpPr>
          <p:cNvPr id="107" name="Text Box 437"/>
          <p:cNvSpPr txBox="1">
            <a:spLocks noChangeArrowheads="1"/>
          </p:cNvSpPr>
          <p:nvPr/>
        </p:nvSpPr>
        <p:spPr bwMode="auto">
          <a:xfrm>
            <a:off x="2088401" y="2712204"/>
            <a:ext cx="1577405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철수 </a:t>
            </a:r>
            <a:r>
              <a:rPr lang="ko-KR" altLang="en-US" dirty="0" err="1" smtClean="0"/>
              <a:t>신규글에</a:t>
            </a:r>
            <a:r>
              <a:rPr lang="ko-KR" altLang="en-US" dirty="0" smtClean="0"/>
              <a:t> 대한 영희 </a:t>
            </a:r>
            <a:r>
              <a:rPr lang="ko-KR" altLang="en-US" dirty="0" err="1" smtClean="0"/>
              <a:t>답변글</a:t>
            </a:r>
            <a:endParaRPr lang="ko-KR" altLang="en-US" dirty="0"/>
          </a:p>
        </p:txBody>
      </p:sp>
      <p:sp>
        <p:nvSpPr>
          <p:cNvPr id="108" name="Text Box 437"/>
          <p:cNvSpPr txBox="1">
            <a:spLocks noChangeArrowheads="1"/>
          </p:cNvSpPr>
          <p:nvPr/>
        </p:nvSpPr>
        <p:spPr bwMode="auto">
          <a:xfrm>
            <a:off x="3916504" y="2732845"/>
            <a:ext cx="48404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young</a:t>
            </a:r>
            <a:endParaRPr lang="ko-KR" altLang="en-US" dirty="0"/>
          </a:p>
        </p:txBody>
      </p:sp>
      <p:sp>
        <p:nvSpPr>
          <p:cNvPr id="109" name="Text Box 437"/>
          <p:cNvSpPr txBox="1">
            <a:spLocks noChangeArrowheads="1"/>
          </p:cNvSpPr>
          <p:nvPr/>
        </p:nvSpPr>
        <p:spPr bwMode="auto">
          <a:xfrm>
            <a:off x="4419120" y="2713795"/>
            <a:ext cx="1010129" cy="2239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2016/00/00 00:00</a:t>
            </a:r>
            <a:endParaRPr lang="ko-KR" altLang="en-US" dirty="0"/>
          </a:p>
        </p:txBody>
      </p:sp>
      <p:sp>
        <p:nvSpPr>
          <p:cNvPr id="110" name="Text Box 437"/>
          <p:cNvSpPr txBox="1">
            <a:spLocks noChangeArrowheads="1"/>
          </p:cNvSpPr>
          <p:nvPr/>
        </p:nvSpPr>
        <p:spPr bwMode="auto">
          <a:xfrm>
            <a:off x="5440020" y="2720141"/>
            <a:ext cx="87849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192.193.xxx.xxx</a:t>
            </a:r>
            <a:endParaRPr lang="ko-KR" altLang="en-US" dirty="0"/>
          </a:p>
        </p:txBody>
      </p:sp>
      <p:sp>
        <p:nvSpPr>
          <p:cNvPr id="111" name="Text Box 437"/>
          <p:cNvSpPr txBox="1">
            <a:spLocks noChangeArrowheads="1"/>
          </p:cNvSpPr>
          <p:nvPr/>
        </p:nvSpPr>
        <p:spPr bwMode="auto">
          <a:xfrm>
            <a:off x="6446697" y="2720141"/>
            <a:ext cx="227677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112" name="직선 연결선 111"/>
          <p:cNvCxnSpPr/>
          <p:nvPr/>
        </p:nvCxnSpPr>
        <p:spPr bwMode="auto">
          <a:xfrm>
            <a:off x="1285461" y="2982984"/>
            <a:ext cx="547314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9764" y="2751895"/>
            <a:ext cx="183356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Text Box 437"/>
          <p:cNvSpPr txBox="1">
            <a:spLocks noChangeArrowheads="1"/>
          </p:cNvSpPr>
          <p:nvPr/>
        </p:nvSpPr>
        <p:spPr bwMode="auto">
          <a:xfrm>
            <a:off x="1391488" y="3007479"/>
            <a:ext cx="28698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252</a:t>
            </a:r>
            <a:endParaRPr lang="ko-KR" altLang="en-US" dirty="0"/>
          </a:p>
        </p:txBody>
      </p:sp>
      <p:sp>
        <p:nvSpPr>
          <p:cNvPr id="141" name="Text Box 437"/>
          <p:cNvSpPr txBox="1">
            <a:spLocks noChangeArrowheads="1"/>
          </p:cNvSpPr>
          <p:nvPr/>
        </p:nvSpPr>
        <p:spPr bwMode="auto">
          <a:xfrm>
            <a:off x="2288426" y="3007479"/>
            <a:ext cx="1577405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영희 </a:t>
            </a:r>
            <a:r>
              <a:rPr lang="ko-KR" altLang="en-US" dirty="0" err="1" smtClean="0"/>
              <a:t>답변글에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맹구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답변글</a:t>
            </a:r>
            <a:endParaRPr lang="ko-KR" altLang="en-US" dirty="0"/>
          </a:p>
        </p:txBody>
      </p:sp>
      <p:sp>
        <p:nvSpPr>
          <p:cNvPr id="142" name="Text Box 437"/>
          <p:cNvSpPr txBox="1">
            <a:spLocks noChangeArrowheads="1"/>
          </p:cNvSpPr>
          <p:nvPr/>
        </p:nvSpPr>
        <p:spPr bwMode="auto">
          <a:xfrm>
            <a:off x="3916504" y="3028120"/>
            <a:ext cx="48404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/>
            <a:r>
              <a:rPr lang="en-US" altLang="ko-KR" dirty="0" err="1" smtClean="0"/>
              <a:t>maeng</a:t>
            </a:r>
            <a:endParaRPr lang="ko-KR" altLang="en-US" dirty="0"/>
          </a:p>
        </p:txBody>
      </p:sp>
      <p:sp>
        <p:nvSpPr>
          <p:cNvPr id="143" name="Text Box 437"/>
          <p:cNvSpPr txBox="1">
            <a:spLocks noChangeArrowheads="1"/>
          </p:cNvSpPr>
          <p:nvPr/>
        </p:nvSpPr>
        <p:spPr bwMode="auto">
          <a:xfrm>
            <a:off x="4419120" y="3009070"/>
            <a:ext cx="1010129" cy="2239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2016/00/00 00:00</a:t>
            </a:r>
            <a:endParaRPr lang="ko-KR" altLang="en-US" dirty="0"/>
          </a:p>
        </p:txBody>
      </p:sp>
      <p:sp>
        <p:nvSpPr>
          <p:cNvPr id="144" name="Text Box 437"/>
          <p:cNvSpPr txBox="1">
            <a:spLocks noChangeArrowheads="1"/>
          </p:cNvSpPr>
          <p:nvPr/>
        </p:nvSpPr>
        <p:spPr bwMode="auto">
          <a:xfrm>
            <a:off x="5440020" y="3015416"/>
            <a:ext cx="87849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192.193.xxx.xxx</a:t>
            </a:r>
            <a:endParaRPr lang="ko-KR" altLang="en-US" dirty="0"/>
          </a:p>
        </p:txBody>
      </p:sp>
      <p:sp>
        <p:nvSpPr>
          <p:cNvPr id="145" name="Text Box 437"/>
          <p:cNvSpPr txBox="1">
            <a:spLocks noChangeArrowheads="1"/>
          </p:cNvSpPr>
          <p:nvPr/>
        </p:nvSpPr>
        <p:spPr bwMode="auto">
          <a:xfrm>
            <a:off x="6446697" y="3015416"/>
            <a:ext cx="227677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146" name="직선 연결선 145"/>
          <p:cNvCxnSpPr/>
          <p:nvPr/>
        </p:nvCxnSpPr>
        <p:spPr bwMode="auto">
          <a:xfrm>
            <a:off x="1285461" y="3278259"/>
            <a:ext cx="547314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8364" y="3047170"/>
            <a:ext cx="183356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" name="Text Box 437"/>
          <p:cNvSpPr txBox="1">
            <a:spLocks noChangeArrowheads="1"/>
          </p:cNvSpPr>
          <p:nvPr/>
        </p:nvSpPr>
        <p:spPr bwMode="auto">
          <a:xfrm>
            <a:off x="1391488" y="3302754"/>
            <a:ext cx="28698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251</a:t>
            </a:r>
            <a:endParaRPr lang="ko-KR" altLang="en-US" dirty="0"/>
          </a:p>
        </p:txBody>
      </p:sp>
      <p:sp>
        <p:nvSpPr>
          <p:cNvPr id="149" name="Text Box 437"/>
          <p:cNvSpPr txBox="1">
            <a:spLocks noChangeArrowheads="1"/>
          </p:cNvSpPr>
          <p:nvPr/>
        </p:nvSpPr>
        <p:spPr bwMode="auto">
          <a:xfrm>
            <a:off x="1821701" y="3302754"/>
            <a:ext cx="1104520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ko-KR" altLang="en-US" dirty="0" err="1" smtClean="0"/>
              <a:t>신규글입니다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0" name="Text Box 437"/>
          <p:cNvSpPr txBox="1">
            <a:spLocks noChangeArrowheads="1"/>
          </p:cNvSpPr>
          <p:nvPr/>
        </p:nvSpPr>
        <p:spPr bwMode="auto">
          <a:xfrm>
            <a:off x="3976616" y="3302754"/>
            <a:ext cx="35752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err="1" smtClean="0"/>
              <a:t>xxxxx</a:t>
            </a:r>
            <a:endParaRPr lang="ko-KR" altLang="en-US" dirty="0"/>
          </a:p>
        </p:txBody>
      </p:sp>
      <p:sp>
        <p:nvSpPr>
          <p:cNvPr id="151" name="Text Box 437"/>
          <p:cNvSpPr txBox="1">
            <a:spLocks noChangeArrowheads="1"/>
          </p:cNvSpPr>
          <p:nvPr/>
        </p:nvSpPr>
        <p:spPr bwMode="auto">
          <a:xfrm>
            <a:off x="4419120" y="3304345"/>
            <a:ext cx="1010129" cy="2239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2016/00/00 00:00</a:t>
            </a:r>
            <a:endParaRPr lang="ko-KR" altLang="en-US" dirty="0"/>
          </a:p>
        </p:txBody>
      </p:sp>
      <p:sp>
        <p:nvSpPr>
          <p:cNvPr id="152" name="Text Box 437"/>
          <p:cNvSpPr txBox="1">
            <a:spLocks noChangeArrowheads="1"/>
          </p:cNvSpPr>
          <p:nvPr/>
        </p:nvSpPr>
        <p:spPr bwMode="auto">
          <a:xfrm>
            <a:off x="5440020" y="3310691"/>
            <a:ext cx="87849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192.193.xxx.xxx</a:t>
            </a:r>
            <a:endParaRPr lang="ko-KR" altLang="en-US" dirty="0"/>
          </a:p>
        </p:txBody>
      </p:sp>
      <p:sp>
        <p:nvSpPr>
          <p:cNvPr id="153" name="Text Box 437"/>
          <p:cNvSpPr txBox="1">
            <a:spLocks noChangeArrowheads="1"/>
          </p:cNvSpPr>
          <p:nvPr/>
        </p:nvSpPr>
        <p:spPr bwMode="auto">
          <a:xfrm>
            <a:off x="6446697" y="3310691"/>
            <a:ext cx="16836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54" name="직선 연결선 153"/>
          <p:cNvCxnSpPr/>
          <p:nvPr/>
        </p:nvCxnSpPr>
        <p:spPr bwMode="auto">
          <a:xfrm>
            <a:off x="1285461" y="3573534"/>
            <a:ext cx="547314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Text Box 437"/>
          <p:cNvSpPr txBox="1">
            <a:spLocks noChangeArrowheads="1"/>
          </p:cNvSpPr>
          <p:nvPr/>
        </p:nvSpPr>
        <p:spPr bwMode="auto">
          <a:xfrm>
            <a:off x="1391488" y="3598029"/>
            <a:ext cx="28698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250</a:t>
            </a:r>
            <a:endParaRPr lang="ko-KR" altLang="en-US" dirty="0"/>
          </a:p>
        </p:txBody>
      </p:sp>
      <p:sp>
        <p:nvSpPr>
          <p:cNvPr id="162" name="Text Box 437"/>
          <p:cNvSpPr txBox="1">
            <a:spLocks noChangeArrowheads="1"/>
          </p:cNvSpPr>
          <p:nvPr/>
        </p:nvSpPr>
        <p:spPr bwMode="auto">
          <a:xfrm>
            <a:off x="1821701" y="3598029"/>
            <a:ext cx="1104520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ko-KR" altLang="en-US" dirty="0" err="1" smtClean="0"/>
              <a:t>신규글입니다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3" name="Text Box 437"/>
          <p:cNvSpPr txBox="1">
            <a:spLocks noChangeArrowheads="1"/>
          </p:cNvSpPr>
          <p:nvPr/>
        </p:nvSpPr>
        <p:spPr bwMode="auto">
          <a:xfrm>
            <a:off x="3976616" y="3598029"/>
            <a:ext cx="35752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err="1" smtClean="0"/>
              <a:t>xxxxx</a:t>
            </a:r>
            <a:endParaRPr lang="ko-KR" altLang="en-US" dirty="0"/>
          </a:p>
        </p:txBody>
      </p:sp>
      <p:sp>
        <p:nvSpPr>
          <p:cNvPr id="164" name="Text Box 437"/>
          <p:cNvSpPr txBox="1">
            <a:spLocks noChangeArrowheads="1"/>
          </p:cNvSpPr>
          <p:nvPr/>
        </p:nvSpPr>
        <p:spPr bwMode="auto">
          <a:xfrm>
            <a:off x="4419120" y="3599620"/>
            <a:ext cx="1010129" cy="2239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2016/00/00 00:00</a:t>
            </a:r>
            <a:endParaRPr lang="ko-KR" altLang="en-US" dirty="0"/>
          </a:p>
        </p:txBody>
      </p:sp>
      <p:sp>
        <p:nvSpPr>
          <p:cNvPr id="165" name="Text Box 437"/>
          <p:cNvSpPr txBox="1">
            <a:spLocks noChangeArrowheads="1"/>
          </p:cNvSpPr>
          <p:nvPr/>
        </p:nvSpPr>
        <p:spPr bwMode="auto">
          <a:xfrm>
            <a:off x="5440020" y="3605966"/>
            <a:ext cx="87849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192.193.xxx.xxx</a:t>
            </a:r>
            <a:endParaRPr lang="ko-KR" altLang="en-US" dirty="0"/>
          </a:p>
        </p:txBody>
      </p:sp>
      <p:sp>
        <p:nvSpPr>
          <p:cNvPr id="166" name="Text Box 437"/>
          <p:cNvSpPr txBox="1">
            <a:spLocks noChangeArrowheads="1"/>
          </p:cNvSpPr>
          <p:nvPr/>
        </p:nvSpPr>
        <p:spPr bwMode="auto">
          <a:xfrm>
            <a:off x="6446697" y="3605966"/>
            <a:ext cx="16836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7" name="직선 연결선 166"/>
          <p:cNvCxnSpPr/>
          <p:nvPr/>
        </p:nvCxnSpPr>
        <p:spPr bwMode="auto">
          <a:xfrm>
            <a:off x="1285461" y="3868809"/>
            <a:ext cx="547314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Text Box 437"/>
          <p:cNvSpPr txBox="1">
            <a:spLocks noChangeArrowheads="1"/>
          </p:cNvSpPr>
          <p:nvPr/>
        </p:nvSpPr>
        <p:spPr bwMode="auto">
          <a:xfrm>
            <a:off x="1391488" y="3893304"/>
            <a:ext cx="28698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249</a:t>
            </a:r>
            <a:endParaRPr lang="ko-KR" altLang="en-US" dirty="0"/>
          </a:p>
        </p:txBody>
      </p:sp>
      <p:sp>
        <p:nvSpPr>
          <p:cNvPr id="169" name="Text Box 437"/>
          <p:cNvSpPr txBox="1">
            <a:spLocks noChangeArrowheads="1"/>
          </p:cNvSpPr>
          <p:nvPr/>
        </p:nvSpPr>
        <p:spPr bwMode="auto">
          <a:xfrm>
            <a:off x="1821701" y="3893304"/>
            <a:ext cx="1104520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ko-KR" altLang="en-US" dirty="0" err="1" smtClean="0"/>
              <a:t>신규글입니다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0" name="Text Box 437"/>
          <p:cNvSpPr txBox="1">
            <a:spLocks noChangeArrowheads="1"/>
          </p:cNvSpPr>
          <p:nvPr/>
        </p:nvSpPr>
        <p:spPr bwMode="auto">
          <a:xfrm>
            <a:off x="3976616" y="3893304"/>
            <a:ext cx="35752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err="1" smtClean="0"/>
              <a:t>xxxxx</a:t>
            </a:r>
            <a:endParaRPr lang="ko-KR" altLang="en-US" dirty="0"/>
          </a:p>
        </p:txBody>
      </p:sp>
      <p:sp>
        <p:nvSpPr>
          <p:cNvPr id="171" name="Text Box 437"/>
          <p:cNvSpPr txBox="1">
            <a:spLocks noChangeArrowheads="1"/>
          </p:cNvSpPr>
          <p:nvPr/>
        </p:nvSpPr>
        <p:spPr bwMode="auto">
          <a:xfrm>
            <a:off x="4419120" y="3894895"/>
            <a:ext cx="1010129" cy="2239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2016/00/00 00:00</a:t>
            </a:r>
            <a:endParaRPr lang="ko-KR" altLang="en-US" dirty="0"/>
          </a:p>
        </p:txBody>
      </p:sp>
      <p:sp>
        <p:nvSpPr>
          <p:cNvPr id="172" name="Text Box 437"/>
          <p:cNvSpPr txBox="1">
            <a:spLocks noChangeArrowheads="1"/>
          </p:cNvSpPr>
          <p:nvPr/>
        </p:nvSpPr>
        <p:spPr bwMode="auto">
          <a:xfrm>
            <a:off x="5440020" y="3901241"/>
            <a:ext cx="87849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192.193.xxx.xxx</a:t>
            </a:r>
            <a:endParaRPr lang="ko-KR" altLang="en-US" dirty="0"/>
          </a:p>
        </p:txBody>
      </p:sp>
      <p:sp>
        <p:nvSpPr>
          <p:cNvPr id="173" name="Text Box 437"/>
          <p:cNvSpPr txBox="1">
            <a:spLocks noChangeArrowheads="1"/>
          </p:cNvSpPr>
          <p:nvPr/>
        </p:nvSpPr>
        <p:spPr bwMode="auto">
          <a:xfrm>
            <a:off x="6446697" y="3901241"/>
            <a:ext cx="16836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74" name="직선 연결선 173"/>
          <p:cNvCxnSpPr/>
          <p:nvPr/>
        </p:nvCxnSpPr>
        <p:spPr bwMode="auto">
          <a:xfrm>
            <a:off x="1285461" y="4164084"/>
            <a:ext cx="547314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Text Box 437"/>
          <p:cNvSpPr txBox="1">
            <a:spLocks noChangeArrowheads="1"/>
          </p:cNvSpPr>
          <p:nvPr/>
        </p:nvSpPr>
        <p:spPr bwMode="auto">
          <a:xfrm>
            <a:off x="1391488" y="4179054"/>
            <a:ext cx="28698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248</a:t>
            </a:r>
            <a:endParaRPr lang="ko-KR" altLang="en-US" dirty="0"/>
          </a:p>
        </p:txBody>
      </p:sp>
      <p:sp>
        <p:nvSpPr>
          <p:cNvPr id="176" name="Text Box 437"/>
          <p:cNvSpPr txBox="1">
            <a:spLocks noChangeArrowheads="1"/>
          </p:cNvSpPr>
          <p:nvPr/>
        </p:nvSpPr>
        <p:spPr bwMode="auto">
          <a:xfrm>
            <a:off x="1821701" y="4179054"/>
            <a:ext cx="1104520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ko-KR" altLang="en-US" dirty="0" err="1" smtClean="0"/>
              <a:t>신규글입니다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7" name="Text Box 437"/>
          <p:cNvSpPr txBox="1">
            <a:spLocks noChangeArrowheads="1"/>
          </p:cNvSpPr>
          <p:nvPr/>
        </p:nvSpPr>
        <p:spPr bwMode="auto">
          <a:xfrm>
            <a:off x="3976616" y="4179054"/>
            <a:ext cx="35752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err="1" smtClean="0"/>
              <a:t>xxxxx</a:t>
            </a:r>
            <a:endParaRPr lang="ko-KR" altLang="en-US" dirty="0"/>
          </a:p>
        </p:txBody>
      </p:sp>
      <p:sp>
        <p:nvSpPr>
          <p:cNvPr id="178" name="Text Box 437"/>
          <p:cNvSpPr txBox="1">
            <a:spLocks noChangeArrowheads="1"/>
          </p:cNvSpPr>
          <p:nvPr/>
        </p:nvSpPr>
        <p:spPr bwMode="auto">
          <a:xfrm>
            <a:off x="4419120" y="4180645"/>
            <a:ext cx="1010129" cy="2239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2016/00/00 00:00</a:t>
            </a:r>
            <a:endParaRPr lang="ko-KR" altLang="en-US" dirty="0"/>
          </a:p>
        </p:txBody>
      </p:sp>
      <p:sp>
        <p:nvSpPr>
          <p:cNvPr id="179" name="Text Box 437"/>
          <p:cNvSpPr txBox="1">
            <a:spLocks noChangeArrowheads="1"/>
          </p:cNvSpPr>
          <p:nvPr/>
        </p:nvSpPr>
        <p:spPr bwMode="auto">
          <a:xfrm>
            <a:off x="5440020" y="4186991"/>
            <a:ext cx="87849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192.193.xxx.xxx</a:t>
            </a:r>
            <a:endParaRPr lang="ko-KR" altLang="en-US" dirty="0"/>
          </a:p>
        </p:txBody>
      </p:sp>
      <p:sp>
        <p:nvSpPr>
          <p:cNvPr id="180" name="Text Box 437"/>
          <p:cNvSpPr txBox="1">
            <a:spLocks noChangeArrowheads="1"/>
          </p:cNvSpPr>
          <p:nvPr/>
        </p:nvSpPr>
        <p:spPr bwMode="auto">
          <a:xfrm>
            <a:off x="6446697" y="4186991"/>
            <a:ext cx="16836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81" name="직선 연결선 180"/>
          <p:cNvCxnSpPr/>
          <p:nvPr/>
        </p:nvCxnSpPr>
        <p:spPr bwMode="auto">
          <a:xfrm>
            <a:off x="1285461" y="4449834"/>
            <a:ext cx="547314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Text Box 437"/>
          <p:cNvSpPr txBox="1">
            <a:spLocks noChangeArrowheads="1"/>
          </p:cNvSpPr>
          <p:nvPr/>
        </p:nvSpPr>
        <p:spPr bwMode="auto">
          <a:xfrm>
            <a:off x="1391488" y="4464804"/>
            <a:ext cx="28698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247</a:t>
            </a:r>
            <a:endParaRPr lang="ko-KR" altLang="en-US" dirty="0"/>
          </a:p>
        </p:txBody>
      </p:sp>
      <p:sp>
        <p:nvSpPr>
          <p:cNvPr id="183" name="Text Box 437"/>
          <p:cNvSpPr txBox="1">
            <a:spLocks noChangeArrowheads="1"/>
          </p:cNvSpPr>
          <p:nvPr/>
        </p:nvSpPr>
        <p:spPr bwMode="auto">
          <a:xfrm>
            <a:off x="1821701" y="4464804"/>
            <a:ext cx="1104520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ko-KR" altLang="en-US" dirty="0" err="1" smtClean="0"/>
              <a:t>신규글입니다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4" name="Text Box 437"/>
          <p:cNvSpPr txBox="1">
            <a:spLocks noChangeArrowheads="1"/>
          </p:cNvSpPr>
          <p:nvPr/>
        </p:nvSpPr>
        <p:spPr bwMode="auto">
          <a:xfrm>
            <a:off x="3976616" y="4464804"/>
            <a:ext cx="35752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err="1" smtClean="0"/>
              <a:t>xxxxx</a:t>
            </a:r>
            <a:endParaRPr lang="ko-KR" altLang="en-US" dirty="0"/>
          </a:p>
        </p:txBody>
      </p:sp>
      <p:sp>
        <p:nvSpPr>
          <p:cNvPr id="185" name="Text Box 437"/>
          <p:cNvSpPr txBox="1">
            <a:spLocks noChangeArrowheads="1"/>
          </p:cNvSpPr>
          <p:nvPr/>
        </p:nvSpPr>
        <p:spPr bwMode="auto">
          <a:xfrm>
            <a:off x="4419120" y="4466395"/>
            <a:ext cx="1010129" cy="2239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2016/00/00 00:00</a:t>
            </a:r>
            <a:endParaRPr lang="ko-KR" altLang="en-US" dirty="0"/>
          </a:p>
        </p:txBody>
      </p:sp>
      <p:sp>
        <p:nvSpPr>
          <p:cNvPr id="186" name="Text Box 437"/>
          <p:cNvSpPr txBox="1">
            <a:spLocks noChangeArrowheads="1"/>
          </p:cNvSpPr>
          <p:nvPr/>
        </p:nvSpPr>
        <p:spPr bwMode="auto">
          <a:xfrm>
            <a:off x="5440020" y="4472741"/>
            <a:ext cx="87849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192.193.xxx.xxx</a:t>
            </a:r>
            <a:endParaRPr lang="ko-KR" altLang="en-US" dirty="0"/>
          </a:p>
        </p:txBody>
      </p:sp>
      <p:sp>
        <p:nvSpPr>
          <p:cNvPr id="187" name="Text Box 437"/>
          <p:cNvSpPr txBox="1">
            <a:spLocks noChangeArrowheads="1"/>
          </p:cNvSpPr>
          <p:nvPr/>
        </p:nvSpPr>
        <p:spPr bwMode="auto">
          <a:xfrm>
            <a:off x="6446697" y="4472741"/>
            <a:ext cx="16836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88" name="직선 연결선 187"/>
          <p:cNvCxnSpPr/>
          <p:nvPr/>
        </p:nvCxnSpPr>
        <p:spPr bwMode="auto">
          <a:xfrm>
            <a:off x="1285461" y="4735584"/>
            <a:ext cx="547314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9" name="Text Box 437"/>
          <p:cNvSpPr txBox="1">
            <a:spLocks noChangeArrowheads="1"/>
          </p:cNvSpPr>
          <p:nvPr/>
        </p:nvSpPr>
        <p:spPr bwMode="auto">
          <a:xfrm>
            <a:off x="1391488" y="4760079"/>
            <a:ext cx="286989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246</a:t>
            </a:r>
            <a:endParaRPr lang="ko-KR" altLang="en-US" dirty="0"/>
          </a:p>
        </p:txBody>
      </p:sp>
      <p:sp>
        <p:nvSpPr>
          <p:cNvPr id="190" name="Text Box 437"/>
          <p:cNvSpPr txBox="1">
            <a:spLocks noChangeArrowheads="1"/>
          </p:cNvSpPr>
          <p:nvPr/>
        </p:nvSpPr>
        <p:spPr bwMode="auto">
          <a:xfrm>
            <a:off x="1821701" y="4760079"/>
            <a:ext cx="1104520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ko-KR" altLang="en-US" dirty="0" err="1" smtClean="0"/>
              <a:t>신규글입니다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3" name="Text Box 437"/>
          <p:cNvSpPr txBox="1">
            <a:spLocks noChangeArrowheads="1"/>
          </p:cNvSpPr>
          <p:nvPr/>
        </p:nvSpPr>
        <p:spPr bwMode="auto">
          <a:xfrm>
            <a:off x="3976616" y="4760079"/>
            <a:ext cx="357521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ctr"/>
            <a:r>
              <a:rPr lang="en-US" altLang="ko-KR" dirty="0" err="1" smtClean="0"/>
              <a:t>xxxxx</a:t>
            </a:r>
            <a:endParaRPr lang="ko-KR" altLang="en-US" dirty="0"/>
          </a:p>
        </p:txBody>
      </p:sp>
      <p:sp>
        <p:nvSpPr>
          <p:cNvPr id="194" name="Text Box 437"/>
          <p:cNvSpPr txBox="1">
            <a:spLocks noChangeArrowheads="1"/>
          </p:cNvSpPr>
          <p:nvPr/>
        </p:nvSpPr>
        <p:spPr bwMode="auto">
          <a:xfrm>
            <a:off x="4419120" y="4761670"/>
            <a:ext cx="1010129" cy="2239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/>
            <a:r>
              <a:rPr lang="en-US" altLang="ko-KR" dirty="0" smtClean="0"/>
              <a:t>2016/00/00 00:00</a:t>
            </a:r>
            <a:endParaRPr lang="ko-KR" altLang="en-US" dirty="0"/>
          </a:p>
        </p:txBody>
      </p:sp>
      <p:sp>
        <p:nvSpPr>
          <p:cNvPr id="195" name="Text Box 437"/>
          <p:cNvSpPr txBox="1">
            <a:spLocks noChangeArrowheads="1"/>
          </p:cNvSpPr>
          <p:nvPr/>
        </p:nvSpPr>
        <p:spPr bwMode="auto">
          <a:xfrm>
            <a:off x="5440020" y="4768016"/>
            <a:ext cx="87849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192.193.xxx.xxx</a:t>
            </a:r>
            <a:endParaRPr lang="ko-KR" altLang="en-US" dirty="0"/>
          </a:p>
        </p:txBody>
      </p:sp>
      <p:sp>
        <p:nvSpPr>
          <p:cNvPr id="196" name="Text Box 437"/>
          <p:cNvSpPr txBox="1">
            <a:spLocks noChangeArrowheads="1"/>
          </p:cNvSpPr>
          <p:nvPr/>
        </p:nvSpPr>
        <p:spPr bwMode="auto">
          <a:xfrm>
            <a:off x="6446697" y="4768016"/>
            <a:ext cx="168366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226" name="그룹 225"/>
          <p:cNvGrpSpPr/>
          <p:nvPr/>
        </p:nvGrpSpPr>
        <p:grpSpPr>
          <a:xfrm>
            <a:off x="3226490" y="5454923"/>
            <a:ext cx="1568450" cy="588963"/>
            <a:chOff x="3226490" y="5396532"/>
            <a:chExt cx="1568450" cy="588963"/>
          </a:xfrm>
        </p:grpSpPr>
        <p:sp>
          <p:nvSpPr>
            <p:cNvPr id="198" name="Rectangle 436"/>
            <p:cNvSpPr>
              <a:spLocks noChangeArrowheads="1"/>
            </p:cNvSpPr>
            <p:nvPr/>
          </p:nvSpPr>
          <p:spPr bwMode="auto">
            <a:xfrm>
              <a:off x="4512365" y="5396532"/>
              <a:ext cx="282575" cy="200025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54000" tIns="46800" rIns="54000" bIns="46800" anchor="ctr"/>
            <a:lstStyle/>
            <a:p>
              <a:r>
                <a:rPr lang="ko-KR" altLang="en-US"/>
                <a:t>검색</a:t>
              </a:r>
            </a:p>
          </p:txBody>
        </p:sp>
        <p:sp>
          <p:nvSpPr>
            <p:cNvPr id="199" name="Rectangle 434"/>
            <p:cNvSpPr>
              <a:spLocks noChangeArrowheads="1"/>
            </p:cNvSpPr>
            <p:nvPr/>
          </p:nvSpPr>
          <p:spPr bwMode="auto">
            <a:xfrm>
              <a:off x="3226490" y="5404470"/>
              <a:ext cx="609600" cy="1905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9999FF"/>
              </a:solidFill>
              <a:miter lim="800000"/>
              <a:headEnd/>
              <a:tailEnd/>
            </a:ln>
          </p:spPr>
          <p:txBody>
            <a:bodyPr wrap="none" lIns="54000" tIns="46800" rIns="54000" bIns="46800" anchor="ctr"/>
            <a:lstStyle/>
            <a:p>
              <a:r>
                <a:rPr lang="ko-KR" altLang="en-US" dirty="0" err="1" smtClean="0"/>
                <a:t>글제목</a:t>
              </a:r>
              <a:endParaRPr lang="ko-KR" altLang="en-US" dirty="0"/>
            </a:p>
          </p:txBody>
        </p:sp>
        <p:pic>
          <p:nvPicPr>
            <p:cNvPr id="20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88453" y="5426695"/>
              <a:ext cx="142875" cy="152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1" name="Rectangle 434"/>
            <p:cNvSpPr>
              <a:spLocks noChangeArrowheads="1"/>
            </p:cNvSpPr>
            <p:nvPr/>
          </p:nvSpPr>
          <p:spPr bwMode="auto">
            <a:xfrm>
              <a:off x="3872603" y="5404470"/>
              <a:ext cx="609600" cy="1905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9999FF"/>
              </a:solidFill>
              <a:miter lim="800000"/>
              <a:headEnd/>
              <a:tailEnd/>
            </a:ln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  <p:sp>
          <p:nvSpPr>
            <p:cNvPr id="221" name="Rectangle 434"/>
            <p:cNvSpPr>
              <a:spLocks noChangeArrowheads="1"/>
            </p:cNvSpPr>
            <p:nvPr/>
          </p:nvSpPr>
          <p:spPr bwMode="auto">
            <a:xfrm>
              <a:off x="3226490" y="5604495"/>
              <a:ext cx="609600" cy="1905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9999FF"/>
              </a:solidFill>
              <a:prstDash val="sysDash"/>
              <a:miter lim="800000"/>
              <a:headEnd/>
              <a:tailEnd/>
            </a:ln>
          </p:spPr>
          <p:txBody>
            <a:bodyPr wrap="none" lIns="54000" tIns="46800" rIns="54000" bIns="46800" anchor="ctr"/>
            <a:lstStyle/>
            <a:p>
              <a:r>
                <a:rPr lang="ko-KR" altLang="en-US" dirty="0" err="1" smtClean="0"/>
                <a:t>글내용</a:t>
              </a:r>
              <a:endParaRPr lang="ko-KR" altLang="en-US" dirty="0"/>
            </a:p>
          </p:txBody>
        </p:sp>
        <p:sp>
          <p:nvSpPr>
            <p:cNvPr id="222" name="Rectangle 434"/>
            <p:cNvSpPr>
              <a:spLocks noChangeArrowheads="1"/>
            </p:cNvSpPr>
            <p:nvPr/>
          </p:nvSpPr>
          <p:spPr bwMode="auto">
            <a:xfrm>
              <a:off x="3226490" y="5794995"/>
              <a:ext cx="609600" cy="1905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9999FF"/>
              </a:solidFill>
              <a:prstDash val="sysDash"/>
              <a:miter lim="800000"/>
              <a:headEnd/>
              <a:tailEnd/>
            </a:ln>
          </p:spPr>
          <p:txBody>
            <a:bodyPr wrap="none" lIns="54000" tIns="46800" rIns="54000" bIns="46800" anchor="ctr"/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</p:grpSp>
      <p:sp>
        <p:nvSpPr>
          <p:cNvPr id="223" name="Rectangle 436"/>
          <p:cNvSpPr>
            <a:spLocks noChangeArrowheads="1"/>
          </p:cNvSpPr>
          <p:nvPr/>
        </p:nvSpPr>
        <p:spPr bwMode="auto">
          <a:xfrm>
            <a:off x="5713413" y="5104569"/>
            <a:ext cx="496887" cy="16827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pPr algn="ctr"/>
            <a:r>
              <a:rPr lang="ko-KR" altLang="en-US" dirty="0" smtClean="0"/>
              <a:t>홈으로</a:t>
            </a:r>
            <a:endParaRPr lang="ko-KR" altLang="en-US" dirty="0"/>
          </a:p>
        </p:txBody>
      </p:sp>
      <p:sp>
        <p:nvSpPr>
          <p:cNvPr id="224" name="Rectangle 436"/>
          <p:cNvSpPr>
            <a:spLocks noChangeArrowheads="1"/>
          </p:cNvSpPr>
          <p:nvPr/>
        </p:nvSpPr>
        <p:spPr bwMode="auto">
          <a:xfrm>
            <a:off x="6256338" y="5104569"/>
            <a:ext cx="496887" cy="16827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pSp>
        <p:nvGrpSpPr>
          <p:cNvPr id="225" name="그룹 224"/>
          <p:cNvGrpSpPr/>
          <p:nvPr/>
        </p:nvGrpSpPr>
        <p:grpSpPr>
          <a:xfrm>
            <a:off x="2967038" y="5057293"/>
            <a:ext cx="2090737" cy="241544"/>
            <a:chOff x="2967038" y="5030789"/>
            <a:chExt cx="2090737" cy="241544"/>
          </a:xfrm>
        </p:grpSpPr>
        <p:sp>
          <p:nvSpPr>
            <p:cNvPr id="208" name="Text Box 437"/>
            <p:cNvSpPr txBox="1">
              <a:spLocks noChangeArrowheads="1"/>
            </p:cNvSpPr>
            <p:nvPr/>
          </p:nvSpPr>
          <p:spPr bwMode="auto">
            <a:xfrm>
              <a:off x="3476625" y="5030789"/>
              <a:ext cx="1096963" cy="2174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54000" tIns="46800" rIns="54000" bIns="4680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r>
                <a:rPr lang="en-US" altLang="ko-KR" dirty="0"/>
                <a:t> 2 3 4 5 6 7 8 9 10</a:t>
              </a:r>
              <a:endParaRPr lang="ko-KR" alt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67038" y="5047060"/>
              <a:ext cx="541369" cy="223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10088" y="5044832"/>
              <a:ext cx="547687" cy="227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8" name="AutoShape 408"/>
          <p:cNvSpPr>
            <a:spLocks noChangeArrowheads="1"/>
          </p:cNvSpPr>
          <p:nvPr/>
        </p:nvSpPr>
        <p:spPr bwMode="auto">
          <a:xfrm>
            <a:off x="1178408" y="1523591"/>
            <a:ext cx="5725975" cy="3843540"/>
          </a:xfrm>
          <a:prstGeom prst="roundRect">
            <a:avLst>
              <a:gd name="adj" fmla="val 2162"/>
            </a:avLst>
          </a:prstGeom>
          <a:noFill/>
          <a:ln w="6350" algn="ctr">
            <a:solidFill>
              <a:srgbClr val="DDDDDD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 txBox="1">
            <a:spLocks noGrp="1"/>
          </p:cNvSpPr>
          <p:nvPr/>
        </p:nvSpPr>
        <p:spPr bwMode="auto">
          <a:xfrm>
            <a:off x="7734300" y="6613525"/>
            <a:ext cx="2063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593CC78-CBCC-4798-AC8C-C6FBF4DEA784}" type="slidenum">
              <a:rPr lang="en-US" altLang="ko-KR" sz="1000"/>
              <a:pPr algn="r"/>
              <a:t>6</a:t>
            </a:fld>
            <a:endParaRPr lang="en-US" altLang="ko-KR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0638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자유게시판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상세 </a:t>
            </a:r>
            <a:r>
              <a:rPr lang="en-US" altLang="ko-KR" dirty="0" smtClean="0"/>
              <a:t>)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graphicFrame>
        <p:nvGraphicFramePr>
          <p:cNvPr id="2207030" name="Group 310"/>
          <p:cNvGraphicFramePr>
            <a:graphicFrameLocks noGrp="1"/>
          </p:cNvGraphicFramePr>
          <p:nvPr>
            <p:ph idx="4294967295"/>
          </p:nvPr>
        </p:nvGraphicFramePr>
        <p:xfrm>
          <a:off x="7772400" y="665163"/>
          <a:ext cx="2028825" cy="1633304"/>
        </p:xfrm>
        <a:graphic>
          <a:graphicData uri="http://schemas.openxmlformats.org/drawingml/2006/table">
            <a:tbl>
              <a:tblPr/>
              <a:tblGrid>
                <a:gridCol w="323850"/>
                <a:gridCol w="1704975"/>
              </a:tblGrid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7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2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4" name="Rectangle 436"/>
          <p:cNvSpPr>
            <a:spLocks noChangeArrowheads="1"/>
          </p:cNvSpPr>
          <p:nvPr/>
        </p:nvSpPr>
        <p:spPr bwMode="auto">
          <a:xfrm>
            <a:off x="5332968" y="3862465"/>
            <a:ext cx="525462" cy="188912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pPr algn="ctr"/>
            <a:r>
              <a:rPr lang="ko-KR" altLang="en-US" dirty="0" err="1" smtClean="0"/>
              <a:t>답글쓰기</a:t>
            </a:r>
            <a:endParaRPr lang="ko-KR" altLang="en-US" dirty="0"/>
          </a:p>
        </p:txBody>
      </p:sp>
      <p:sp>
        <p:nvSpPr>
          <p:cNvPr id="15395" name="Rectangle 436"/>
          <p:cNvSpPr>
            <a:spLocks noChangeArrowheads="1"/>
          </p:cNvSpPr>
          <p:nvPr/>
        </p:nvSpPr>
        <p:spPr bwMode="auto">
          <a:xfrm>
            <a:off x="4733719" y="3862465"/>
            <a:ext cx="525462" cy="188912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pPr algn="ctr"/>
            <a:r>
              <a:rPr lang="ko-KR" altLang="en-US" dirty="0" err="1" smtClean="0"/>
              <a:t>글목록</a:t>
            </a:r>
            <a:endParaRPr lang="ko-KR" altLang="en-US" dirty="0"/>
          </a:p>
        </p:txBody>
      </p:sp>
      <p:sp>
        <p:nvSpPr>
          <p:cNvPr id="15439" name="AutoShape 408"/>
          <p:cNvSpPr>
            <a:spLocks noChangeArrowheads="1"/>
          </p:cNvSpPr>
          <p:nvPr/>
        </p:nvSpPr>
        <p:spPr bwMode="auto">
          <a:xfrm>
            <a:off x="1205948" y="1536431"/>
            <a:ext cx="5539407" cy="3671680"/>
          </a:xfrm>
          <a:prstGeom prst="roundRect">
            <a:avLst>
              <a:gd name="adj" fmla="val 2162"/>
            </a:avLst>
          </a:prstGeom>
          <a:noFill/>
          <a:ln w="6350" algn="ctr">
            <a:solidFill>
              <a:srgbClr val="DDDDDD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5440" name="Picture 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47468"/>
            <a:ext cx="552615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41" name="Text Box 81"/>
          <p:cNvSpPr txBox="1">
            <a:spLocks noChangeArrowheads="1"/>
          </p:cNvSpPr>
          <p:nvPr/>
        </p:nvSpPr>
        <p:spPr bwMode="auto">
          <a:xfrm>
            <a:off x="3363913" y="985568"/>
            <a:ext cx="1085850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4000" tIns="46800" rIns="54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b="1" dirty="0" err="1" smtClean="0"/>
              <a:t>게시글</a:t>
            </a:r>
            <a:r>
              <a:rPr lang="ko-KR" altLang="en-US" sz="1400" b="1" dirty="0" smtClean="0"/>
              <a:t> 상세</a:t>
            </a:r>
            <a:endParaRPr lang="ko-KR" altLang="en-US" sz="1400" b="1" dirty="0"/>
          </a:p>
        </p:txBody>
      </p:sp>
      <p:sp>
        <p:nvSpPr>
          <p:cNvPr id="55" name="직사각형 185"/>
          <p:cNvSpPr>
            <a:spLocks noChangeArrowheads="1"/>
          </p:cNvSpPr>
          <p:nvPr/>
        </p:nvSpPr>
        <p:spPr bwMode="auto">
          <a:xfrm>
            <a:off x="3076465" y="6235700"/>
            <a:ext cx="22765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latin typeface="Arial" charset="0"/>
                <a:ea typeface="바탕" pitchFamily="18" charset="-127"/>
              </a:rPr>
              <a:t>Copyright ⓒ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2017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KOSTA. </a:t>
            </a:r>
            <a:r>
              <a:rPr lang="en-US" altLang="ko-KR" dirty="0">
                <a:latin typeface="Arial" charset="0"/>
                <a:ea typeface="바탕" pitchFamily="18" charset="-127"/>
              </a:rPr>
              <a:t>All rights reserved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544984" y="1810752"/>
          <a:ext cx="4908824" cy="150017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28373"/>
                <a:gridCol w="2067339"/>
                <a:gridCol w="649356"/>
                <a:gridCol w="1563756"/>
              </a:tblGrid>
              <a:tr h="33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돋움" pitchFamily="50" charset="-127"/>
                          <a:ea typeface="돋움" pitchFamily="50" charset="-127"/>
                        </a:rPr>
                        <a:t>글제목</a:t>
                      </a:r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</a:tr>
              <a:tr h="31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돋움" pitchFamily="50" charset="-127"/>
                          <a:ea typeface="돋움" pitchFamily="50" charset="-127"/>
                        </a:rPr>
                        <a:t>아이피</a:t>
                      </a:r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돋움" pitchFamily="50" charset="-127"/>
                          <a:ea typeface="돋움" pitchFamily="50" charset="-127"/>
                        </a:rPr>
                        <a:t>조회수</a:t>
                      </a:r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8216">
                <a:tc gridSpan="4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70" name="직선 연결선 69"/>
          <p:cNvCxnSpPr/>
          <p:nvPr/>
        </p:nvCxnSpPr>
        <p:spPr bwMode="auto">
          <a:xfrm>
            <a:off x="1550501" y="1816800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1550501" y="2134852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1550501" y="2452904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1550501" y="2823965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1550501" y="3738363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 flipV="1">
            <a:off x="1541810" y="1828802"/>
            <a:ext cx="8695" cy="1921563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 flipV="1">
            <a:off x="6458367" y="1828802"/>
            <a:ext cx="8695" cy="1921563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 flipV="1">
            <a:off x="2160105" y="1828803"/>
            <a:ext cx="0" cy="99391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 flipV="1">
            <a:off x="4240696" y="2146852"/>
            <a:ext cx="0" cy="675861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 flipV="1">
            <a:off x="4890052" y="2133600"/>
            <a:ext cx="0" cy="689114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436"/>
          <p:cNvSpPr>
            <a:spLocks noChangeArrowheads="1"/>
          </p:cNvSpPr>
          <p:nvPr/>
        </p:nvSpPr>
        <p:spPr bwMode="auto">
          <a:xfrm>
            <a:off x="5929316" y="3862465"/>
            <a:ext cx="525462" cy="188912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pPr algn="ctr"/>
            <a:r>
              <a:rPr lang="ko-KR" altLang="en-US" dirty="0" err="1" smtClean="0"/>
              <a:t>글수정</a:t>
            </a:r>
            <a:endParaRPr lang="ko-KR" altLang="en-US" dirty="0"/>
          </a:p>
        </p:txBody>
      </p:sp>
      <p:sp>
        <p:nvSpPr>
          <p:cNvPr id="90" name="Text Box 437"/>
          <p:cNvSpPr txBox="1">
            <a:spLocks noChangeArrowheads="1"/>
          </p:cNvSpPr>
          <p:nvPr/>
        </p:nvSpPr>
        <p:spPr bwMode="auto">
          <a:xfrm>
            <a:off x="2179505" y="1864068"/>
            <a:ext cx="1001928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ko-KR" altLang="en-US" dirty="0" smtClean="0"/>
              <a:t>철수 </a:t>
            </a:r>
            <a:r>
              <a:rPr lang="ko-KR" altLang="en-US" dirty="0" err="1" smtClean="0"/>
              <a:t>신규글입니다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1" name="Text Box 437"/>
          <p:cNvSpPr txBox="1">
            <a:spLocks noChangeArrowheads="1"/>
          </p:cNvSpPr>
          <p:nvPr/>
        </p:nvSpPr>
        <p:spPr bwMode="auto">
          <a:xfrm>
            <a:off x="2179505" y="2195373"/>
            <a:ext cx="477745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err="1" smtClean="0"/>
              <a:t>cheolsu</a:t>
            </a:r>
            <a:endParaRPr lang="ko-KR" altLang="en-US" dirty="0"/>
          </a:p>
        </p:txBody>
      </p:sp>
      <p:sp>
        <p:nvSpPr>
          <p:cNvPr id="92" name="Text Box 437"/>
          <p:cNvSpPr txBox="1">
            <a:spLocks noChangeArrowheads="1"/>
          </p:cNvSpPr>
          <p:nvPr/>
        </p:nvSpPr>
        <p:spPr bwMode="auto">
          <a:xfrm>
            <a:off x="2179505" y="2539929"/>
            <a:ext cx="848040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192.168.67.xxx</a:t>
            </a:r>
            <a:endParaRPr lang="ko-KR" altLang="en-US" dirty="0"/>
          </a:p>
        </p:txBody>
      </p:sp>
      <p:sp>
        <p:nvSpPr>
          <p:cNvPr id="93" name="Text Box 437"/>
          <p:cNvSpPr txBox="1">
            <a:spLocks noChangeArrowheads="1"/>
          </p:cNvSpPr>
          <p:nvPr/>
        </p:nvSpPr>
        <p:spPr bwMode="auto">
          <a:xfrm>
            <a:off x="4909453" y="2539929"/>
            <a:ext cx="227677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26</a:t>
            </a:r>
            <a:endParaRPr lang="ko-KR" altLang="en-US" dirty="0"/>
          </a:p>
        </p:txBody>
      </p:sp>
      <p:sp>
        <p:nvSpPr>
          <p:cNvPr id="94" name="Text Box 437"/>
          <p:cNvSpPr txBox="1">
            <a:spLocks noChangeArrowheads="1"/>
          </p:cNvSpPr>
          <p:nvPr/>
        </p:nvSpPr>
        <p:spPr bwMode="auto">
          <a:xfrm>
            <a:off x="4909453" y="2195373"/>
            <a:ext cx="976280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r>
              <a:rPr lang="en-US" altLang="ko-KR" dirty="0" smtClean="0"/>
              <a:t>2016/00/00 00:00</a:t>
            </a:r>
            <a:endParaRPr lang="ko-KR" altLang="en-US" dirty="0"/>
          </a:p>
        </p:txBody>
      </p:sp>
      <p:sp>
        <p:nvSpPr>
          <p:cNvPr id="95" name="Text Box 437"/>
          <p:cNvSpPr txBox="1">
            <a:spLocks noChangeArrowheads="1"/>
          </p:cNvSpPr>
          <p:nvPr/>
        </p:nvSpPr>
        <p:spPr bwMode="auto">
          <a:xfrm>
            <a:off x="1702426" y="2963999"/>
            <a:ext cx="4473087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r>
              <a:rPr lang="ko-KR" altLang="en-US" dirty="0" smtClean="0"/>
              <a:t>철수가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내용입니다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철수가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내용입니다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철수가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내용입니다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철수가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내용입니다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철수가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내용입니다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 txBox="1">
            <a:spLocks noGrp="1"/>
          </p:cNvSpPr>
          <p:nvPr/>
        </p:nvSpPr>
        <p:spPr bwMode="auto">
          <a:xfrm>
            <a:off x="7734300" y="6613525"/>
            <a:ext cx="2063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593CC78-CBCC-4798-AC8C-C6FBF4DEA784}" type="slidenum">
              <a:rPr lang="en-US" altLang="ko-KR" sz="1000"/>
              <a:pPr algn="r"/>
              <a:t>7</a:t>
            </a:fld>
            <a:endParaRPr lang="en-US" altLang="ko-KR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0638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자유게시판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신규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ko-KR" altLang="en-US" dirty="0" smtClean="0"/>
              <a:t>쓰기 </a:t>
            </a:r>
            <a:r>
              <a:rPr lang="en-US" altLang="ko-KR" dirty="0" smtClean="0"/>
              <a:t>)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graphicFrame>
        <p:nvGraphicFramePr>
          <p:cNvPr id="2207030" name="Group 310"/>
          <p:cNvGraphicFramePr>
            <a:graphicFrameLocks noGrp="1"/>
          </p:cNvGraphicFramePr>
          <p:nvPr>
            <p:ph idx="4294967295"/>
          </p:nvPr>
        </p:nvGraphicFramePr>
        <p:xfrm>
          <a:off x="7772400" y="665163"/>
          <a:ext cx="2028825" cy="1633304"/>
        </p:xfrm>
        <a:graphic>
          <a:graphicData uri="http://schemas.openxmlformats.org/drawingml/2006/table">
            <a:tbl>
              <a:tblPr/>
              <a:tblGrid>
                <a:gridCol w="323850"/>
                <a:gridCol w="1704975"/>
              </a:tblGrid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7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2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39" name="AutoShape 408"/>
          <p:cNvSpPr>
            <a:spLocks noChangeArrowheads="1"/>
          </p:cNvSpPr>
          <p:nvPr/>
        </p:nvSpPr>
        <p:spPr bwMode="auto">
          <a:xfrm>
            <a:off x="1205948" y="1536431"/>
            <a:ext cx="5539407" cy="3671680"/>
          </a:xfrm>
          <a:prstGeom prst="roundRect">
            <a:avLst>
              <a:gd name="adj" fmla="val 2162"/>
            </a:avLst>
          </a:prstGeom>
          <a:noFill/>
          <a:ln w="6350" algn="ctr">
            <a:solidFill>
              <a:srgbClr val="DDDDDD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5440" name="Picture 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47468"/>
            <a:ext cx="552615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41" name="Text Box 81"/>
          <p:cNvSpPr txBox="1">
            <a:spLocks noChangeArrowheads="1"/>
          </p:cNvSpPr>
          <p:nvPr/>
        </p:nvSpPr>
        <p:spPr bwMode="auto">
          <a:xfrm>
            <a:off x="3048000" y="1007164"/>
            <a:ext cx="1722783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400" b="1" dirty="0" smtClean="0"/>
              <a:t>신규 </a:t>
            </a:r>
            <a:r>
              <a:rPr lang="ko-KR" altLang="en-US" sz="1400" b="1" dirty="0" err="1" smtClean="0"/>
              <a:t>게시글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쓰기</a:t>
            </a:r>
            <a:endParaRPr lang="ko-KR" altLang="en-US" sz="1400" b="1" dirty="0"/>
          </a:p>
        </p:txBody>
      </p:sp>
      <p:sp>
        <p:nvSpPr>
          <p:cNvPr id="55" name="직사각형 185"/>
          <p:cNvSpPr>
            <a:spLocks noChangeArrowheads="1"/>
          </p:cNvSpPr>
          <p:nvPr/>
        </p:nvSpPr>
        <p:spPr bwMode="auto">
          <a:xfrm>
            <a:off x="3076465" y="6235700"/>
            <a:ext cx="22765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latin typeface="Arial" charset="0"/>
                <a:ea typeface="바탕" pitchFamily="18" charset="-127"/>
              </a:rPr>
              <a:t>Copyright ⓒ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2017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KOSTA. </a:t>
            </a:r>
            <a:r>
              <a:rPr lang="en-US" altLang="ko-KR" dirty="0">
                <a:latin typeface="Arial" charset="0"/>
                <a:ea typeface="바탕" pitchFamily="18" charset="-127"/>
              </a:rPr>
              <a:t>All rights reserved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544984" y="1916768"/>
          <a:ext cx="4908824" cy="116407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28373"/>
                <a:gridCol w="1789043"/>
                <a:gridCol w="609600"/>
                <a:gridCol w="1881808"/>
              </a:tblGrid>
              <a:tr h="31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돋움" pitchFamily="50" charset="-127"/>
                          <a:ea typeface="돋움" pitchFamily="50" charset="-127"/>
                        </a:rPr>
                        <a:t>글제목</a:t>
                      </a:r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돋움" pitchFamily="50" charset="-127"/>
                          <a:ea typeface="돋움" pitchFamily="50" charset="-127"/>
                        </a:rPr>
                        <a:t>비밀번호</a:t>
                      </a:r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216">
                <a:tc gridSpan="4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70" name="직선 연결선 69"/>
          <p:cNvCxnSpPr/>
          <p:nvPr/>
        </p:nvCxnSpPr>
        <p:spPr bwMode="auto">
          <a:xfrm>
            <a:off x="1550501" y="1922816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1550501" y="2240868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1550501" y="2585424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1550501" y="3844379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 flipV="1">
            <a:off x="1541810" y="1934818"/>
            <a:ext cx="8695" cy="1921563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 flipV="1">
            <a:off x="6458367" y="1934818"/>
            <a:ext cx="8695" cy="1921563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 flipV="1">
            <a:off x="2160105" y="1934819"/>
            <a:ext cx="0" cy="662606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436"/>
          <p:cNvSpPr>
            <a:spLocks noChangeArrowheads="1"/>
          </p:cNvSpPr>
          <p:nvPr/>
        </p:nvSpPr>
        <p:spPr bwMode="auto">
          <a:xfrm>
            <a:off x="5791200" y="3975651"/>
            <a:ext cx="663578" cy="181742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29" name="Rectangle 434"/>
          <p:cNvSpPr>
            <a:spLocks noChangeArrowheads="1"/>
          </p:cNvSpPr>
          <p:nvPr/>
        </p:nvSpPr>
        <p:spPr bwMode="auto">
          <a:xfrm>
            <a:off x="2222020" y="1974573"/>
            <a:ext cx="4152276" cy="2120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en-US" altLang="ko-KR"/>
          </a:p>
        </p:txBody>
      </p:sp>
      <p:cxnSp>
        <p:nvCxnSpPr>
          <p:cNvPr id="43" name="직선 연결선 42"/>
          <p:cNvCxnSpPr/>
          <p:nvPr/>
        </p:nvCxnSpPr>
        <p:spPr bwMode="auto">
          <a:xfrm flipV="1">
            <a:off x="4558752" y="2266120"/>
            <a:ext cx="0" cy="318053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4"/>
          <p:cNvSpPr>
            <a:spLocks noChangeArrowheads="1"/>
          </p:cNvSpPr>
          <p:nvPr/>
        </p:nvSpPr>
        <p:spPr bwMode="auto">
          <a:xfrm>
            <a:off x="2222020" y="2319130"/>
            <a:ext cx="1647615" cy="1987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r>
              <a:rPr lang="en-US" altLang="ko-KR" dirty="0" err="1" smtClean="0"/>
              <a:t>bangry</a:t>
            </a:r>
            <a:endParaRPr lang="en-US" altLang="ko-KR" dirty="0"/>
          </a:p>
        </p:txBody>
      </p:sp>
      <p:cxnSp>
        <p:nvCxnSpPr>
          <p:cNvPr id="47" name="직선 연결선 46"/>
          <p:cNvCxnSpPr/>
          <p:nvPr/>
        </p:nvCxnSpPr>
        <p:spPr bwMode="auto">
          <a:xfrm flipV="1">
            <a:off x="3962404" y="2266120"/>
            <a:ext cx="0" cy="318053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34"/>
          <p:cNvSpPr>
            <a:spLocks noChangeArrowheads="1"/>
          </p:cNvSpPr>
          <p:nvPr/>
        </p:nvSpPr>
        <p:spPr bwMode="auto">
          <a:xfrm>
            <a:off x="4620664" y="2319129"/>
            <a:ext cx="1753632" cy="19878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en-US" altLang="ko-KR"/>
          </a:p>
        </p:txBody>
      </p:sp>
      <p:sp>
        <p:nvSpPr>
          <p:cNvPr id="50" name="Rectangle 434"/>
          <p:cNvSpPr>
            <a:spLocks noChangeArrowheads="1"/>
          </p:cNvSpPr>
          <p:nvPr/>
        </p:nvSpPr>
        <p:spPr bwMode="auto">
          <a:xfrm>
            <a:off x="1652175" y="2703443"/>
            <a:ext cx="4682363" cy="102041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en-US" altLang="ko-KR"/>
          </a:p>
        </p:txBody>
      </p:sp>
      <p:sp>
        <p:nvSpPr>
          <p:cNvPr id="51" name="Text Box 437"/>
          <p:cNvSpPr txBox="1">
            <a:spLocks noChangeArrowheads="1"/>
          </p:cNvSpPr>
          <p:nvPr/>
        </p:nvSpPr>
        <p:spPr bwMode="auto">
          <a:xfrm>
            <a:off x="4405869" y="1691789"/>
            <a:ext cx="2132044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r"/>
            <a:r>
              <a:rPr lang="en-US" altLang="ko-KR" dirty="0" smtClean="0"/>
              <a:t>※ </a:t>
            </a:r>
            <a:r>
              <a:rPr lang="ko-KR" altLang="en-US" dirty="0" smtClean="0"/>
              <a:t>비밀번호는 글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시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 txBox="1">
            <a:spLocks noGrp="1"/>
          </p:cNvSpPr>
          <p:nvPr/>
        </p:nvSpPr>
        <p:spPr bwMode="auto">
          <a:xfrm>
            <a:off x="7734300" y="6613525"/>
            <a:ext cx="2063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593CC78-CBCC-4798-AC8C-C6FBF4DEA784}" type="slidenum">
              <a:rPr lang="en-US" altLang="ko-KR" sz="1000"/>
              <a:pPr algn="r"/>
              <a:t>8</a:t>
            </a:fld>
            <a:endParaRPr lang="en-US" altLang="ko-KR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0638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자유게시판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답변글</a:t>
            </a:r>
            <a:r>
              <a:rPr lang="ko-KR" altLang="en-US" dirty="0" smtClean="0"/>
              <a:t> </a:t>
            </a:r>
            <a:r>
              <a:rPr lang="ko-KR" altLang="en-US" dirty="0" smtClean="0"/>
              <a:t>쓰기 </a:t>
            </a:r>
            <a:r>
              <a:rPr lang="en-US" altLang="ko-KR" dirty="0" smtClean="0"/>
              <a:t>)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graphicFrame>
        <p:nvGraphicFramePr>
          <p:cNvPr id="2207030" name="Group 310"/>
          <p:cNvGraphicFramePr>
            <a:graphicFrameLocks noGrp="1"/>
          </p:cNvGraphicFramePr>
          <p:nvPr>
            <p:ph idx="4294967295"/>
          </p:nvPr>
        </p:nvGraphicFramePr>
        <p:xfrm>
          <a:off x="7772400" y="665163"/>
          <a:ext cx="2028825" cy="1633304"/>
        </p:xfrm>
        <a:graphic>
          <a:graphicData uri="http://schemas.openxmlformats.org/drawingml/2006/table">
            <a:tbl>
              <a:tblPr/>
              <a:tblGrid>
                <a:gridCol w="323850"/>
                <a:gridCol w="1704975"/>
              </a:tblGrid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7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2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39" name="AutoShape 408"/>
          <p:cNvSpPr>
            <a:spLocks noChangeArrowheads="1"/>
          </p:cNvSpPr>
          <p:nvPr/>
        </p:nvSpPr>
        <p:spPr bwMode="auto">
          <a:xfrm>
            <a:off x="1205948" y="1536431"/>
            <a:ext cx="5539407" cy="3671680"/>
          </a:xfrm>
          <a:prstGeom prst="roundRect">
            <a:avLst>
              <a:gd name="adj" fmla="val 2162"/>
            </a:avLst>
          </a:prstGeom>
          <a:noFill/>
          <a:ln w="6350" algn="ctr">
            <a:solidFill>
              <a:srgbClr val="DDDDDD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5440" name="Picture 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47468"/>
            <a:ext cx="552615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41" name="Text Box 81"/>
          <p:cNvSpPr txBox="1">
            <a:spLocks noChangeArrowheads="1"/>
          </p:cNvSpPr>
          <p:nvPr/>
        </p:nvSpPr>
        <p:spPr bwMode="auto">
          <a:xfrm>
            <a:off x="3048000" y="1007164"/>
            <a:ext cx="1722783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46800" rIns="54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400" b="1" dirty="0" err="1" smtClean="0"/>
              <a:t>답변글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쓰기</a:t>
            </a:r>
            <a:endParaRPr lang="ko-KR" altLang="en-US" sz="1400" b="1" dirty="0"/>
          </a:p>
        </p:txBody>
      </p:sp>
      <p:sp>
        <p:nvSpPr>
          <p:cNvPr id="55" name="직사각형 185"/>
          <p:cNvSpPr>
            <a:spLocks noChangeArrowheads="1"/>
          </p:cNvSpPr>
          <p:nvPr/>
        </p:nvSpPr>
        <p:spPr bwMode="auto">
          <a:xfrm>
            <a:off x="3076465" y="6235700"/>
            <a:ext cx="22765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latin typeface="Arial" charset="0"/>
                <a:ea typeface="바탕" pitchFamily="18" charset="-127"/>
              </a:rPr>
              <a:t>Copyright ⓒ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2017 </a:t>
            </a:r>
            <a:r>
              <a:rPr lang="en-US" altLang="ko-KR" dirty="0" smtClean="0">
                <a:latin typeface="Arial" charset="0"/>
                <a:ea typeface="바탕" pitchFamily="18" charset="-127"/>
              </a:rPr>
              <a:t>KOSTA. </a:t>
            </a:r>
            <a:r>
              <a:rPr lang="en-US" altLang="ko-KR" dirty="0">
                <a:latin typeface="Arial" charset="0"/>
                <a:ea typeface="바탕" pitchFamily="18" charset="-127"/>
              </a:rPr>
              <a:t>All rights reserved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544984" y="1916768"/>
          <a:ext cx="4908824" cy="116407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28373"/>
                <a:gridCol w="1789043"/>
                <a:gridCol w="609600"/>
                <a:gridCol w="1881808"/>
              </a:tblGrid>
              <a:tr h="31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돋움" pitchFamily="50" charset="-127"/>
                          <a:ea typeface="돋움" pitchFamily="50" charset="-127"/>
                        </a:rPr>
                        <a:t>글제목</a:t>
                      </a:r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돋움" pitchFamily="50" charset="-127"/>
                          <a:ea typeface="돋움" pitchFamily="50" charset="-127"/>
                        </a:rPr>
                        <a:t>비밀번호</a:t>
                      </a:r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216">
                <a:tc gridSpan="4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70" name="직선 연결선 69"/>
          <p:cNvCxnSpPr/>
          <p:nvPr/>
        </p:nvCxnSpPr>
        <p:spPr bwMode="auto">
          <a:xfrm>
            <a:off x="1550501" y="1922816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1550501" y="2240868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1550501" y="2585424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1550501" y="3844379"/>
            <a:ext cx="49165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 flipV="1">
            <a:off x="1541810" y="1934818"/>
            <a:ext cx="8695" cy="1921563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 flipV="1">
            <a:off x="6458367" y="1934818"/>
            <a:ext cx="8695" cy="1921563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 flipV="1">
            <a:off x="2160105" y="1934819"/>
            <a:ext cx="0" cy="662606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436"/>
          <p:cNvSpPr>
            <a:spLocks noChangeArrowheads="1"/>
          </p:cNvSpPr>
          <p:nvPr/>
        </p:nvSpPr>
        <p:spPr bwMode="auto">
          <a:xfrm>
            <a:off x="5791200" y="3975651"/>
            <a:ext cx="663578" cy="181742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29" name="Rectangle 434"/>
          <p:cNvSpPr>
            <a:spLocks noChangeArrowheads="1"/>
          </p:cNvSpPr>
          <p:nvPr/>
        </p:nvSpPr>
        <p:spPr bwMode="auto">
          <a:xfrm>
            <a:off x="2222020" y="1974573"/>
            <a:ext cx="4152276" cy="2120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r>
              <a:rPr lang="en-US" altLang="ko-KR" dirty="0" smtClean="0"/>
              <a:t>[RE] </a:t>
            </a:r>
            <a:r>
              <a:rPr lang="ko-KR" altLang="en-US" dirty="0" smtClean="0"/>
              <a:t>철수 </a:t>
            </a:r>
            <a:r>
              <a:rPr lang="ko-KR" altLang="en-US" dirty="0" err="1" smtClean="0"/>
              <a:t>신규글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cxnSp>
        <p:nvCxnSpPr>
          <p:cNvPr id="43" name="직선 연결선 42"/>
          <p:cNvCxnSpPr/>
          <p:nvPr/>
        </p:nvCxnSpPr>
        <p:spPr bwMode="auto">
          <a:xfrm flipV="1">
            <a:off x="4558752" y="2266120"/>
            <a:ext cx="0" cy="318053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4"/>
          <p:cNvSpPr>
            <a:spLocks noChangeArrowheads="1"/>
          </p:cNvSpPr>
          <p:nvPr/>
        </p:nvSpPr>
        <p:spPr bwMode="auto">
          <a:xfrm>
            <a:off x="2222020" y="2319130"/>
            <a:ext cx="1647615" cy="1987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r>
              <a:rPr lang="en-US" altLang="ko-KR" dirty="0" err="1" smtClean="0"/>
              <a:t>younghee</a:t>
            </a:r>
            <a:endParaRPr lang="en-US" altLang="ko-KR" dirty="0"/>
          </a:p>
        </p:txBody>
      </p:sp>
      <p:cxnSp>
        <p:nvCxnSpPr>
          <p:cNvPr id="47" name="직선 연결선 46"/>
          <p:cNvCxnSpPr/>
          <p:nvPr/>
        </p:nvCxnSpPr>
        <p:spPr bwMode="auto">
          <a:xfrm flipV="1">
            <a:off x="3962404" y="2266120"/>
            <a:ext cx="0" cy="318053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34"/>
          <p:cNvSpPr>
            <a:spLocks noChangeArrowheads="1"/>
          </p:cNvSpPr>
          <p:nvPr/>
        </p:nvSpPr>
        <p:spPr bwMode="auto">
          <a:xfrm>
            <a:off x="4620664" y="2319129"/>
            <a:ext cx="1753632" cy="19878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en-US" altLang="ko-KR"/>
          </a:p>
        </p:txBody>
      </p:sp>
      <p:sp>
        <p:nvSpPr>
          <p:cNvPr id="50" name="Rectangle 434"/>
          <p:cNvSpPr>
            <a:spLocks noChangeArrowheads="1"/>
          </p:cNvSpPr>
          <p:nvPr/>
        </p:nvSpPr>
        <p:spPr bwMode="auto">
          <a:xfrm>
            <a:off x="1652175" y="2703443"/>
            <a:ext cx="4682363" cy="102041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99FF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/>
          <a:p>
            <a:endParaRPr lang="en-US" altLang="ko-KR"/>
          </a:p>
        </p:txBody>
      </p:sp>
      <p:sp>
        <p:nvSpPr>
          <p:cNvPr id="51" name="Text Box 437"/>
          <p:cNvSpPr txBox="1">
            <a:spLocks noChangeArrowheads="1"/>
          </p:cNvSpPr>
          <p:nvPr/>
        </p:nvSpPr>
        <p:spPr bwMode="auto">
          <a:xfrm>
            <a:off x="4405869" y="1691789"/>
            <a:ext cx="2132044" cy="21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46800" rIns="54000" bIns="46800">
            <a:spAutoFit/>
          </a:bodyPr>
          <a:lstStyle/>
          <a:p>
            <a:pPr algn="r"/>
            <a:r>
              <a:rPr lang="en-US" altLang="ko-KR" dirty="0" smtClean="0"/>
              <a:t>※ </a:t>
            </a:r>
            <a:r>
              <a:rPr lang="ko-KR" altLang="en-US" dirty="0" smtClean="0"/>
              <a:t>비밀번호는 글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시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넥타이">
  <a:themeElements>
    <a:clrScheme name="1_넥타이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1_넥타이">
      <a:majorFont>
        <a:latin typeface="돋움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46800" rIns="54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46800" rIns="54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1_넥타이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넥타이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넥타이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넥타이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넥타이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넥타이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넥타이">
  <a:themeElements>
    <a:clrScheme name="4_넥타이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4_넥타이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46800" rIns="54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46800" rIns="54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4_넥타이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넥타이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넥타이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넥타이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넥타이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넥타이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넥타이">
  <a:themeElements>
    <a:clrScheme name="3_넥타이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3_넥타이">
      <a:majorFont>
        <a:latin typeface="돋움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46800" rIns="54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46800" rIns="54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3_넥타이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넥타이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넥타이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넥타이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넥타이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넥타이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넥타이">
  <a:themeElements>
    <a:clrScheme name="8_넥타이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8_넥타이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46800" rIns="54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46800" rIns="54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8_넥타이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넥타이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넥타이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넥타이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넥타이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넥타이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34460</TotalTime>
  <Words>462</Words>
  <Application>Microsoft Office PowerPoint</Application>
  <PresentationFormat>A4 용지(210x297mm)</PresentationFormat>
  <Paragraphs>200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1_넥타이</vt:lpstr>
      <vt:lpstr>4_넥타이</vt:lpstr>
      <vt:lpstr>3_넥타이</vt:lpstr>
      <vt:lpstr>8_넥타이</vt:lpstr>
      <vt:lpstr>개인 블로그 스토리 보드</vt:lpstr>
      <vt:lpstr>홈페이지 화면 및 로그인/로그아웃 페이지</vt:lpstr>
      <vt:lpstr>회원가입 페이지</vt:lpstr>
      <vt:lpstr>회원가입 결과 페이지</vt:lpstr>
      <vt:lpstr>방명록 쓰기 및 목록  페이지</vt:lpstr>
      <vt:lpstr>자유게시판 ( 게시글 목록 ) 페이지</vt:lpstr>
      <vt:lpstr>자유게시판 ( 게시글 상세 ) 페이지</vt:lpstr>
      <vt:lpstr>자유게시판 ( 신규 게시글 쓰기 ) 페이지</vt:lpstr>
      <vt:lpstr>자유게시판 ( 답변글 쓰기 ) 페이지</vt:lpstr>
    </vt:vector>
  </TitlesOfParts>
  <Company>widerthan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amylee</dc:creator>
  <cp:lastModifiedBy>kosta</cp:lastModifiedBy>
  <cp:revision>3146</cp:revision>
  <dcterms:created xsi:type="dcterms:W3CDTF">2000-10-04T02:01:05Z</dcterms:created>
  <dcterms:modified xsi:type="dcterms:W3CDTF">2018-04-05T00:18:34Z</dcterms:modified>
</cp:coreProperties>
</file>