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handoutMasterIdLst>
    <p:handoutMasterId r:id="rId12"/>
  </p:handoutMasterIdLst>
  <p:sldIdLst>
    <p:sldId id="329" r:id="rId2"/>
    <p:sldId id="306" r:id="rId3"/>
    <p:sldId id="330" r:id="rId4"/>
    <p:sldId id="331" r:id="rId5"/>
    <p:sldId id="332" r:id="rId6"/>
    <p:sldId id="333" r:id="rId7"/>
    <p:sldId id="336" r:id="rId8"/>
    <p:sldId id="337" r:id="rId9"/>
    <p:sldId id="338" r:id="rId10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F02"/>
    <a:srgbClr val="22270F"/>
    <a:srgbClr val="006600"/>
    <a:srgbClr val="003300"/>
    <a:srgbClr val="008000"/>
    <a:srgbClr val="93A73F"/>
    <a:srgbClr val="353D17"/>
    <a:srgbClr val="CC3300"/>
    <a:srgbClr val="004070"/>
    <a:srgbClr val="8E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3" autoAdjust="0"/>
    <p:restoredTop sz="96085" autoAdjust="0"/>
  </p:normalViewPr>
  <p:slideViewPr>
    <p:cSldViewPr>
      <p:cViewPr varScale="1">
        <p:scale>
          <a:sx n="72" d="100"/>
          <a:sy n="72" d="100"/>
        </p:scale>
        <p:origin x="-1206" y="-96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2017-03-17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6B77-A7C6-4E39-B4EE-FFB3194A2229}" type="datetimeFigureOut">
              <a:rPr lang="ko-KR" altLang="en-US" smtClean="0"/>
              <a:pPr/>
              <a:t>2017-03-17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45ED3-F16D-4AA3-B592-D8DF273394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905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EF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633520" cy="6661150"/>
          </a:xfrm>
          <a:prstGeom prst="rect">
            <a:avLst/>
          </a:prstGeom>
          <a:gradFill flip="none" rotWithShape="1">
            <a:gsLst>
              <a:gs pos="100000">
                <a:srgbClr val="667727"/>
              </a:gs>
              <a:gs pos="59000">
                <a:srgbClr val="05050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856656" y="5850855"/>
            <a:ext cx="7905328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5673080" y="5850855"/>
            <a:ext cx="3672408" cy="81029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ko-KR" sz="1800" b="1" dirty="0" smtClean="0">
                <a:solidFill>
                  <a:srgbClr val="B9D200"/>
                </a:solidFill>
                <a:latin typeface="+mj-lt"/>
              </a:rPr>
              <a:t>bangry313@gmail.com</a:t>
            </a:r>
            <a:endParaRPr lang="ko-KR" altLang="en-US" sz="1800" b="1" dirty="0">
              <a:solidFill>
                <a:srgbClr val="B9D200"/>
              </a:solidFill>
              <a:latin typeface="+mj-lt"/>
            </a:endParaRPr>
          </a:p>
        </p:txBody>
      </p:sp>
      <p:sp>
        <p:nvSpPr>
          <p:cNvPr id="22" name="제목 개체 틀 1"/>
          <p:cNvSpPr txBox="1">
            <a:spLocks/>
          </p:cNvSpPr>
          <p:nvPr userDrawn="1"/>
        </p:nvSpPr>
        <p:spPr>
          <a:xfrm>
            <a:off x="430088" y="18207"/>
            <a:ext cx="89154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ko-KR" sz="36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  <a:cs typeface="+mn-cs"/>
              </a:rPr>
              <a:t>WEB PROGRAMMING</a:t>
            </a:r>
            <a:endParaRPr lang="ko-KR" altLang="en-US" sz="3600" b="1" kern="1200" baseline="0" dirty="0">
              <a:solidFill>
                <a:schemeClr val="tx2">
                  <a:lumMod val="40000"/>
                  <a:lumOff val="60000"/>
                </a:schemeClr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200472" y="1458367"/>
            <a:ext cx="9561512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726232" y="1458367"/>
            <a:ext cx="76192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2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SUBSET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 userDrawn="1"/>
        </p:nvGrpSpPr>
        <p:grpSpPr>
          <a:xfrm>
            <a:off x="0" y="0"/>
            <a:ext cx="9920480" cy="666279"/>
            <a:chOff x="0" y="0"/>
            <a:chExt cx="9920480" cy="666279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0"/>
              <a:ext cx="252000" cy="666000"/>
            </a:xfrm>
            <a:prstGeom prst="rect">
              <a:avLst/>
            </a:prstGeom>
            <a:solidFill>
              <a:srgbClr val="DEFF0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71683" tIns="35841" rIns="71683" bIns="35841" anchor="b"/>
            <a:lstStyle/>
            <a:p>
              <a:pPr algn="ctr" eaLnBrk="1" latinLnBrk="0" hangingPunct="1"/>
              <a:endParaRPr kumimoji="0" lang="en-US"/>
            </a:p>
          </p:txBody>
        </p:sp>
        <p:grpSp>
          <p:nvGrpSpPr>
            <p:cNvPr id="3" name="그룹 11"/>
            <p:cNvGrpSpPr/>
            <p:nvPr userDrawn="1"/>
          </p:nvGrpSpPr>
          <p:grpSpPr>
            <a:xfrm>
              <a:off x="272480" y="0"/>
              <a:ext cx="9648000" cy="666279"/>
              <a:chOff x="272480" y="0"/>
              <a:chExt cx="9648000" cy="666279"/>
            </a:xfrm>
          </p:grpSpPr>
          <p:sp>
            <p:nvSpPr>
              <p:cNvPr id="8" name="직사각형 7"/>
              <p:cNvSpPr/>
              <p:nvPr userDrawn="1"/>
            </p:nvSpPr>
            <p:spPr>
              <a:xfrm>
                <a:off x="272481" y="0"/>
                <a:ext cx="9633403" cy="612000"/>
              </a:xfrm>
              <a:prstGeom prst="rect">
                <a:avLst/>
              </a:prstGeom>
              <a:solidFill>
                <a:srgbClr val="353D17"/>
              </a:solidFill>
              <a:ln w="50800" cap="rnd" cmpd="dbl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180000" tIns="35841" rIns="71683" bIns="35841" anchor="ctr"/>
              <a:lstStyle/>
              <a:p>
                <a:pPr algn="l" eaLnBrk="1" latinLnBrk="0" hangingPunct="1"/>
                <a:endParaRPr kumimoji="0" lang="en-US" sz="2000" b="1" dirty="0">
                  <a:latin typeface="+mj-ea"/>
                  <a:ea typeface="+mj-ea"/>
                </a:endParaRPr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272480" y="630279"/>
                <a:ext cx="9648000" cy="36000"/>
              </a:xfrm>
              <a:prstGeom prst="rect">
                <a:avLst/>
              </a:prstGeom>
              <a:solidFill>
                <a:srgbClr val="93A7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내용 개체 틀 2"/>
          <p:cNvSpPr>
            <a:spLocks noGrp="1"/>
          </p:cNvSpPr>
          <p:nvPr userDrawn="1">
            <p:ph idx="14"/>
          </p:nvPr>
        </p:nvSpPr>
        <p:spPr>
          <a:xfrm>
            <a:off x="165528" y="810295"/>
            <a:ext cx="9576000" cy="5688632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Clr>
                <a:srgbClr val="353D17"/>
              </a:buClr>
              <a:buSzPct val="90000"/>
              <a:buFont typeface="Wingdings 2" pitchFamily="18" charset="2"/>
              <a:buChar char=""/>
              <a:defRPr sz="1600" b="1" baseline="0">
                <a:solidFill>
                  <a:srgbClr val="353D17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2438" indent="-200025">
              <a:buClr>
                <a:srgbClr val="404040"/>
              </a:buCl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2pPr>
            <a:lvl3pPr marL="723900" indent="-228600">
              <a:buClr>
                <a:srgbClr val="404040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3pPr>
            <a:lvl4pPr marL="985838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 marL="1165225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7" name="제목 개체 틀 1"/>
          <p:cNvSpPr>
            <a:spLocks noGrp="1"/>
          </p:cNvSpPr>
          <p:nvPr>
            <p:ph type="title"/>
          </p:nvPr>
        </p:nvSpPr>
        <p:spPr>
          <a:xfrm>
            <a:off x="344488" y="-23"/>
            <a:ext cx="9433048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66700"/>
            <a:ext cx="8915400" cy="110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163"/>
            <a:ext cx="8915400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8504" y="6173788"/>
            <a:ext cx="3136900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52284" y="6173788"/>
            <a:ext cx="425252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67B4-F292-434B-B428-C213E67BBE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464" y="1458367"/>
            <a:ext cx="9217024" cy="1368152"/>
          </a:xfrm>
        </p:spPr>
        <p:txBody>
          <a:bodyPr/>
          <a:lstStyle/>
          <a:p>
            <a:r>
              <a:rPr lang="en-US" altLang="ko-KR" sz="4400" b="0" dirty="0" smtClean="0">
                <a:solidFill>
                  <a:srgbClr val="DEFF02"/>
                </a:solidFill>
                <a:latin typeface="HY헤드라인M" pitchFamily="18" charset="-127"/>
                <a:ea typeface="HY헤드라인M" pitchFamily="18" charset="-127"/>
              </a:rPr>
              <a:t>Web Application Deployment</a:t>
            </a:r>
            <a:endParaRPr lang="ko-KR" altLang="en-US" sz="4400" b="0" dirty="0">
              <a:solidFill>
                <a:srgbClr val="DEFF02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sz="2000" b="0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b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표준화된 </a:t>
            </a:r>
            <a:r>
              <a:rPr lang="ko-KR" altLang="en-US" sz="2000" b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웹 </a:t>
            </a:r>
            <a:r>
              <a:rPr lang="ko-KR" altLang="en-US" sz="2000" b="0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디렉터리 구조</a:t>
            </a:r>
            <a:endParaRPr lang="en-US" altLang="ko-KR" sz="2000" b="0" dirty="0" smtClean="0">
              <a:solidFill>
                <a:srgbClr val="0070C0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2000" b="0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 WAR </a:t>
            </a:r>
            <a:r>
              <a:rPr lang="ko-KR" altLang="en-US" sz="2000" b="0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파일</a:t>
            </a:r>
            <a:endParaRPr lang="en-US" altLang="ko-KR" sz="2000" b="0" dirty="0" smtClean="0">
              <a:solidFill>
                <a:srgbClr val="0070C0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2000" b="0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 환경설정파일</a:t>
            </a:r>
            <a:r>
              <a:rPr lang="en-US" altLang="ko-KR" sz="2000" b="0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(web.xml)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웹 애플리케이션 배포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웹 애플리케이션 배포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390" y="884968"/>
            <a:ext cx="8686074" cy="5469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웹 애플리케이션 배포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728" y="890977"/>
            <a:ext cx="8587598" cy="2223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웹 애플리케이션 배포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163" y="882303"/>
            <a:ext cx="9113349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웹 애플리케이션 배포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611" y="897212"/>
            <a:ext cx="8811870" cy="5172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웹 애플리케이션 배포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6837" y="882303"/>
            <a:ext cx="8227132" cy="447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웹 애플리케이션 배포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610" y="892378"/>
            <a:ext cx="8379822" cy="453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웹 애플리케이션 배포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84" y="895750"/>
            <a:ext cx="8875204" cy="42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7035</TotalTime>
  <Words>40</Words>
  <Application>Microsoft Office PowerPoint</Application>
  <PresentationFormat>사용자 지정</PresentationFormat>
  <Paragraphs>12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디자인 사용자 지정</vt:lpstr>
      <vt:lpstr>Web Application Deployment</vt:lpstr>
      <vt:lpstr>웹 애플리케이션 배포</vt:lpstr>
      <vt:lpstr>웹 애플리케이션 배포</vt:lpstr>
      <vt:lpstr>웹 애플리케이션 배포</vt:lpstr>
      <vt:lpstr>웹 애플리케이션 배포</vt:lpstr>
      <vt:lpstr>웹 애플리케이션 배포</vt:lpstr>
      <vt:lpstr>웹 애플리케이션 배포</vt:lpstr>
      <vt:lpstr>웹 애플리케이션 배포</vt:lpstr>
      <vt:lpstr>웹 애플리케이션 배포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김기정</dc:creator>
  <cp:lastModifiedBy>강사</cp:lastModifiedBy>
  <cp:revision>1976</cp:revision>
  <dcterms:created xsi:type="dcterms:W3CDTF">2011-05-05T14:24:12Z</dcterms:created>
  <dcterms:modified xsi:type="dcterms:W3CDTF">2017-03-17T01:58:43Z</dcterms:modified>
</cp:coreProperties>
</file>