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316" r:id="rId3"/>
    <p:sldId id="332" r:id="rId4"/>
    <p:sldId id="333" r:id="rId5"/>
    <p:sldId id="334" r:id="rId6"/>
    <p:sldId id="335" r:id="rId7"/>
    <p:sldId id="336" r:id="rId8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CFD02"/>
    <a:srgbClr val="CCFF66"/>
    <a:srgbClr val="003300"/>
    <a:srgbClr val="006600"/>
    <a:srgbClr val="22270F"/>
    <a:srgbClr val="008000"/>
    <a:srgbClr val="93A73F"/>
    <a:srgbClr val="353D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06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bangry313@naver.com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530375"/>
            <a:ext cx="9217024" cy="1152128"/>
          </a:xfrm>
        </p:spPr>
        <p:txBody>
          <a:bodyPr/>
          <a:lstStyle/>
          <a:p>
            <a:r>
              <a:rPr lang="en-US" altLang="ko-KR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Listener</a:t>
            </a:r>
            <a:r>
              <a:rPr lang="ko-KR" altLang="en-US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와 </a:t>
            </a:r>
            <a:r>
              <a:rPr lang="en-US" altLang="ko-KR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Servlet</a:t>
            </a:r>
            <a:r>
              <a:rPr lang="ko-KR" altLang="en-US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Filter</a:t>
            </a:r>
            <a:endParaRPr lang="ko-KR" altLang="en-US" sz="4000" b="0" dirty="0">
              <a:solidFill>
                <a:srgbClr val="CCFF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Listener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2.3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부터 웹 애플리케이션 라이프사이클 이벤트에 대한 알림 메커니즘으로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리스너가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새롭게 추가되었다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애플리케이션이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시작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실행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종료 되는 과정에서 발생하는 중요한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이벤트에 대한 처리 클래스로 다양한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리스너를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제작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등록 할 수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Listener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종</a:t>
            </a:r>
            <a:r>
              <a:rPr lang="ko-KR" altLang="en-US" sz="20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류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Listener(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리스너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1522"/>
              </p:ext>
            </p:extLst>
          </p:nvPr>
        </p:nvGraphicFramePr>
        <p:xfrm>
          <a:off x="475625" y="2440721"/>
          <a:ext cx="8954751" cy="2956560"/>
        </p:xfrm>
        <a:graphic>
          <a:graphicData uri="http://schemas.openxmlformats.org/drawingml/2006/table">
            <a:tbl>
              <a:tblPr/>
              <a:tblGrid>
                <a:gridCol w="659149"/>
                <a:gridCol w="4802674"/>
                <a:gridCol w="3492928"/>
              </a:tblGrid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순번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리스너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인터페이스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모니터링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javax.servlet.ServletContextAttributeListener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서블릿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컨텐스트에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속성의 추가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삭제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javax.servlet.http.HttpSessionListener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세션상태변화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접속현황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javax.servlet.ServletRequestListener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요청 발생시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javax.servlet.ServletRequestAttributeListener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Request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속성의 추가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삭제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javax.servlet.http.HttpSessionBindingListener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속성을 넣고자 하는 대상이 세션에 포함되어 있는지 확인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javax.servlet.http.HttpSessionAttributeListener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세션 속성의 추가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삭제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javax.servlet.ServletContextListener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애플리케이션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컨텍스트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생성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javax.servlet.http.HttpSessionActivationListener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세션의 활성화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Listener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구현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ServletContextListener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의 경우 인터페이스 구현을 통해 리스너 클래스 작성한다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web.xml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등록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(web.xml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 등록된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리스너를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생성하고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실행</a:t>
            </a:r>
            <a:r>
              <a:rPr lang="en-US" altLang="ko-KR" sz="160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리스너의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contextInitialized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메서드에서는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웹 애플리케이션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JSP, Filter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전체가 공유하는 객체나 리소스 등을 생성하며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필요할 경우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ServletContext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(application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객체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 저장한다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실행이 끝나면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Load-on-startup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으로 설정된 일반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서블릿이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실행된다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Listener(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리스너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47" descr="13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705" y="2579471"/>
            <a:ext cx="7116679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Filter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2.3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부터 추가된 것으로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리스너와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함께 대표적인 특별한 형태의 웹 컴포넌트이다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클라이언트의 요청을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서블릿이나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가 받기 전에 가로채어 특정 작업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주로 공통기능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수행하기 위해 설계된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컴포넌트이다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Filter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주요 기능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인증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로깅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이미지 변환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데이터 압축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암호화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변환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Filter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적용 절차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Filter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인터페이스를 구현한  필터 클래스 작성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web.xml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&lt;filter/&gt;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태그를 이용한 필터 등록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Servlet Filter(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필터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Filter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라이프사이클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필터는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서블릿과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비슷한 라이프 사이클을 가지며 생성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초기화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필터링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종료의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4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단계로 이루어 진다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또한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컨테이너는 필터 객체가 초기화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파라미터에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접근하는데 사용하는 환경설정 객체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FilterConfig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의 레퍼런스를 제공한다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컨테이너가 필터의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init()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호출하면 필터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인스턴스는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바로 요청 객체를 처리할 수 있는 상태가 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서블릿이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service()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이용해서 요청을 처리한 것처럼 </a:t>
            </a:r>
            <a:r>
              <a:rPr lang="en-US" altLang="ko-KR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doFilter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()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통해서  요청을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처리한다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모든 요청에 대한 처리가 끝나면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destroy()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메소드가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호출되면서 필터는 비활성 상태로 변경된다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>
              <a:buNone/>
            </a:pP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Servlet Filter(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필터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Filter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라이프사이클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None/>
            </a:pP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Servlet Filter(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필터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746" y="1223904"/>
            <a:ext cx="9026758" cy="522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Filter Chain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Servlet Filter(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필터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744" y="882304"/>
            <a:ext cx="4333291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11051</TotalTime>
  <Words>305</Words>
  <Application>Microsoft Office PowerPoint</Application>
  <PresentationFormat>사용자 지정</PresentationFormat>
  <Paragraphs>66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디자인 사용자 지정</vt:lpstr>
      <vt:lpstr>Listener와 Servlet Filter</vt:lpstr>
      <vt:lpstr>Listener(리스너)</vt:lpstr>
      <vt:lpstr>Listener(리스너)</vt:lpstr>
      <vt:lpstr>Servlet Filter(필터)</vt:lpstr>
      <vt:lpstr>Servlet Filter(필터)</vt:lpstr>
      <vt:lpstr>Servlet Filter(필터)</vt:lpstr>
      <vt:lpstr>Servlet Filter(필터)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2490</cp:revision>
  <dcterms:created xsi:type="dcterms:W3CDTF">2011-05-05T14:24:12Z</dcterms:created>
  <dcterms:modified xsi:type="dcterms:W3CDTF">2017-09-07T07:50:05Z</dcterms:modified>
</cp:coreProperties>
</file>