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0"/>
  </p:notesMasterIdLst>
  <p:handoutMasterIdLst>
    <p:handoutMasterId r:id="rId11"/>
  </p:handoutMasterIdLst>
  <p:sldIdLst>
    <p:sldId id="635" r:id="rId2"/>
    <p:sldId id="636" r:id="rId3"/>
    <p:sldId id="644" r:id="rId4"/>
    <p:sldId id="645" r:id="rId5"/>
    <p:sldId id="649" r:id="rId6"/>
    <p:sldId id="646" r:id="rId7"/>
    <p:sldId id="595" r:id="rId8"/>
    <p:sldId id="648" r:id="rId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530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9760210-1FA9-4A7F-B565-D78FCF5930E2}" type="datetimeFigureOut">
              <a:rPr lang="ko-KR" altLang="en-US"/>
              <a:pPr>
                <a:defRPr/>
              </a:pPr>
              <a:t>2017-03-07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A87B42F-88EF-478A-A36B-924C1D3F26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29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03D52AB-F294-4D85-92F3-4A6F6F29739E}" type="datetimeFigureOut">
              <a:rPr lang="ko-KR" altLang="en-US"/>
              <a:pPr>
                <a:defRPr/>
              </a:pPr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5942C5E-BAAD-41F2-9D99-D0CAF452CA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6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 b="1" dirty="0">
                <a:solidFill>
                  <a:srgbClr val="441918"/>
                </a:solidFill>
                <a:latin typeface="HY헤드라인M" pitchFamily="18" charset="-127"/>
                <a:ea typeface="HY헤드라인M" pitchFamily="18" charset="-127"/>
              </a:rPr>
              <a:t>자바스크립트 함수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재사용 가능한 자바스크립트 코드 블록이다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대부분의 프로그래밍 언어에서는 함수와 객체를 서로 다른 것으로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취급하지만 자바스크립트에서의 </a:t>
            </a:r>
            <a:r>
              <a:rPr lang="ko-KR" altLang="en-US" dirty="0" smtClean="0">
                <a:solidFill>
                  <a:srgbClr val="C00000"/>
                </a:solidFill>
              </a:rPr>
              <a:t>함수는 실행코드를 가지는 호출 가능한 일급</a:t>
            </a:r>
            <a:r>
              <a:rPr lang="en-US" altLang="ko-KR" dirty="0" smtClean="0">
                <a:solidFill>
                  <a:srgbClr val="C00000"/>
                </a:solidFill>
              </a:rPr>
              <a:t>(first-class)</a:t>
            </a: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따라서 함수를 변수나 배열 등에 저장할 수 있고 함수를 다른 함수에 인자로 전달 하거나 반환 값으로 사용할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자바스크립트는 다양한 함수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방법을 제공한다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err="1" smtClean="0"/>
              <a:t>선언형</a:t>
            </a:r>
            <a:r>
              <a:rPr lang="ko-KR" altLang="en-US" sz="1800" dirty="0" smtClean="0"/>
              <a:t> 함수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익명함수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Function </a:t>
            </a:r>
            <a:r>
              <a:rPr lang="ko-KR" altLang="en-US" sz="1800" dirty="0" err="1" smtClean="0"/>
              <a:t>생성자를</a:t>
            </a:r>
            <a:r>
              <a:rPr lang="ko-KR" altLang="en-US" sz="1800" smtClean="0"/>
              <a:t> 이용한 함수</a:t>
            </a:r>
            <a:endParaRPr lang="ko-KR" altLang="en-US" sz="18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호출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31" y="1447800"/>
            <a:ext cx="80762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 매개변수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954" y="1447800"/>
            <a:ext cx="79016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5850"/>
            <a:ext cx="81819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함수 활용 예제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97" y="1443696"/>
            <a:ext cx="8201903" cy="4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5336" y="4191000"/>
            <a:ext cx="7924800" cy="1828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  <a:ea typeface="+mn-ea"/>
              </a:rPr>
              <a:t> 익명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무명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함수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함수에 이름을 주지 않는 함수로 일회용으로 사용하는 경우에 유용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함수는 호출 가능한 객체이기 때문에 변수에 저장 후 나중에 호출 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dirty="0" err="1" smtClean="0">
                <a:latin typeface="+mn-ea"/>
                <a:ea typeface="+mn-ea"/>
              </a:rPr>
              <a:t>var</a:t>
            </a:r>
            <a:r>
              <a:rPr lang="en-US" altLang="ko-KR" dirty="0" smtClean="0">
                <a:latin typeface="+mn-ea"/>
                <a:ea typeface="+mn-ea"/>
              </a:rPr>
              <a:t> greeting = </a:t>
            </a:r>
            <a:r>
              <a:rPr lang="en-US" altLang="ko-KR" dirty="0" err="1" smtClean="0">
                <a:solidFill>
                  <a:srgbClr val="0000CC"/>
                </a:solidFill>
                <a:latin typeface="+mn-ea"/>
                <a:ea typeface="+mn-ea"/>
              </a:rPr>
              <a:t>funtion</a:t>
            </a: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(){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	alert(“</a:t>
            </a:r>
            <a:r>
              <a:rPr lang="ko-KR" altLang="en-US" dirty="0" smtClean="0">
                <a:solidFill>
                  <a:srgbClr val="0000CC"/>
                </a:solidFill>
                <a:latin typeface="+mn-ea"/>
                <a:ea typeface="+mn-ea"/>
              </a:rPr>
              <a:t>안녕하세요</a:t>
            </a: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”);</a:t>
            </a:r>
            <a:b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0000CC"/>
                </a:solidFill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2557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20587</TotalTime>
  <Words>65</Words>
  <Application>Microsoft Office PowerPoint</Application>
  <PresentationFormat>화면 슬라이드 쇼(4:3)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2_디자인 사용자 지정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강사</cp:lastModifiedBy>
  <cp:revision>2819</cp:revision>
  <dcterms:created xsi:type="dcterms:W3CDTF">2004-07-21T02:43:03Z</dcterms:created>
  <dcterms:modified xsi:type="dcterms:W3CDTF">2017-03-07T06:25:48Z</dcterms:modified>
</cp:coreProperties>
</file>