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30"/>
  </p:notesMasterIdLst>
  <p:handoutMasterIdLst>
    <p:handoutMasterId r:id="rId31"/>
  </p:handoutMasterIdLst>
  <p:sldIdLst>
    <p:sldId id="650" r:id="rId2"/>
    <p:sldId id="651" r:id="rId3"/>
    <p:sldId id="652" r:id="rId4"/>
    <p:sldId id="605" r:id="rId5"/>
    <p:sldId id="609" r:id="rId6"/>
    <p:sldId id="653" r:id="rId7"/>
    <p:sldId id="654" r:id="rId8"/>
    <p:sldId id="662" r:id="rId9"/>
    <p:sldId id="660" r:id="rId10"/>
    <p:sldId id="661" r:id="rId11"/>
    <p:sldId id="663" r:id="rId12"/>
    <p:sldId id="664" r:id="rId13"/>
    <p:sldId id="665" r:id="rId14"/>
    <p:sldId id="666" r:id="rId15"/>
    <p:sldId id="667" r:id="rId16"/>
    <p:sldId id="668" r:id="rId17"/>
    <p:sldId id="669" r:id="rId18"/>
    <p:sldId id="670" r:id="rId19"/>
    <p:sldId id="672" r:id="rId20"/>
    <p:sldId id="673" r:id="rId21"/>
    <p:sldId id="674" r:id="rId22"/>
    <p:sldId id="621" r:id="rId23"/>
    <p:sldId id="622" r:id="rId24"/>
    <p:sldId id="675" r:id="rId25"/>
    <p:sldId id="631" r:id="rId26"/>
    <p:sldId id="676" r:id="rId27"/>
    <p:sldId id="677" r:id="rId28"/>
    <p:sldId id="634" r:id="rId2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711" autoAdjust="0"/>
  </p:normalViewPr>
  <p:slideViewPr>
    <p:cSldViewPr>
      <p:cViewPr varScale="1">
        <p:scale>
          <a:sx n="69" d="100"/>
          <a:sy n="69" d="100"/>
        </p:scale>
        <p:origin x="-1536" y="-96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1D19777D-0EA5-4C12-8409-89F7F3C51C8D}" type="datetimeFigureOut">
              <a:rPr lang="ko-KR" altLang="en-US"/>
              <a:pPr>
                <a:defRPr/>
              </a:pPr>
              <a:t>2016-09-19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68DE639E-73CF-4863-874B-872DEC13C34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7751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55C6ADFD-DA58-4C5C-A149-2BEFFC50F628}" type="datetimeFigureOut">
              <a:rPr lang="ko-KR" altLang="en-US"/>
              <a:pPr>
                <a:defRPr/>
              </a:pPr>
              <a:t>2016-09-19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B3D5729-E332-4121-85E5-C81FD346C8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355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459288"/>
            <a:ext cx="9153526" cy="1103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572000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Javascript jQuery </a:t>
            </a: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입문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29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2" r:id="rId3"/>
    <p:sldLayoutId id="2147484675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4"/>
          <p:cNvSpPr txBox="1">
            <a:spLocks noChangeArrowheads="1"/>
          </p:cNvSpPr>
          <p:nvPr/>
        </p:nvSpPr>
        <p:spPr bwMode="auto">
          <a:xfrm>
            <a:off x="1143000" y="4495800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3600" dirty="0">
                <a:solidFill>
                  <a:srgbClr val="441918"/>
                </a:solidFill>
                <a:latin typeface="HY견고딕" pitchFamily="18" charset="-127"/>
                <a:ea typeface="HY견고딕" pitchFamily="18" charset="-127"/>
              </a:rPr>
              <a:t>자바스크립트 내장</a:t>
            </a:r>
            <a:r>
              <a:rPr lang="en-US" altLang="ko-KR" sz="3600" dirty="0" smtClean="0">
                <a:solidFill>
                  <a:srgbClr val="441918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3600" dirty="0" smtClean="0">
                <a:solidFill>
                  <a:srgbClr val="441918"/>
                </a:solidFill>
                <a:latin typeface="HY견고딕" pitchFamily="18" charset="-127"/>
                <a:ea typeface="HY견고딕" pitchFamily="18" charset="-127"/>
              </a:rPr>
              <a:t>표준</a:t>
            </a:r>
            <a:r>
              <a:rPr lang="en-US" altLang="ko-KR" sz="3600" dirty="0" smtClean="0">
                <a:solidFill>
                  <a:srgbClr val="441918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3600" dirty="0" smtClean="0">
                <a:solidFill>
                  <a:srgbClr val="441918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600" dirty="0">
                <a:solidFill>
                  <a:srgbClr val="441918"/>
                </a:solidFill>
                <a:latin typeface="HY견고딕" pitchFamily="18" charset="-127"/>
                <a:ea typeface="HY견고딕" pitchFamily="18" charset="-127"/>
              </a:rPr>
              <a:t>객체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객체</a:t>
            </a:r>
          </a:p>
        </p:txBody>
      </p:sp>
      <p:grpSp>
        <p:nvGrpSpPr>
          <p:cNvPr id="14339" name="그룹 4"/>
          <p:cNvGrpSpPr>
            <a:grpSpLocks/>
          </p:cNvGrpSpPr>
          <p:nvPr/>
        </p:nvGrpSpPr>
        <p:grpSpPr bwMode="auto">
          <a:xfrm>
            <a:off x="457200" y="1066800"/>
            <a:ext cx="8229600" cy="5257800"/>
            <a:chOff x="457200" y="1066800"/>
            <a:chExt cx="7962122" cy="5029200"/>
          </a:xfrm>
        </p:grpSpPr>
        <p:pic>
          <p:nvPicPr>
            <p:cNvPr id="1434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1066800"/>
              <a:ext cx="7962122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47" y="3124200"/>
              <a:ext cx="7568371" cy="297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객체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563" y="1066800"/>
            <a:ext cx="827563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객체</a:t>
            </a:r>
          </a:p>
        </p:txBody>
      </p:sp>
      <p:grpSp>
        <p:nvGrpSpPr>
          <p:cNvPr id="16387" name="그룹 5"/>
          <p:cNvGrpSpPr>
            <a:grpSpLocks/>
          </p:cNvGrpSpPr>
          <p:nvPr/>
        </p:nvGrpSpPr>
        <p:grpSpPr bwMode="auto">
          <a:xfrm>
            <a:off x="428625" y="1066800"/>
            <a:ext cx="7419975" cy="4953000"/>
            <a:chOff x="428625" y="1066800"/>
            <a:chExt cx="7419975" cy="4953000"/>
          </a:xfrm>
        </p:grpSpPr>
        <p:pic>
          <p:nvPicPr>
            <p:cNvPr id="1638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1066800"/>
              <a:ext cx="7391400" cy="2480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8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5" y="3733800"/>
              <a:ext cx="6578505" cy="228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객체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1066800"/>
            <a:ext cx="757713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객체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0962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객체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066800"/>
            <a:ext cx="78486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객체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066800"/>
            <a:ext cx="82391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객체</a:t>
            </a:r>
          </a:p>
        </p:txBody>
      </p:sp>
      <p:grpSp>
        <p:nvGrpSpPr>
          <p:cNvPr id="21507" name="그룹 5"/>
          <p:cNvGrpSpPr>
            <a:grpSpLocks/>
          </p:cNvGrpSpPr>
          <p:nvPr/>
        </p:nvGrpSpPr>
        <p:grpSpPr bwMode="auto">
          <a:xfrm>
            <a:off x="685800" y="1066800"/>
            <a:ext cx="7543800" cy="5257800"/>
            <a:chOff x="685800" y="1066800"/>
            <a:chExt cx="7543800" cy="5257800"/>
          </a:xfrm>
        </p:grpSpPr>
        <p:pic>
          <p:nvPicPr>
            <p:cNvPr id="2150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5800" y="1066800"/>
              <a:ext cx="75438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200400" y="4876800"/>
              <a:ext cx="838200" cy="22860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200400" y="5562600"/>
              <a:ext cx="838200" cy="22860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객체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8" y="1066800"/>
            <a:ext cx="7134225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객체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" y="1066800"/>
            <a:ext cx="6867525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주요 내장</a:t>
            </a:r>
            <a:r>
              <a:rPr lang="en-US" altLang="ko-KR" smtClean="0"/>
              <a:t>(</a:t>
            </a:r>
            <a:r>
              <a:rPr lang="ko-KR" altLang="en-US" smtClean="0"/>
              <a:t>기본</a:t>
            </a:r>
            <a:r>
              <a:rPr lang="en-US" altLang="ko-KR" smtClean="0"/>
              <a:t>) </a:t>
            </a:r>
            <a:r>
              <a:rPr lang="ko-KR" altLang="en-US" smtClean="0"/>
              <a:t>객체들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071563"/>
            <a:ext cx="8162925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객체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066800"/>
            <a:ext cx="7134225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객체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1066800"/>
            <a:ext cx="7753350" cy="322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학생 성적 정렬 실습 </a:t>
            </a:r>
            <a:endParaRPr lang="en-US" altLang="ko-KR" smtClean="0"/>
          </a:p>
          <a:p>
            <a:pPr lvl="1"/>
            <a:r>
              <a:rPr lang="ko-KR" altLang="en-US" smtClean="0"/>
              <a:t>내림차순 정렬해 </a:t>
            </a:r>
            <a:r>
              <a:rPr lang="en-US" altLang="ko-KR" smtClean="0"/>
              <a:t>1</a:t>
            </a:r>
            <a:r>
              <a:rPr lang="ko-KR" altLang="en-US" smtClean="0"/>
              <a:t>등부터 </a:t>
            </a:r>
            <a:r>
              <a:rPr lang="en-US" altLang="ko-KR" smtClean="0"/>
              <a:t>3</a:t>
            </a:r>
            <a:r>
              <a:rPr lang="ko-KR" altLang="en-US" smtClean="0"/>
              <a:t>등까지 출력</a:t>
            </a:r>
          </a:p>
        </p:txBody>
      </p:sp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객체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학생 성적 정렬 실습</a:t>
            </a:r>
            <a:r>
              <a:rPr lang="en-US" altLang="ko-KR" smtClean="0"/>
              <a:t> </a:t>
            </a:r>
          </a:p>
          <a:p>
            <a:endParaRPr lang="ko-KR" altLang="en-US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객체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Boolean </a:t>
            </a:r>
            <a:r>
              <a:rPr lang="ko-KR" altLang="en-US" smtClean="0"/>
              <a:t>객체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1066800"/>
            <a:ext cx="81153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Math </a:t>
            </a:r>
            <a:r>
              <a:rPr lang="ko-KR" altLang="en-US" smtClean="0"/>
              <a:t>객체</a:t>
            </a:r>
          </a:p>
        </p:txBody>
      </p:sp>
      <p:grpSp>
        <p:nvGrpSpPr>
          <p:cNvPr id="29699" name="그룹 7"/>
          <p:cNvGrpSpPr>
            <a:grpSpLocks/>
          </p:cNvGrpSpPr>
          <p:nvPr/>
        </p:nvGrpSpPr>
        <p:grpSpPr bwMode="auto">
          <a:xfrm>
            <a:off x="447675" y="1076325"/>
            <a:ext cx="8188325" cy="4181475"/>
            <a:chOff x="447675" y="1076325"/>
            <a:chExt cx="8188162" cy="4181475"/>
          </a:xfrm>
        </p:grpSpPr>
        <p:pic>
          <p:nvPicPr>
            <p:cNvPr id="2970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7675" y="1076325"/>
              <a:ext cx="8188162" cy="418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976302" y="1981200"/>
              <a:ext cx="6872150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solidFill>
                    <a:srgbClr val="C00000"/>
                  </a:solidFill>
                  <a:latin typeface="+mn-ea"/>
                  <a:ea typeface="+mn-ea"/>
                </a:rPr>
                <a:t>* </a:t>
              </a:r>
              <a:r>
                <a:rPr lang="ko-KR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자바스크립트 내장객체 중 유일하게 </a:t>
              </a:r>
              <a:r>
                <a:rPr lang="ko-KR" altLang="en-US" sz="1400" dirty="0" err="1">
                  <a:solidFill>
                    <a:srgbClr val="C00000"/>
                  </a:solidFill>
                  <a:latin typeface="+mn-ea"/>
                  <a:ea typeface="+mn-ea"/>
                </a:rPr>
                <a:t>생성자</a:t>
              </a:r>
              <a:r>
                <a:rPr lang="ko-KR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 제공하지 않음</a:t>
              </a:r>
              <a:r>
                <a:rPr lang="en-US" altLang="ko-KR" sz="1400" dirty="0" smtClean="0">
                  <a:solidFill>
                    <a:srgbClr val="C00000"/>
                  </a:solidFill>
                  <a:latin typeface="+mn-ea"/>
                  <a:ea typeface="+mn-ea"/>
                </a:rPr>
                <a:t>(Object </a:t>
              </a:r>
              <a:r>
                <a:rPr lang="ko-KR" altLang="en-US" sz="1400" dirty="0" err="1" smtClean="0">
                  <a:solidFill>
                    <a:srgbClr val="C00000"/>
                  </a:solidFill>
                  <a:latin typeface="+mn-ea"/>
                  <a:ea typeface="+mn-ea"/>
                </a:rPr>
                <a:t>인스턴스임</a:t>
              </a:r>
              <a:r>
                <a:rPr lang="ko-KR" altLang="en-US" sz="1400" dirty="0" smtClean="0">
                  <a:solidFill>
                    <a:srgbClr val="C0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400" dirty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4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Math </a:t>
            </a:r>
            <a:r>
              <a:rPr lang="ko-KR" altLang="en-US" smtClean="0"/>
              <a:t>객체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1066800"/>
            <a:ext cx="761841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Math </a:t>
            </a:r>
            <a:r>
              <a:rPr lang="ko-KR" altLang="en-US" smtClean="0"/>
              <a:t>객체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1066800"/>
            <a:ext cx="82677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함수화하여 간략하게 사용 가능 </a:t>
            </a:r>
            <a:endParaRPr lang="en-US" altLang="ko-KR" dirty="0" smtClean="0"/>
          </a:p>
        </p:txBody>
      </p:sp>
      <p:sp>
        <p:nvSpPr>
          <p:cNvPr id="348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Math </a:t>
            </a:r>
            <a:r>
              <a:rPr lang="ko-KR" altLang="en-US" smtClean="0"/>
              <a:t>객체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1524000"/>
            <a:ext cx="784860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Object </a:t>
            </a:r>
            <a:r>
              <a:rPr lang="ko-KR" altLang="en-US" smtClean="0"/>
              <a:t>객체</a:t>
            </a:r>
          </a:p>
        </p:txBody>
      </p:sp>
      <p:grpSp>
        <p:nvGrpSpPr>
          <p:cNvPr id="7171" name="그룹 5"/>
          <p:cNvGrpSpPr>
            <a:grpSpLocks/>
          </p:cNvGrpSpPr>
          <p:nvPr/>
        </p:nvGrpSpPr>
        <p:grpSpPr bwMode="auto">
          <a:xfrm>
            <a:off x="481013" y="1066800"/>
            <a:ext cx="8081962" cy="5402263"/>
            <a:chOff x="481584" y="1066800"/>
            <a:chExt cx="8081391" cy="5402482"/>
          </a:xfrm>
        </p:grpSpPr>
        <p:pic>
          <p:nvPicPr>
            <p:cNvPr id="717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1584" y="1066800"/>
              <a:ext cx="6757416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5800" y="3491132"/>
              <a:ext cx="7877175" cy="297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Number </a:t>
            </a:r>
            <a:r>
              <a:rPr lang="ko-KR" altLang="en-US" dirty="0" smtClean="0"/>
              <a:t>객체</a:t>
            </a:r>
          </a:p>
        </p:txBody>
      </p:sp>
      <p:grpSp>
        <p:nvGrpSpPr>
          <p:cNvPr id="8195" name="그룹 9"/>
          <p:cNvGrpSpPr>
            <a:grpSpLocks/>
          </p:cNvGrpSpPr>
          <p:nvPr/>
        </p:nvGrpSpPr>
        <p:grpSpPr bwMode="auto">
          <a:xfrm>
            <a:off x="457200" y="1066800"/>
            <a:ext cx="6629400" cy="5638800"/>
            <a:chOff x="457200" y="1066800"/>
            <a:chExt cx="6629400" cy="5638801"/>
          </a:xfrm>
        </p:grpSpPr>
        <p:pic>
          <p:nvPicPr>
            <p:cNvPr id="8196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2149" y="1066800"/>
              <a:ext cx="6584451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7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5336" y="2923736"/>
              <a:ext cx="5001064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8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" y="4419600"/>
              <a:ext cx="6629400" cy="2286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String </a:t>
            </a:r>
            <a:r>
              <a:rPr lang="ko-KR" altLang="en-US" smtClean="0"/>
              <a:t>객체</a:t>
            </a:r>
          </a:p>
        </p:txBody>
      </p:sp>
      <p:grpSp>
        <p:nvGrpSpPr>
          <p:cNvPr id="9219" name="그룹 8"/>
          <p:cNvGrpSpPr>
            <a:grpSpLocks/>
          </p:cNvGrpSpPr>
          <p:nvPr/>
        </p:nvGrpSpPr>
        <p:grpSpPr bwMode="auto">
          <a:xfrm>
            <a:off x="514350" y="1071563"/>
            <a:ext cx="7334250" cy="4948237"/>
            <a:chOff x="514350" y="1071343"/>
            <a:chExt cx="7334250" cy="4948457"/>
          </a:xfrm>
        </p:grpSpPr>
        <p:grpSp>
          <p:nvGrpSpPr>
            <p:cNvPr id="9220" name="그룹 5"/>
            <p:cNvGrpSpPr>
              <a:grpSpLocks/>
            </p:cNvGrpSpPr>
            <p:nvPr/>
          </p:nvGrpSpPr>
          <p:grpSpPr bwMode="auto">
            <a:xfrm>
              <a:off x="933450" y="2819400"/>
              <a:ext cx="6915150" cy="3200400"/>
              <a:chOff x="742950" y="1771650"/>
              <a:chExt cx="5695950" cy="2305050"/>
            </a:xfrm>
          </p:grpSpPr>
          <p:pic>
            <p:nvPicPr>
              <p:cNvPr id="9222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38200" y="1771650"/>
                <a:ext cx="5543550" cy="1085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23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42950" y="2857500"/>
                <a:ext cx="5695950" cy="1219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221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350" y="1071343"/>
              <a:ext cx="6800850" cy="1595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String </a:t>
            </a:r>
            <a:r>
              <a:rPr lang="ko-KR" altLang="en-US" smtClean="0"/>
              <a:t>객체</a:t>
            </a:r>
          </a:p>
        </p:txBody>
      </p:sp>
      <p:grpSp>
        <p:nvGrpSpPr>
          <p:cNvPr id="10243" name="그룹 10"/>
          <p:cNvGrpSpPr>
            <a:grpSpLocks/>
          </p:cNvGrpSpPr>
          <p:nvPr/>
        </p:nvGrpSpPr>
        <p:grpSpPr bwMode="auto">
          <a:xfrm>
            <a:off x="476250" y="1066800"/>
            <a:ext cx="7219950" cy="4724400"/>
            <a:chOff x="476350" y="1066800"/>
            <a:chExt cx="7219850" cy="4724400"/>
          </a:xfrm>
        </p:grpSpPr>
        <p:pic>
          <p:nvPicPr>
            <p:cNvPr id="1024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6350" y="1066800"/>
              <a:ext cx="7219850" cy="2705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3900" y="3810000"/>
              <a:ext cx="6940352" cy="198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Date </a:t>
            </a:r>
            <a:r>
              <a:rPr lang="ko-KR" altLang="en-US" smtClean="0"/>
              <a:t>객체</a:t>
            </a:r>
          </a:p>
        </p:txBody>
      </p:sp>
      <p:grpSp>
        <p:nvGrpSpPr>
          <p:cNvPr id="11267" name="그룹 5"/>
          <p:cNvGrpSpPr>
            <a:grpSpLocks/>
          </p:cNvGrpSpPr>
          <p:nvPr/>
        </p:nvGrpSpPr>
        <p:grpSpPr bwMode="auto">
          <a:xfrm>
            <a:off x="457200" y="1162050"/>
            <a:ext cx="7315200" cy="5314950"/>
            <a:chOff x="457200" y="1057275"/>
            <a:chExt cx="7315199" cy="5314511"/>
          </a:xfrm>
        </p:grpSpPr>
        <p:pic>
          <p:nvPicPr>
            <p:cNvPr id="1126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1057275"/>
              <a:ext cx="7315199" cy="2600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56836" y="3733800"/>
              <a:ext cx="5572564" cy="2637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Date </a:t>
            </a:r>
            <a:r>
              <a:rPr lang="ko-KR" altLang="en-US" smtClean="0"/>
              <a:t>객체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1066800"/>
            <a:ext cx="80581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Date </a:t>
            </a:r>
            <a:r>
              <a:rPr lang="ko-KR" altLang="en-US" smtClean="0"/>
              <a:t>객체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1062038"/>
            <a:ext cx="7286625" cy="518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22842</TotalTime>
  <Words>98</Words>
  <Application>Microsoft Office PowerPoint</Application>
  <PresentationFormat>화면 슬라이드 쇼(4:3)</PresentationFormat>
  <Paragraphs>33</Paragraphs>
  <Slides>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2_디자인 사용자 지정</vt:lpstr>
      <vt:lpstr>PowerPoint 프레젠테이션</vt:lpstr>
      <vt:lpstr>주요 내장(기본) 객체들</vt:lpstr>
      <vt:lpstr>Object 객체</vt:lpstr>
      <vt:lpstr>Number 객체</vt:lpstr>
      <vt:lpstr>String 객체</vt:lpstr>
      <vt:lpstr>String 객체</vt:lpstr>
      <vt:lpstr>Date 객체</vt:lpstr>
      <vt:lpstr>Date 객체</vt:lpstr>
      <vt:lpstr>Date 객체</vt:lpstr>
      <vt:lpstr>Array 객체</vt:lpstr>
      <vt:lpstr>Array 객체</vt:lpstr>
      <vt:lpstr>Array 객체</vt:lpstr>
      <vt:lpstr>Array 객체</vt:lpstr>
      <vt:lpstr>Array 객체</vt:lpstr>
      <vt:lpstr>Array 객체</vt:lpstr>
      <vt:lpstr>Array 객체</vt:lpstr>
      <vt:lpstr>Array 객체</vt:lpstr>
      <vt:lpstr>Array 객체</vt:lpstr>
      <vt:lpstr>Array 객체</vt:lpstr>
      <vt:lpstr>Array 객체</vt:lpstr>
      <vt:lpstr>Array 객체</vt:lpstr>
      <vt:lpstr>Array 객체</vt:lpstr>
      <vt:lpstr>Array 객체</vt:lpstr>
      <vt:lpstr>Boolean 객체</vt:lpstr>
      <vt:lpstr>Math 객체</vt:lpstr>
      <vt:lpstr>Math 객체</vt:lpstr>
      <vt:lpstr>Math 객체</vt:lpstr>
      <vt:lpstr>Math 객체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kosta-22</dc:creator>
  <cp:lastModifiedBy>kosta043</cp:lastModifiedBy>
  <cp:revision>2782</cp:revision>
  <dcterms:created xsi:type="dcterms:W3CDTF">2004-07-21T02:43:03Z</dcterms:created>
  <dcterms:modified xsi:type="dcterms:W3CDTF">2016-09-19T06:05:51Z</dcterms:modified>
</cp:coreProperties>
</file>