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85" r:id="rId1"/>
  </p:sldMasterIdLst>
  <p:notesMasterIdLst>
    <p:notesMasterId r:id="rId19"/>
  </p:notesMasterIdLst>
  <p:handoutMasterIdLst>
    <p:handoutMasterId r:id="rId20"/>
  </p:handoutMasterIdLst>
  <p:sldIdLst>
    <p:sldId id="613" r:id="rId2"/>
    <p:sldId id="593" r:id="rId3"/>
    <p:sldId id="615" r:id="rId4"/>
    <p:sldId id="616" r:id="rId5"/>
    <p:sldId id="617" r:id="rId6"/>
    <p:sldId id="618" r:id="rId7"/>
    <p:sldId id="619" r:id="rId8"/>
    <p:sldId id="620" r:id="rId9"/>
    <p:sldId id="621" r:id="rId10"/>
    <p:sldId id="622" r:id="rId11"/>
    <p:sldId id="623" r:id="rId12"/>
    <p:sldId id="624" r:id="rId13"/>
    <p:sldId id="625" r:id="rId14"/>
    <p:sldId id="626" r:id="rId15"/>
    <p:sldId id="627" r:id="rId16"/>
    <p:sldId id="628" r:id="rId17"/>
    <p:sldId id="629" r:id="rId18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660033"/>
    <a:srgbClr val="640032"/>
    <a:srgbClr val="452103"/>
    <a:srgbClr val="683104"/>
    <a:srgbClr val="592A03"/>
    <a:srgbClr val="CC99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9" autoAdjust="0"/>
    <p:restoredTop sz="94711" autoAdjust="0"/>
  </p:normalViewPr>
  <p:slideViewPr>
    <p:cSldViewPr>
      <p:cViewPr varScale="1">
        <p:scale>
          <a:sx n="69" d="100"/>
          <a:sy n="69" d="100"/>
        </p:scale>
        <p:origin x="-1530" y="-96"/>
      </p:cViewPr>
      <p:guideLst>
        <p:guide orient="horz" pos="2160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CD11F947-897A-415A-97CA-B7AF4EB1D00F}" type="datetimeFigureOut">
              <a:rPr lang="ko-KR" altLang="en-US"/>
              <a:pPr>
                <a:defRPr/>
              </a:pPr>
              <a:t>2017-08-25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9E88C969-8114-4E6F-A957-F76F4F1A459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69612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BA62B48B-6D68-48CB-B378-7E84613D5CEC}" type="datetimeFigureOut">
              <a:rPr lang="ko-KR" altLang="en-US"/>
              <a:pPr>
                <a:defRPr/>
              </a:pPr>
              <a:t>2017-08-25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9BFABCD-CBA6-47A5-8B88-F47CD990F8D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4905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459288"/>
            <a:ext cx="9153526" cy="11033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572000"/>
            <a:ext cx="7620000" cy="838200"/>
          </a:xfrm>
        </p:spPr>
        <p:txBody>
          <a:bodyPr/>
          <a:lstStyle>
            <a:lvl1pPr marL="717550" indent="0">
              <a:defRPr sz="3600" b="0" baseline="0">
                <a:solidFill>
                  <a:srgbClr val="660033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0">
              <a:defRPr/>
            </a:pPr>
            <a:r>
              <a:rPr kumimoji="0" lang="en-US" altLang="ko-KR" sz="2800" smtClean="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smtClean="0">
              <a:solidFill>
                <a:srgbClr val="66003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12994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>
                <a:latin typeface="맑은 고딕" pitchFamily="50" charset="-127"/>
                <a:ea typeface="맑은 고딕" pitchFamily="50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6600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pic>
        <p:nvPicPr>
          <p:cNvPr id="6" name="Picture 32" descr="hanbitmedia logo_RGB_72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92950" y="6165850"/>
            <a:ext cx="17272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WordArt 3"/>
          <p:cNvSpPr>
            <a:spLocks noChangeArrowheads="1" noChangeShapeType="1" noTextEdit="1"/>
          </p:cNvSpPr>
          <p:nvPr userDrawn="1"/>
        </p:nvSpPr>
        <p:spPr bwMode="gray">
          <a:xfrm>
            <a:off x="2423163" y="4386945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</a:rPr>
              <a:t>Thank You !</a:t>
            </a:r>
            <a:endParaRPr lang="ko-KR" altLang="en-US" sz="5400" b="1" kern="1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</a:endParaRPr>
          </a:p>
        </p:txBody>
      </p:sp>
      <p:sp>
        <p:nvSpPr>
          <p:cNvPr id="8" name="TextBox 20"/>
          <p:cNvSpPr txBox="1">
            <a:spLocks noChangeArrowheads="1"/>
          </p:cNvSpPr>
          <p:nvPr userDrawn="1"/>
        </p:nvSpPr>
        <p:spPr bwMode="auto">
          <a:xfrm>
            <a:off x="1447800" y="5181600"/>
            <a:ext cx="7162800" cy="36988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180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모던 웹을 위한 </a:t>
            </a:r>
            <a:r>
              <a:rPr lang="en-US" altLang="ko-KR" sz="180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Javascript jQuery </a:t>
            </a:r>
            <a:r>
              <a:rPr lang="ko-KR" altLang="en-US" sz="180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입문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Beginner_logo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2"/>
            <a:endParaRPr lang="en-US" altLang="ko-KR" smtClean="0"/>
          </a:p>
        </p:txBody>
      </p:sp>
      <p:sp>
        <p:nvSpPr>
          <p:cNvPr id="1029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7 w 3800"/>
              <a:gd name="T3" fmla="*/ 0 h 428"/>
              <a:gd name="T4" fmla="*/ 2147483647 w 3800"/>
              <a:gd name="T5" fmla="*/ 2147483647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2" name="Group 191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592A03"/>
          </a:solidFill>
        </p:grpSpPr>
        <p:grpSp>
          <p:nvGrpSpPr>
            <p:cNvPr id="3" name="Group 192"/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27" name="Rectangle 193"/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6003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굴림" charset="-127"/>
                </a:endParaRPr>
              </a:p>
            </p:txBody>
          </p:sp>
          <p:sp>
            <p:nvSpPr>
              <p:cNvPr id="28" name="Line 194"/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+mn-ea"/>
                </a:endParaRPr>
              </a:p>
            </p:txBody>
          </p:sp>
        </p:grpSp>
        <p:pic>
          <p:nvPicPr>
            <p:cNvPr id="26" name="Picture 195" descr="Untitled-4 copy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73" r:id="rId1"/>
    <p:sldLayoutId id="2147484674" r:id="rId2"/>
    <p:sldLayoutId id="2147484672" r:id="rId3"/>
    <p:sldLayoutId id="2147484675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660033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200"/>
        </a:spcAft>
        <a:buClr>
          <a:srgbClr val="660033"/>
        </a:buClr>
        <a:buFont typeface="Wingdings" pitchFamily="2" charset="2"/>
        <a:buChar char="v"/>
        <a:defRPr sz="24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B1AE6B"/>
        </a:buClr>
        <a:buFont typeface="Wingdings" pitchFamily="2" charset="2"/>
        <a:buChar char="§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809625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ADB9AD"/>
        </a:buClr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4"/>
          <p:cNvSpPr txBox="1">
            <a:spLocks noChangeArrowheads="1"/>
          </p:cNvSpPr>
          <p:nvPr/>
        </p:nvSpPr>
        <p:spPr bwMode="auto">
          <a:xfrm>
            <a:off x="1143000" y="4495800"/>
            <a:ext cx="7086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 sz="3600" dirty="0" smtClean="0">
                <a:solidFill>
                  <a:srgbClr val="441918"/>
                </a:solidFill>
                <a:latin typeface="HY견고딕" pitchFamily="18" charset="-127"/>
                <a:ea typeface="HY견고딕" pitchFamily="18" charset="-127"/>
              </a:rPr>
              <a:t>Window(</a:t>
            </a:r>
            <a:r>
              <a:rPr lang="ko-KR" altLang="en-US" sz="3600" dirty="0" smtClean="0">
                <a:solidFill>
                  <a:srgbClr val="441918"/>
                </a:solidFill>
                <a:latin typeface="HY견고딕" pitchFamily="18" charset="-127"/>
                <a:ea typeface="HY견고딕" pitchFamily="18" charset="-127"/>
              </a:rPr>
              <a:t>브라우저</a:t>
            </a:r>
            <a:r>
              <a:rPr lang="en-US" altLang="ko-KR" sz="3600" dirty="0" smtClean="0">
                <a:solidFill>
                  <a:srgbClr val="441918"/>
                </a:solidFill>
                <a:latin typeface="HY견고딕" pitchFamily="18" charset="-127"/>
                <a:ea typeface="HY견고딕" pitchFamily="18" charset="-127"/>
              </a:rPr>
              <a:t>) </a:t>
            </a:r>
            <a:r>
              <a:rPr lang="ko-KR" altLang="en-US" sz="3600" dirty="0">
                <a:solidFill>
                  <a:srgbClr val="441918"/>
                </a:solidFill>
                <a:latin typeface="HY견고딕" pitchFamily="18" charset="-127"/>
                <a:ea typeface="HY견고딕" pitchFamily="18" charset="-127"/>
              </a:rPr>
              <a:t>객체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Window </a:t>
            </a:r>
            <a:r>
              <a:rPr lang="ko-KR" altLang="en-US" dirty="0" smtClean="0"/>
              <a:t>객체 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9125" y="1066800"/>
            <a:ext cx="8067675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Window </a:t>
            </a:r>
            <a:r>
              <a:rPr lang="ko-KR" altLang="en-US" dirty="0" smtClean="0"/>
              <a:t>객체 </a:t>
            </a: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725" y="1066800"/>
            <a:ext cx="822007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Window </a:t>
            </a:r>
            <a:r>
              <a:rPr lang="ko-KR" altLang="en-US" dirty="0" smtClean="0"/>
              <a:t>객체 </a:t>
            </a: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150" y="1066800"/>
            <a:ext cx="824865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Window </a:t>
            </a:r>
            <a:r>
              <a:rPr lang="ko-KR" altLang="en-US" dirty="0" smtClean="0"/>
              <a:t>객체 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5" y="1071563"/>
            <a:ext cx="7115175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브라우저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</a:t>
            </a: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150" y="1066800"/>
            <a:ext cx="83248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브라우저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</a:t>
            </a: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9575" y="1066800"/>
            <a:ext cx="77438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브라우저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</a:t>
            </a: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050" y="1066800"/>
            <a:ext cx="821055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브라우저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</a:t>
            </a: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7675" y="1066800"/>
            <a:ext cx="8315325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Window </a:t>
            </a:r>
            <a:r>
              <a:rPr lang="ko-KR" altLang="en-US" dirty="0" smtClean="0"/>
              <a:t>객체 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438150" y="1066800"/>
            <a:ext cx="8477250" cy="5334000"/>
            <a:chOff x="438150" y="1066800"/>
            <a:chExt cx="8477250" cy="5334000"/>
          </a:xfrm>
        </p:grpSpPr>
        <p:pic>
          <p:nvPicPr>
            <p:cNvPr id="6150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8150" y="1066800"/>
              <a:ext cx="8477250" cy="533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51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68435" y="1269246"/>
              <a:ext cx="3124200" cy="23532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Window </a:t>
            </a:r>
            <a:r>
              <a:rPr lang="ko-KR" altLang="en-US" dirty="0" smtClean="0"/>
              <a:t>객체 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" y="1066800"/>
            <a:ext cx="82677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Window </a:t>
            </a:r>
            <a:r>
              <a:rPr lang="ko-KR" altLang="en-US" dirty="0" smtClean="0"/>
              <a:t>객체 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9575" y="1066800"/>
            <a:ext cx="8277225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Window </a:t>
            </a:r>
            <a:r>
              <a:rPr lang="ko-KR" altLang="en-US" dirty="0" smtClean="0"/>
              <a:t>객체 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9575" y="1066800"/>
            <a:ext cx="8353425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Window </a:t>
            </a:r>
            <a:r>
              <a:rPr lang="ko-KR" altLang="en-US" dirty="0" smtClean="0"/>
              <a:t>객체 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050" y="1066800"/>
            <a:ext cx="836295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Window </a:t>
            </a:r>
            <a:r>
              <a:rPr lang="ko-KR" altLang="en-US" dirty="0" smtClean="0"/>
              <a:t>객체 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725" y="1066800"/>
            <a:ext cx="8220075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Window </a:t>
            </a:r>
            <a:r>
              <a:rPr lang="ko-KR" altLang="en-US" dirty="0" smtClean="0"/>
              <a:t>객체 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9575" y="1066800"/>
            <a:ext cx="8201025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Window </a:t>
            </a:r>
            <a:r>
              <a:rPr lang="ko-KR" altLang="en-US" dirty="0" smtClean="0"/>
              <a:t>객체 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0550" y="1066800"/>
            <a:ext cx="802005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17925</TotalTime>
  <Words>37</Words>
  <Application>Microsoft Office PowerPoint</Application>
  <PresentationFormat>화면 슬라이드 쇼(4:3)</PresentationFormat>
  <Paragraphs>17</Paragraphs>
  <Slides>17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2_디자인 사용자 지정</vt:lpstr>
      <vt:lpstr>PowerPoint 프레젠테이션</vt:lpstr>
      <vt:lpstr>Window 객체 </vt:lpstr>
      <vt:lpstr>Window 객체 </vt:lpstr>
      <vt:lpstr>Window 객체 </vt:lpstr>
      <vt:lpstr>Window 객체 </vt:lpstr>
      <vt:lpstr>Window 객체 </vt:lpstr>
      <vt:lpstr>Window 객체 </vt:lpstr>
      <vt:lpstr>Window 객체 </vt:lpstr>
      <vt:lpstr>Window 객체 </vt:lpstr>
      <vt:lpstr>Window 객체 </vt:lpstr>
      <vt:lpstr>Window 객체 </vt:lpstr>
      <vt:lpstr>Window 객체 </vt:lpstr>
      <vt:lpstr>Window 객체 </vt:lpstr>
      <vt:lpstr>브라우저 객체 </vt:lpstr>
      <vt:lpstr>브라우저 객체 </vt:lpstr>
      <vt:lpstr>브라우저 객체 </vt:lpstr>
      <vt:lpstr>브라우저 객체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브라우저 객체 모델</dc:title>
  <dc:creator>kosta-22</dc:creator>
  <cp:lastModifiedBy>kosta</cp:lastModifiedBy>
  <cp:revision>2670</cp:revision>
  <dcterms:created xsi:type="dcterms:W3CDTF">2004-07-21T02:43:03Z</dcterms:created>
  <dcterms:modified xsi:type="dcterms:W3CDTF">2017-08-25T00:33:13Z</dcterms:modified>
</cp:coreProperties>
</file>