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12"/>
  </p:notesMasterIdLst>
  <p:handoutMasterIdLst>
    <p:handoutMasterId r:id="rId13"/>
  </p:handoutMasterIdLst>
  <p:sldIdLst>
    <p:sldId id="628" r:id="rId2"/>
    <p:sldId id="593" r:id="rId3"/>
    <p:sldId id="629" r:id="rId4"/>
    <p:sldId id="630" r:id="rId5"/>
    <p:sldId id="631" r:id="rId6"/>
    <p:sldId id="632" r:id="rId7"/>
    <p:sldId id="633" r:id="rId8"/>
    <p:sldId id="634" r:id="rId9"/>
    <p:sldId id="637" r:id="rId10"/>
    <p:sldId id="638" r:id="rId1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8000"/>
    <a:srgbClr val="660033"/>
    <a:srgbClr val="640032"/>
    <a:srgbClr val="452103"/>
    <a:srgbClr val="683104"/>
    <a:srgbClr val="592A03"/>
    <a:srgbClr val="CC9900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746" autoAdjust="0"/>
  </p:normalViewPr>
  <p:slideViewPr>
    <p:cSldViewPr>
      <p:cViewPr varScale="1">
        <p:scale>
          <a:sx n="68" d="100"/>
          <a:sy n="68" d="100"/>
        </p:scale>
        <p:origin x="-1560" y="-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360F7AD3-9D75-402F-BFA4-E5AEE7EB02B4}" type="datetimeFigureOut">
              <a:rPr lang="ko-KR" altLang="en-US"/>
              <a:pPr>
                <a:defRPr/>
              </a:pPr>
              <a:t>2015-03-25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8138A7B1-865D-4992-A8F4-EE746E362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20458D6F-1EDD-4CC9-8DD7-492F261F283B}" type="datetimeFigureOut">
              <a:rPr lang="ko-KR" altLang="en-US"/>
              <a:pPr>
                <a:defRPr/>
              </a:pPr>
              <a:t>2015-03-25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55515C3D-2A58-4FC0-AFCD-F0C2FF4601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459288"/>
            <a:ext cx="9153526" cy="110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572000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 jQuery </a:t>
            </a: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29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37" r:id="rId3"/>
    <p:sldLayoutId id="2147484640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533400" y="447675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360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문서 객체 모델</a:t>
            </a:r>
            <a:r>
              <a:rPr lang="en-US" altLang="ko-KR" sz="360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(DOM)</a:t>
            </a:r>
            <a:endParaRPr lang="ko-KR" altLang="en-US" sz="3600">
              <a:solidFill>
                <a:srgbClr val="441918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검색 및 제어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457200" y="1047690"/>
            <a:ext cx="6992872" cy="3205442"/>
            <a:chOff x="457200" y="1047690"/>
            <a:chExt cx="6992872" cy="3205442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1047690"/>
              <a:ext cx="472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b="1" dirty="0" smtClean="0">
                  <a:latin typeface="+mn-ea"/>
                  <a:ea typeface="+mn-ea"/>
                </a:rPr>
                <a:t> 문서 객체 삭</a:t>
              </a:r>
              <a:r>
                <a:rPr lang="ko-KR" altLang="en-US" b="1" dirty="0" smtClean="0">
                  <a:latin typeface="+mn-ea"/>
                  <a:ea typeface="+mn-ea"/>
                </a:rPr>
                <a:t>제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6067" y="1538507"/>
              <a:ext cx="6674005" cy="2714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문서 객체 모델 </a:t>
            </a:r>
            <a:r>
              <a:rPr lang="en-US" altLang="ko-KR" dirty="0" smtClean="0"/>
              <a:t>(</a:t>
            </a:r>
            <a:r>
              <a:rPr lang="en-US" altLang="ko-KR" dirty="0" smtClean="0"/>
              <a:t>Document Object Model) </a:t>
            </a:r>
            <a:endParaRPr lang="en-US" altLang="ko-KR" dirty="0" smtClean="0"/>
          </a:p>
          <a:p>
            <a:pPr lvl="1"/>
            <a:r>
              <a:rPr lang="en-US" altLang="ko-KR" sz="1800" dirty="0" smtClean="0">
                <a:latin typeface="굴림" charset="-127"/>
                <a:ea typeface="굴림" charset="-127"/>
              </a:rPr>
              <a:t>HTML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문서의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각 구성요소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문서자체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1800" dirty="0" err="1" smtClean="0">
                <a:latin typeface="굴림" charset="-127"/>
                <a:ea typeface="굴림" charset="-127"/>
              </a:rPr>
              <a:t>엘리먼트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속성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텍스트 등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)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들을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/>
            </a:r>
            <a:br>
              <a:rPr lang="en-US" altLang="ko-KR" sz="1800" dirty="0" smtClean="0">
                <a:latin typeface="굴림" charset="-127"/>
                <a:ea typeface="굴림" charset="-127"/>
              </a:rPr>
            </a:br>
            <a:r>
              <a:rPr lang="ko-KR" altLang="en-US" sz="1800" dirty="0" smtClean="0">
                <a:latin typeface="굴림" charset="-127"/>
                <a:ea typeface="굴림" charset="-127"/>
              </a:rPr>
              <a:t>메모리상의 객체로 생성하고 객체들간의 관계를 계층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구조로 표현한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모형</a:t>
            </a:r>
            <a:endParaRPr lang="en-US" altLang="ko-KR" sz="1800" dirty="0" smtClean="0">
              <a:latin typeface="굴림" charset="-127"/>
              <a:ea typeface="굴림" charset="-127"/>
            </a:endParaRPr>
          </a:p>
          <a:p>
            <a:pPr lvl="1"/>
            <a:r>
              <a:rPr lang="en-US" altLang="ko-KR" sz="1800" b="1" dirty="0" smtClean="0">
                <a:solidFill>
                  <a:srgbClr val="C00000"/>
                </a:solidFill>
                <a:latin typeface="굴림" charset="-127"/>
                <a:ea typeface="굴림" charset="-127"/>
              </a:rPr>
              <a:t>W3C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에서는 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HTML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구성요소들을 메모리에 어떤 구조로 생성해야 하는지에 대한 규약과 접근 방법에 대한 규약을 정의하고 있다</a:t>
            </a:r>
            <a:r>
              <a:rPr lang="en-US" altLang="ko-KR" sz="1800" b="1" dirty="0" smtClean="0">
                <a:solidFill>
                  <a:srgbClr val="C00000"/>
                </a:solidFill>
                <a:latin typeface="굴림" charset="-127"/>
                <a:ea typeface="굴림" charset="-127"/>
              </a:rPr>
              <a:t>(DOM </a:t>
            </a:r>
            <a:r>
              <a:rPr lang="ko-KR" altLang="en-US" sz="1800" b="1" dirty="0" smtClean="0">
                <a:solidFill>
                  <a:srgbClr val="C00000"/>
                </a:solidFill>
                <a:latin typeface="굴림" charset="-127"/>
                <a:ea typeface="굴림" charset="-127"/>
              </a:rPr>
              <a:t>표준 규약</a:t>
            </a:r>
            <a:r>
              <a:rPr lang="en-US" altLang="ko-KR" sz="1800" b="1" dirty="0" smtClean="0">
                <a:solidFill>
                  <a:srgbClr val="C00000"/>
                </a:solidFill>
                <a:latin typeface="굴림" charset="-127"/>
                <a:ea typeface="굴림" charset="-127"/>
              </a:rPr>
              <a:t>)</a:t>
            </a:r>
          </a:p>
          <a:p>
            <a:pPr lvl="1"/>
            <a:r>
              <a:rPr lang="ko-KR" altLang="en-US" sz="1800" dirty="0" smtClean="0">
                <a:latin typeface="굴림" charset="-127"/>
                <a:ea typeface="굴림" charset="-127"/>
              </a:rPr>
              <a:t>모든 브라우저들은 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DOM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규약을 준수하는 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DOM 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Parser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내장하고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있으며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,</a:t>
            </a:r>
            <a:br>
              <a:rPr lang="en-US" altLang="ko-KR" sz="1800" dirty="0" smtClean="0">
                <a:latin typeface="굴림" charset="-127"/>
                <a:ea typeface="굴림" charset="-127"/>
              </a:rPr>
            </a:br>
            <a:r>
              <a:rPr lang="en-US" altLang="ko-KR" sz="1800" dirty="0" smtClean="0">
                <a:latin typeface="굴림" charset="-127"/>
                <a:ea typeface="굴림" charset="-127"/>
              </a:rPr>
              <a:t>DOM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의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구성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객체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요소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)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들을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동적으로 추가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수정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삭제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검색 할 수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있는 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API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를 제공한다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.</a:t>
            </a:r>
          </a:p>
          <a:p>
            <a:pPr lvl="1"/>
            <a:r>
              <a:rPr lang="en-US" altLang="ko-KR" sz="1800" dirty="0" smtClean="0">
                <a:latin typeface="굴림" charset="-127"/>
                <a:ea typeface="굴림" charset="-127"/>
              </a:rPr>
              <a:t>HTML DOM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의 최상위에는 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Document </a:t>
            </a:r>
            <a:r>
              <a:rPr lang="ko-KR" altLang="en-US" sz="1800" dirty="0" err="1" smtClean="0">
                <a:latin typeface="굴림" charset="-127"/>
                <a:ea typeface="굴림" charset="-127"/>
              </a:rPr>
              <a:t>노드가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위치해 있다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.</a:t>
            </a:r>
          </a:p>
          <a:p>
            <a:pPr lvl="1"/>
            <a:r>
              <a:rPr lang="ko-KR" altLang="en-US" sz="1800" dirty="0" smtClean="0">
                <a:latin typeface="굴림" charset="-127"/>
                <a:ea typeface="굴림" charset="-127"/>
              </a:rPr>
              <a:t>하위로는 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HTML 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요소들을 나타내는 </a:t>
            </a:r>
            <a:r>
              <a:rPr lang="ko-KR" altLang="en-US" sz="1800" dirty="0" err="1" smtClean="0">
                <a:latin typeface="굴림" charset="-127"/>
                <a:ea typeface="굴림" charset="-127"/>
              </a:rPr>
              <a:t>노드와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 문자열을 나타내는 </a:t>
            </a:r>
            <a:r>
              <a:rPr lang="ko-KR" altLang="en-US" sz="1800" dirty="0" err="1" smtClean="0">
                <a:latin typeface="굴림" charset="-127"/>
                <a:ea typeface="굴림" charset="-127"/>
              </a:rPr>
              <a:t>노드로</a:t>
            </a:r>
            <a:r>
              <a:rPr lang="ko-KR" altLang="en-US" sz="1800" dirty="0" smtClean="0">
                <a:latin typeface="굴림" charset="-127"/>
                <a:ea typeface="굴림" charset="-127"/>
              </a:rPr>
              <a:t> 구성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/>
            </a:r>
            <a:br>
              <a:rPr lang="en-US" altLang="ko-KR" sz="1800" dirty="0" smtClean="0">
                <a:latin typeface="굴림" charset="-127"/>
                <a:ea typeface="굴림" charset="-127"/>
              </a:rPr>
            </a:br>
            <a:r>
              <a:rPr lang="ko-KR" altLang="en-US" sz="1800" dirty="0" smtClean="0">
                <a:latin typeface="굴림" charset="-127"/>
                <a:ea typeface="굴림" charset="-127"/>
              </a:rPr>
              <a:t>되어 있다</a:t>
            </a:r>
            <a:r>
              <a:rPr lang="en-US" altLang="ko-KR" sz="1800" dirty="0" smtClean="0">
                <a:latin typeface="굴림" charset="-127"/>
                <a:ea typeface="굴림" charset="-127"/>
              </a:rPr>
              <a:t>.</a:t>
            </a:r>
            <a:endParaRPr lang="en-US" altLang="ko-KR" sz="1800" dirty="0" smtClean="0">
              <a:latin typeface="굴림" charset="-127"/>
              <a:ea typeface="굴림" charset="-127"/>
            </a:endParaRPr>
          </a:p>
        </p:txBody>
      </p:sp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소개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소개</a:t>
            </a:r>
            <a:endParaRPr lang="ko-KR" altLang="en-US" dirty="0" smtClean="0"/>
          </a:p>
        </p:txBody>
      </p:sp>
      <p:sp>
        <p:nvSpPr>
          <p:cNvPr id="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문서 객체 모델 </a:t>
            </a:r>
            <a:r>
              <a:rPr lang="en-US" altLang="ko-KR" dirty="0" smtClean="0"/>
              <a:t>(</a:t>
            </a:r>
            <a:r>
              <a:rPr lang="en-US" altLang="ko-KR" dirty="0" smtClean="0"/>
              <a:t>Document Object Model)</a:t>
            </a:r>
            <a:endParaRPr lang="en-US" altLang="ko-KR" sz="1800" dirty="0" smtClean="0">
              <a:latin typeface="굴림" charset="-127"/>
              <a:ea typeface="굴림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19099" y="1453660"/>
            <a:ext cx="8357787" cy="4343400"/>
            <a:chOff x="419099" y="1453660"/>
            <a:chExt cx="8357787" cy="43434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099" y="1453660"/>
              <a:ext cx="8357787" cy="434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" y="3790950"/>
              <a:ext cx="2886075" cy="169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계층구조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066800"/>
            <a:ext cx="82677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검색 및 제어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066800"/>
            <a:ext cx="84296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검색 및 제어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066800"/>
            <a:ext cx="83153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검색 및 제어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066800"/>
            <a:ext cx="83343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검색 및 제어</a:t>
            </a:r>
            <a:endParaRPr lang="ko-KR" altLang="en-US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457200" y="1047690"/>
            <a:ext cx="7033890" cy="3766978"/>
            <a:chOff x="457200" y="1047690"/>
            <a:chExt cx="7033890" cy="376697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0" y="1538068"/>
              <a:ext cx="6805290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57200" y="1047690"/>
              <a:ext cx="472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b="1" dirty="0" smtClean="0">
                  <a:latin typeface="+mn-ea"/>
                  <a:ea typeface="+mn-ea"/>
                </a:rPr>
                <a:t> 문서 객체 생성 및 </a:t>
              </a:r>
              <a:r>
                <a:rPr lang="ko-KR" altLang="en-US" b="1" dirty="0" err="1" smtClean="0">
                  <a:latin typeface="+mn-ea"/>
                  <a:ea typeface="+mn-ea"/>
                </a:rPr>
                <a:t>자식노드로</a:t>
              </a:r>
              <a:r>
                <a:rPr lang="ko-KR" altLang="en-US" b="1" dirty="0" smtClean="0">
                  <a:latin typeface="+mn-ea"/>
                  <a:ea typeface="+mn-ea"/>
                </a:rPr>
                <a:t> 추가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검색 및 제어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457200" y="1047690"/>
            <a:ext cx="6400800" cy="4354942"/>
            <a:chOff x="457200" y="1047690"/>
            <a:chExt cx="6400800" cy="4354942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1047690"/>
              <a:ext cx="472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b="1" dirty="0" smtClean="0">
                  <a:latin typeface="+mn-ea"/>
                  <a:ea typeface="+mn-ea"/>
                </a:rPr>
                <a:t> 문서 객체 생성 및 속성 추가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1523999"/>
              <a:ext cx="6096000" cy="3878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18157</TotalTime>
  <Words>85</Words>
  <Application>Microsoft Office PowerPoint</Application>
  <PresentationFormat>화면 슬라이드 쇼(4:3)</PresentationFormat>
  <Paragraphs>20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2_디자인 사용자 지정</vt:lpstr>
      <vt:lpstr>슬라이드 1</vt:lpstr>
      <vt:lpstr>DOM 소개</vt:lpstr>
      <vt:lpstr>DOM 소개</vt:lpstr>
      <vt:lpstr>DOM 계층구조</vt:lpstr>
      <vt:lpstr>DOM 검색 및 제어</vt:lpstr>
      <vt:lpstr>DOM 검색 및 제어</vt:lpstr>
      <vt:lpstr>DOM 검색 및 제어</vt:lpstr>
      <vt:lpstr>DOM 검색 및 제어</vt:lpstr>
      <vt:lpstr>DOM 검색 및 제어</vt:lpstr>
      <vt:lpstr>DOM 검색 및 제어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kosta-22</dc:creator>
  <cp:lastModifiedBy>kosta-22</cp:lastModifiedBy>
  <cp:revision>2696</cp:revision>
  <dcterms:created xsi:type="dcterms:W3CDTF">2004-07-21T02:43:03Z</dcterms:created>
  <dcterms:modified xsi:type="dcterms:W3CDTF">2015-03-25T04:41:23Z</dcterms:modified>
</cp:coreProperties>
</file>