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14"/>
  </p:notesMasterIdLst>
  <p:handoutMasterIdLst>
    <p:handoutMasterId r:id="rId15"/>
  </p:handoutMasterIdLst>
  <p:sldIdLst>
    <p:sldId id="623" r:id="rId2"/>
    <p:sldId id="59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60033"/>
    <a:srgbClr val="640032"/>
    <a:srgbClr val="452103"/>
    <a:srgbClr val="683104"/>
    <a:srgbClr val="592A03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711" autoAdjust="0"/>
  </p:normalViewPr>
  <p:slideViewPr>
    <p:cSldViewPr>
      <p:cViewPr varScale="1">
        <p:scale>
          <a:sx n="69" d="100"/>
          <a:sy n="69" d="100"/>
        </p:scale>
        <p:origin x="-1536" y="-96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BE666722-8568-417D-97D1-6761D81EE5D0}" type="datetimeFigureOut">
              <a:rPr lang="ko-KR" altLang="en-US"/>
              <a:pPr>
                <a:defRPr/>
              </a:pPr>
              <a:t>2016-09-21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D9FA2BB-C964-4FD5-8DAB-A45369EF36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420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E40D15D-561F-4CD5-A632-962FBEE97C78}" type="datetimeFigureOut">
              <a:rPr lang="ko-KR" altLang="en-US"/>
              <a:pPr>
                <a:defRPr/>
              </a:pPr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8C10D53E-EDF4-4E6D-A416-28BFA34977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18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4592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572000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1" r:id="rId3"/>
    <p:sldLayoutId id="214748465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1143000" y="4495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360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자바스크립트 이벤트 처리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 방법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표준 이벤트 처리 모델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83343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버블링과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캡처링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066800"/>
            <a:ext cx="83439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활용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066800"/>
            <a:ext cx="84296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개요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071343"/>
            <a:ext cx="8296275" cy="51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예제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종류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마우스 이벤트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066800"/>
            <a:ext cx="81438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종류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키보드 이벤트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31" y="1066800"/>
            <a:ext cx="84947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종류 </a:t>
            </a:r>
            <a:r>
              <a:rPr lang="en-US" altLang="ko-KR" dirty="0" smtClean="0"/>
              <a:t>– Frame</a:t>
            </a:r>
            <a:r>
              <a:rPr lang="ko-KR" altLang="en-US" dirty="0" smtClean="0"/>
              <a:t> 이벤트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066800"/>
            <a:ext cx="84486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종류 </a:t>
            </a:r>
            <a:r>
              <a:rPr lang="en-US" altLang="ko-KR" dirty="0" smtClean="0"/>
              <a:t>– Form</a:t>
            </a:r>
            <a:r>
              <a:rPr lang="ko-KR" altLang="en-US" dirty="0" smtClean="0"/>
              <a:t> 이벤트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066800"/>
            <a:ext cx="83153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 방법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이벤트 처리 모델</a:t>
            </a:r>
            <a:r>
              <a:rPr lang="en-US" altLang="ko-KR" dirty="0" smtClean="0"/>
              <a:t>	</a:t>
            </a:r>
            <a:endParaRPr lang="ko-KR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66800"/>
            <a:ext cx="8486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 방법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고전 이벤트 처리 모델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066800"/>
            <a:ext cx="83153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19213</TotalTime>
  <Words>63</Words>
  <Application>Microsoft Office PowerPoint</Application>
  <PresentationFormat>화면 슬라이드 쇼(4:3)</PresentationFormat>
  <Paragraphs>12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2_디자인 사용자 지정</vt:lpstr>
      <vt:lpstr>PowerPoint 프레젠테이션</vt:lpstr>
      <vt:lpstr>이벤트 개요</vt:lpstr>
      <vt:lpstr>이벤트 개요 - 예제</vt:lpstr>
      <vt:lpstr>이벤트 종류 – 마우스 이벤트</vt:lpstr>
      <vt:lpstr>이벤트 종류 – 키보드 이벤트</vt:lpstr>
      <vt:lpstr>이벤트 종류 – Frame 이벤트</vt:lpstr>
      <vt:lpstr>이벤트 종류 – Form 이벤트</vt:lpstr>
      <vt:lpstr>이벤트 처리 방법1 – 인라인 이벤트 처리 모델 </vt:lpstr>
      <vt:lpstr>이벤트 처리 방법2 – 고전 이벤트 처리 모델</vt:lpstr>
      <vt:lpstr>이벤트 처리 방법3 – 표준 이벤트 처리 모델</vt:lpstr>
      <vt:lpstr>이벤트 처리 – 버블링과 캡처링</vt:lpstr>
      <vt:lpstr>이벤트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kosta-22</dc:creator>
  <cp:lastModifiedBy>kosta043</cp:lastModifiedBy>
  <cp:revision>2713</cp:revision>
  <dcterms:created xsi:type="dcterms:W3CDTF">2004-07-21T02:43:03Z</dcterms:created>
  <dcterms:modified xsi:type="dcterms:W3CDTF">2016-09-21T08:50:11Z</dcterms:modified>
</cp:coreProperties>
</file>