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4293" y="2750874"/>
            <a:ext cx="10343437" cy="28897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0202" y="2704964"/>
            <a:ext cx="4250545" cy="6666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46124" y="5923774"/>
            <a:ext cx="6115315" cy="1127407"/>
            <a:chOff x="11246124" y="5923774"/>
            <a:chExt cx="6115315" cy="11274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0483" y="6188525"/>
              <a:ext cx="6809203" cy="112461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32846" y="5793752"/>
              <a:ext cx="3563260" cy="7834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339" y="228736"/>
            <a:ext cx="5243507" cy="14979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67453" y="2588238"/>
            <a:ext cx="6000000" cy="7315489"/>
            <a:chOff x="1967453" y="2588238"/>
            <a:chExt cx="6000000" cy="73154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7453" y="2588238"/>
              <a:ext cx="6000000" cy="73154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7314" y="2704842"/>
            <a:ext cx="5720945" cy="72016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1394" y="2033573"/>
            <a:ext cx="5092895" cy="6784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52573" y="2970225"/>
            <a:ext cx="6000000" cy="6223888"/>
            <a:chOff x="9952573" y="2970225"/>
            <a:chExt cx="6000000" cy="622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52573" y="2970225"/>
              <a:ext cx="6000000" cy="622388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16206" y="3104299"/>
            <a:ext cx="5300611" cy="60803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13240" y="2037563"/>
            <a:ext cx="6765457" cy="9826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2193" y="1426425"/>
            <a:ext cx="4506810" cy="6735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339" y="228736"/>
            <a:ext cx="5243507" cy="14979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1314" y="2998610"/>
            <a:ext cx="6000000" cy="3686362"/>
            <a:chOff x="1741314" y="2998610"/>
            <a:chExt cx="6000000" cy="36863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314" y="2998610"/>
              <a:ext cx="6000000" cy="368636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8259" y="3096811"/>
            <a:ext cx="6019564" cy="35820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5669" y="1911383"/>
            <a:ext cx="6421762" cy="9826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77001" y="2998610"/>
            <a:ext cx="6000000" cy="1775658"/>
            <a:chOff x="9877001" y="2998610"/>
            <a:chExt cx="6000000" cy="17756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7001" y="2998610"/>
              <a:ext cx="6000000" cy="17756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94474" y="3134906"/>
            <a:ext cx="5459278" cy="163070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37717" y="1911383"/>
            <a:ext cx="6363552" cy="982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61905" y="2021762"/>
            <a:ext cx="7961905" cy="5933333"/>
            <a:chOff x="9161905" y="2021762"/>
            <a:chExt cx="7961905" cy="5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61905" y="2021762"/>
              <a:ext cx="7961905" cy="59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339" y="228736"/>
            <a:ext cx="5243507" cy="14979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6986" y="5018811"/>
            <a:ext cx="2850570" cy="2850570"/>
            <a:chOff x="1526986" y="5018811"/>
            <a:chExt cx="2850570" cy="285057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26986" y="5018811"/>
              <a:ext cx="2850570" cy="2850570"/>
              <a:chOff x="1526986" y="5018811"/>
              <a:chExt cx="2850570" cy="285057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26986" y="5018811"/>
                <a:ext cx="2850570" cy="2850570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7151" y="5939154"/>
              <a:ext cx="2015689" cy="11041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13389" y="5018811"/>
            <a:ext cx="2850570" cy="2850570"/>
            <a:chOff x="5213389" y="5018811"/>
            <a:chExt cx="2850570" cy="285057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213389" y="5018811"/>
              <a:ext cx="2850570" cy="2850570"/>
              <a:chOff x="5213389" y="5018811"/>
              <a:chExt cx="2850570" cy="285057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213389" y="5018811"/>
                <a:ext cx="2850570" cy="2850570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5797" y="5923021"/>
              <a:ext cx="2117375" cy="11363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85756" y="2168241"/>
            <a:ext cx="2850570" cy="2850570"/>
            <a:chOff x="3185756" y="2168241"/>
            <a:chExt cx="2850570" cy="285057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85756" y="2168241"/>
              <a:ext cx="2850570" cy="28505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60096" y="2041046"/>
            <a:ext cx="7962220" cy="5933806"/>
            <a:chOff x="9160096" y="2041046"/>
            <a:chExt cx="7962220" cy="593380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60096" y="2041046"/>
              <a:ext cx="7962220" cy="593380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66433" y="3045455"/>
            <a:ext cx="2455687" cy="11988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8144" y="2080020"/>
            <a:ext cx="7047619" cy="6285714"/>
            <a:chOff x="1538144" y="2080020"/>
            <a:chExt cx="7047619" cy="6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8144" y="2080020"/>
              <a:ext cx="7047619" cy="6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339" y="228736"/>
            <a:ext cx="5243507" cy="14979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34069" y="3594805"/>
            <a:ext cx="6000000" cy="3096104"/>
            <a:chOff x="9634069" y="3594805"/>
            <a:chExt cx="6000000" cy="30961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4069" y="3594805"/>
              <a:ext cx="6000000" cy="30961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012" y="2080020"/>
            <a:ext cx="7047619" cy="6285714"/>
            <a:chOff x="1553012" y="2080020"/>
            <a:chExt cx="7047619" cy="628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3012" y="2080020"/>
              <a:ext cx="7047619" cy="628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43578" y="3706378"/>
            <a:ext cx="5803126" cy="30217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37507" y="3677464"/>
            <a:ext cx="3774371" cy="33295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339" y="226593"/>
            <a:ext cx="12226603" cy="14934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09524" y="2023324"/>
            <a:ext cx="12862338" cy="5158546"/>
            <a:chOff x="2709524" y="2023324"/>
            <a:chExt cx="12862338" cy="51585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9524" y="2023324"/>
              <a:ext cx="12862338" cy="51585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05426" y="2908315"/>
            <a:ext cx="3388565" cy="3388565"/>
            <a:chOff x="7405426" y="2908315"/>
            <a:chExt cx="3388565" cy="338856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405426" y="2908315"/>
              <a:ext cx="3388565" cy="3388565"/>
              <a:chOff x="7405426" y="2908315"/>
              <a:chExt cx="3388565" cy="338856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405426" y="2908315"/>
                <a:ext cx="3388565" cy="338856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291" y="4183321"/>
              <a:ext cx="2374133" cy="9911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86217" y="2908315"/>
            <a:ext cx="3388565" cy="3388565"/>
            <a:chOff x="11186217" y="2908315"/>
            <a:chExt cx="3388565" cy="338856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186217" y="2908315"/>
              <a:ext cx="3388565" cy="3388565"/>
              <a:chOff x="11186217" y="2908315"/>
              <a:chExt cx="3388565" cy="338856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186217" y="2908315"/>
                <a:ext cx="3388565" cy="3388565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24995" y="3981014"/>
              <a:ext cx="2416571" cy="14012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08023" y="2908315"/>
            <a:ext cx="3388565" cy="3388565"/>
            <a:chOff x="3608023" y="2908315"/>
            <a:chExt cx="3388565" cy="338856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8023" y="2908315"/>
              <a:ext cx="3388565" cy="338856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85648" y="4183526"/>
            <a:ext cx="2770951" cy="99053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38578" y="7534321"/>
            <a:ext cx="7662107" cy="10188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339" y="226593"/>
            <a:ext cx="12226603" cy="14934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00223" y="2831190"/>
            <a:ext cx="2507585" cy="2507585"/>
            <a:chOff x="1900223" y="2831190"/>
            <a:chExt cx="2507585" cy="25075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223" y="2831190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00223" y="6609431"/>
            <a:ext cx="2507585" cy="2507585"/>
            <a:chOff x="1900223" y="6609431"/>
            <a:chExt cx="2507585" cy="25075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0223" y="6609431"/>
              <a:ext cx="2507585" cy="250758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3617" y="7539828"/>
            <a:ext cx="2023114" cy="7726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80775" y="3587610"/>
            <a:ext cx="2094314" cy="11792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5687" y="1349965"/>
            <a:ext cx="11545476" cy="9330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66429" y="2581219"/>
            <a:ext cx="7139990" cy="29511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92133" y="6191476"/>
            <a:ext cx="11768762" cy="3503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2827" y="1440984"/>
            <a:ext cx="14954316" cy="8159016"/>
            <a:chOff x="1902827" y="1440984"/>
            <a:chExt cx="14954316" cy="81590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2827" y="1440984"/>
              <a:ext cx="14954316" cy="815901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339" y="228736"/>
            <a:ext cx="3222879" cy="14979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19986" y="2604082"/>
            <a:ext cx="5971784" cy="5077551"/>
            <a:chOff x="11619986" y="2604082"/>
            <a:chExt cx="5971784" cy="50775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9986" y="2604082"/>
              <a:ext cx="5971784" cy="507755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29891" y="2682802"/>
            <a:ext cx="5878040" cy="49966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339" y="228736"/>
            <a:ext cx="7543288" cy="149793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73604" y="753445"/>
            <a:ext cx="6436743" cy="6784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3911" y="1952381"/>
            <a:ext cx="10476190" cy="6380952"/>
            <a:chOff x="633911" y="1952381"/>
            <a:chExt cx="10476190" cy="63809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3911" y="1952381"/>
              <a:ext cx="10476190" cy="63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1097" y="1955102"/>
            <a:ext cx="10476190" cy="6380952"/>
            <a:chOff x="651097" y="1955102"/>
            <a:chExt cx="10476190" cy="63809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097" y="1955102"/>
              <a:ext cx="10476190" cy="6380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821" y="1953312"/>
            <a:ext cx="10476190" cy="6380952"/>
            <a:chOff x="654821" y="1953312"/>
            <a:chExt cx="10476190" cy="63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821" y="1953312"/>
              <a:ext cx="10476190" cy="63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097" y="1952381"/>
            <a:ext cx="10476190" cy="6380952"/>
            <a:chOff x="651097" y="1952381"/>
            <a:chExt cx="10476190" cy="63809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097" y="1952381"/>
              <a:ext cx="10476190" cy="638095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339" y="228736"/>
            <a:ext cx="7543288" cy="14979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571006" y="1952381"/>
            <a:ext cx="5971784" cy="6380952"/>
            <a:chOff x="11571006" y="1952381"/>
            <a:chExt cx="5971784" cy="638095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71006" y="1952381"/>
              <a:ext cx="5971784" cy="638095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65013" y="2162343"/>
            <a:ext cx="5894107" cy="60803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21733" y="4649409"/>
            <a:ext cx="1714286" cy="1714286"/>
            <a:chOff x="9121733" y="4649409"/>
            <a:chExt cx="1714286" cy="17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1733" y="4649409"/>
              <a:ext cx="1714286" cy="17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339" y="228736"/>
            <a:ext cx="7543288" cy="14979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90054" y="2216623"/>
            <a:ext cx="5971784" cy="3272109"/>
            <a:chOff x="11590054" y="2216623"/>
            <a:chExt cx="5971784" cy="3272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0054" y="2216623"/>
              <a:ext cx="5971784" cy="32721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94292" y="2289865"/>
            <a:ext cx="5879154" cy="32962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590054" y="6192900"/>
            <a:ext cx="6000000" cy="1714286"/>
            <a:chOff x="11590054" y="6192900"/>
            <a:chExt cx="6000000" cy="17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90054" y="6192900"/>
              <a:ext cx="6000000" cy="17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90054" y="6192900"/>
            <a:ext cx="6000000" cy="1714286"/>
            <a:chOff x="11590054" y="6192900"/>
            <a:chExt cx="6000000" cy="17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90054" y="6192900"/>
              <a:ext cx="6000000" cy="17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4821" y="1953312"/>
            <a:ext cx="10476190" cy="6380952"/>
            <a:chOff x="654821" y="1953312"/>
            <a:chExt cx="10476190" cy="63809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4821" y="1953312"/>
              <a:ext cx="10476190" cy="63809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1097" y="1952381"/>
            <a:ext cx="10476190" cy="6380952"/>
            <a:chOff x="651097" y="1952381"/>
            <a:chExt cx="10476190" cy="63809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1097" y="1952381"/>
              <a:ext cx="10476190" cy="63809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21733" y="4649409"/>
            <a:ext cx="1714286" cy="1714286"/>
            <a:chOff x="9121733" y="4649409"/>
            <a:chExt cx="1714286" cy="17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21733" y="4649409"/>
              <a:ext cx="1714286" cy="17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916767" y="1971429"/>
            <a:ext cx="5714286" cy="6533333"/>
            <a:chOff x="11916767" y="1971429"/>
            <a:chExt cx="5714286" cy="65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16767" y="1971429"/>
              <a:ext cx="5714286" cy="65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82753" y="1952381"/>
            <a:ext cx="5714286" cy="6533333"/>
            <a:chOff x="11882753" y="1952381"/>
            <a:chExt cx="5714286" cy="6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2753" y="1952381"/>
              <a:ext cx="5714286" cy="6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6217" y="1966667"/>
            <a:ext cx="10476190" cy="6533333"/>
            <a:chOff x="756217" y="1966667"/>
            <a:chExt cx="10476190" cy="6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217" y="1966667"/>
              <a:ext cx="10476190" cy="6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9074" y="1985261"/>
            <a:ext cx="10571429" cy="6534240"/>
            <a:chOff x="699074" y="1985261"/>
            <a:chExt cx="10571429" cy="65342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074" y="1985261"/>
              <a:ext cx="10571429" cy="65342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6339" y="228736"/>
            <a:ext cx="5243507" cy="149793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49046" y="4039144"/>
            <a:ext cx="1032285" cy="1032285"/>
            <a:chOff x="1349046" y="4039144"/>
            <a:chExt cx="1032285" cy="10322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9046" y="4039144"/>
              <a:ext cx="1032285" cy="10322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339" y="228736"/>
            <a:ext cx="5243507" cy="14979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80751" y="2188875"/>
            <a:ext cx="6000000" cy="3792939"/>
            <a:chOff x="1880751" y="2188875"/>
            <a:chExt cx="6000000" cy="37929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0751" y="2188875"/>
              <a:ext cx="6000000" cy="379293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8862" y="2236296"/>
            <a:ext cx="5818754" cy="3855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0212" y="1461350"/>
            <a:ext cx="9010333" cy="6784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80751" y="7445747"/>
            <a:ext cx="6000000" cy="1622168"/>
            <a:chOff x="1880751" y="7445747"/>
            <a:chExt cx="6000000" cy="16221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0751" y="7445747"/>
              <a:ext cx="6000000" cy="162216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88866" y="7637859"/>
            <a:ext cx="5153983" cy="135726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5587" y="6491946"/>
            <a:ext cx="4763638" cy="6784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64786" y="2418408"/>
            <a:ext cx="6000000" cy="5694180"/>
            <a:chOff x="11264786" y="2418408"/>
            <a:chExt cx="6000000" cy="569418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64786" y="2418408"/>
              <a:ext cx="6000000" cy="569418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89237" y="2558288"/>
            <a:ext cx="5323916" cy="552104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68298" y="1485750"/>
            <a:ext cx="6483286" cy="9826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2023-11-28T16:58:08Z</dcterms:created>
  <dcterms:modified xsi:type="dcterms:W3CDTF">2023-11-28T16:58:08Z</dcterms:modified>
</cp:coreProperties>
</file>