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75" r:id="rId5"/>
    <p:sldId id="257" r:id="rId6"/>
    <p:sldId id="261" r:id="rId7"/>
    <p:sldId id="263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2" r:id="rId18"/>
    <p:sldId id="272" r:id="rId19"/>
    <p:sldId id="273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EE9CD-995A-4687-A34E-E5CBB6267725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1170A-B10D-4E5B-9447-A993D2403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8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트렌드를</a:t>
            </a:r>
            <a:r>
              <a:rPr lang="ko-KR" altLang="en-US" dirty="0" smtClean="0"/>
              <a:t> 분석하기 위해 고객을 대상으로 설문조사를 진행 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설문에 참여한 고객 중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명을 간추려서 페르소나로 나타내었습니다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1170A-B10D-4E5B-9447-A993D24032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15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설문조사 결과를 반영하고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패션기사를 참고하여 무드보드를 제작했습니다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따뜻하고 안정감 있는 톤과</a:t>
            </a:r>
            <a:r>
              <a:rPr lang="en-US" altLang="ko-KR" dirty="0"/>
              <a:t> </a:t>
            </a:r>
            <a:r>
              <a:rPr lang="ko-KR" altLang="en-US" dirty="0" smtClean="0"/>
              <a:t>봄에 어울리는 화사한 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정적이면서도 동적인 듯한 느낌의 컬러 이렇게 세 가지로 준비해 보았습니다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1170A-B10D-4E5B-9447-A993D24032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96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1170A-B10D-4E5B-9447-A993D24032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79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웹페이지</a:t>
            </a:r>
            <a:r>
              <a:rPr lang="ko-KR" altLang="en-US" dirty="0" smtClean="0"/>
              <a:t> 내에 사용 될 아이콘입니다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SNS</a:t>
            </a:r>
            <a:r>
              <a:rPr lang="ko-KR" altLang="en-US" dirty="0" smtClean="0"/>
              <a:t>와 페이지를 넘길 때 사용할 아이콘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 버튼 등으로 준비했습니다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1170A-B10D-4E5B-9447-A993D24032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329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웹페이지의</a:t>
            </a:r>
            <a:r>
              <a:rPr lang="ko-KR" altLang="en-US" dirty="0" smtClean="0"/>
              <a:t> 시안디자인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메인페이지와</a:t>
            </a:r>
            <a:r>
              <a:rPr lang="ko-KR" altLang="en-US" dirty="0" smtClean="0"/>
              <a:t> 회사소개 두 개의 시안디자인 먼저 준비했습니다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1170A-B10D-4E5B-9447-A993D24032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94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완료 보고서가 공유되어 있는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주소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1170A-B10D-4E5B-9447-A993D24032D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44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030A-AC4F-4E85-A2B0-B2CEC99762DB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98DE-6413-4A86-86AE-A086DFB4C8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030A-AC4F-4E85-A2B0-B2CEC99762DB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98DE-6413-4A86-86AE-A086DFB4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12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030A-AC4F-4E85-A2B0-B2CEC99762DB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98DE-6413-4A86-86AE-A086DFB4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11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030A-AC4F-4E85-A2B0-B2CEC99762DB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98DE-6413-4A86-86AE-A086DFB4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39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030A-AC4F-4E85-A2B0-B2CEC99762DB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98DE-6413-4A86-86AE-A086DFB4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030A-AC4F-4E85-A2B0-B2CEC99762DB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98DE-6413-4A86-86AE-A086DFB4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65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030A-AC4F-4E85-A2B0-B2CEC99762DB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98DE-6413-4A86-86AE-A086DFB4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34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030A-AC4F-4E85-A2B0-B2CEC99762DB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98DE-6413-4A86-86AE-A086DFB4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22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030A-AC4F-4E85-A2B0-B2CEC99762DB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98DE-6413-4A86-86AE-A086DFB4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030A-AC4F-4E85-A2B0-B2CEC99762DB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98DE-6413-4A86-86AE-A086DFB4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9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030A-AC4F-4E85-A2B0-B2CEC99762DB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98DE-6413-4A86-86AE-A086DFB4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7030A-AC4F-4E85-A2B0-B2CEC99762DB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398DE-6413-4A86-86AE-A086DFB4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9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emchan/hanso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700808"/>
            <a:ext cx="5040560" cy="1470025"/>
          </a:xfr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프로젝트 완료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/>
            </a:r>
            <a:br>
              <a:rPr lang="en-US" altLang="ko-KR" dirty="0" smtClean="0">
                <a:latin typeface="휴먼모음T" pitchFamily="18" charset="-127"/>
                <a:ea typeface="휴먼모음T" pitchFamily="18" charset="-127"/>
              </a:rPr>
            </a:b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결과보고서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88224" y="3933056"/>
            <a:ext cx="1688232" cy="47890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오혜민</a:t>
            </a:r>
            <a:endParaRPr lang="ko-KR" altLang="en-US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2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1" y="1696218"/>
            <a:ext cx="4278691" cy="32148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563" y="1696218"/>
            <a:ext cx="4312347" cy="32148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26630" y="5035897"/>
            <a:ext cx="2274982" cy="830997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dirty="0" smtClean="0">
                <a:latin typeface="한컴 고딕" pitchFamily="2" charset="-127"/>
                <a:ea typeface="한컴 고딕" pitchFamily="2" charset="-127"/>
              </a:rPr>
              <a:t>로컬 </a:t>
            </a:r>
            <a:r>
              <a:rPr lang="ko-KR" altLang="en-US" sz="2400" dirty="0" err="1" smtClean="0">
                <a:latin typeface="한컴 고딕" pitchFamily="2" charset="-127"/>
                <a:ea typeface="한컴 고딕" pitchFamily="2" charset="-127"/>
              </a:rPr>
              <a:t>내비게이션</a:t>
            </a:r>
            <a:endParaRPr lang="en-US" altLang="ko-KR" sz="2400" dirty="0" smtClean="0">
              <a:latin typeface="한컴 고딕" pitchFamily="2" charset="-127"/>
              <a:ea typeface="한컴 고딕" pitchFamily="2" charset="-127"/>
            </a:endParaRPr>
          </a:p>
          <a:p>
            <a:pPr algn="ctr"/>
            <a:r>
              <a:rPr lang="en-US" altLang="ko-KR" sz="2400" dirty="0" smtClean="0">
                <a:latin typeface="한컴 고딕" pitchFamily="2" charset="-127"/>
                <a:ea typeface="한컴 고딕" pitchFamily="2" charset="-127"/>
              </a:rPr>
              <a:t>(</a:t>
            </a:r>
            <a:r>
              <a:rPr lang="ko-KR" altLang="en-US" sz="2400" dirty="0" smtClean="0">
                <a:latin typeface="한컴 고딕" pitchFamily="2" charset="-127"/>
                <a:ea typeface="한컴 고딕" pitchFamily="2" charset="-127"/>
              </a:rPr>
              <a:t>투자정</a:t>
            </a:r>
            <a:r>
              <a:rPr lang="ko-KR" altLang="en-US" sz="2400" dirty="0">
                <a:latin typeface="한컴 고딕" pitchFamily="2" charset="-127"/>
                <a:ea typeface="한컴 고딕" pitchFamily="2" charset="-127"/>
              </a:rPr>
              <a:t>보</a:t>
            </a:r>
            <a:r>
              <a:rPr lang="en-US" altLang="ko-KR" sz="2400" dirty="0" smtClean="0">
                <a:latin typeface="한컴 고딕" pitchFamily="2" charset="-127"/>
                <a:ea typeface="한컴 고딕" pitchFamily="2" charset="-127"/>
              </a:rPr>
              <a:t>)</a:t>
            </a:r>
            <a:endParaRPr lang="ko-KR" altLang="en-US" sz="2400" dirty="0">
              <a:latin typeface="한컴 고딕" pitchFamily="2" charset="-127"/>
              <a:ea typeface="한컴 고딕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5715" y="5035897"/>
            <a:ext cx="2274982" cy="830997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dirty="0" smtClean="0">
                <a:latin typeface="한컴 고딕" pitchFamily="2" charset="-127"/>
                <a:ea typeface="한컴 고딕" pitchFamily="2" charset="-127"/>
              </a:rPr>
              <a:t>로컬 </a:t>
            </a:r>
            <a:r>
              <a:rPr lang="ko-KR" altLang="en-US" sz="2400" dirty="0" err="1" smtClean="0">
                <a:latin typeface="한컴 고딕" pitchFamily="2" charset="-127"/>
                <a:ea typeface="한컴 고딕" pitchFamily="2" charset="-127"/>
              </a:rPr>
              <a:t>내비게이션</a:t>
            </a:r>
            <a:endParaRPr lang="en-US" altLang="ko-KR" sz="2400" dirty="0" smtClean="0">
              <a:latin typeface="한컴 고딕" pitchFamily="2" charset="-127"/>
              <a:ea typeface="한컴 고딕" pitchFamily="2" charset="-127"/>
            </a:endParaRPr>
          </a:p>
          <a:p>
            <a:pPr algn="ctr"/>
            <a:r>
              <a:rPr lang="en-US" altLang="ko-KR" sz="2400" dirty="0" smtClean="0">
                <a:latin typeface="한컴 고딕" pitchFamily="2" charset="-127"/>
                <a:ea typeface="한컴 고딕" pitchFamily="2" charset="-127"/>
              </a:rPr>
              <a:t>(</a:t>
            </a:r>
            <a:r>
              <a:rPr lang="ko-KR" altLang="en-US" sz="2400" dirty="0" smtClean="0">
                <a:latin typeface="한컴 고딕" pitchFamily="2" charset="-127"/>
                <a:ea typeface="한컴 고딕" pitchFamily="2" charset="-127"/>
              </a:rPr>
              <a:t>고객지원</a:t>
            </a:r>
            <a:r>
              <a:rPr lang="en-US" altLang="ko-KR" sz="2400" dirty="0" smtClean="0">
                <a:latin typeface="한컴 고딕" pitchFamily="2" charset="-127"/>
                <a:ea typeface="한컴 고딕" pitchFamily="2" charset="-127"/>
              </a:rPr>
              <a:t>)</a:t>
            </a:r>
            <a:endParaRPr lang="ko-KR" altLang="en-US" sz="2400" dirty="0">
              <a:latin typeface="한컴 고딕" pitchFamily="2" charset="-127"/>
              <a:ea typeface="한컴 고딕" pitchFamily="2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372199" y="332656"/>
            <a:ext cx="2739651" cy="648072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000" dirty="0" smtClean="0"/>
              <a:t>UI </a:t>
            </a:r>
            <a:r>
              <a:rPr lang="ko-KR" altLang="en-US" sz="2000" dirty="0" smtClean="0"/>
              <a:t>디자인 기획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200" dirty="0" smtClean="0">
                <a:solidFill>
                  <a:srgbClr val="0070C0"/>
                </a:solidFill>
              </a:rPr>
              <a:t>-</a:t>
            </a:r>
            <a:r>
              <a:rPr lang="ko-KR" altLang="en-US" sz="2200" dirty="0" smtClean="0">
                <a:solidFill>
                  <a:srgbClr val="0070C0"/>
                </a:solidFill>
              </a:rPr>
              <a:t>정보구조설계</a:t>
            </a:r>
            <a:endParaRPr lang="ko-KR" altLang="en-US" sz="2200" dirty="0">
              <a:solidFill>
                <a:srgbClr val="0070C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516216" y="980728"/>
            <a:ext cx="2627784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1" y="1696218"/>
            <a:ext cx="4283827" cy="32148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1" y="1696218"/>
            <a:ext cx="4277385" cy="32148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372199" y="332656"/>
            <a:ext cx="2739651" cy="648072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000" dirty="0" smtClean="0"/>
              <a:t>UI </a:t>
            </a:r>
            <a:r>
              <a:rPr lang="ko-KR" altLang="en-US" sz="2000" dirty="0" smtClean="0"/>
              <a:t>디자인 기획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200" dirty="0" smtClean="0">
                <a:solidFill>
                  <a:srgbClr val="0070C0"/>
                </a:solidFill>
              </a:rPr>
              <a:t>-</a:t>
            </a:r>
            <a:r>
              <a:rPr lang="ko-KR" altLang="en-US" sz="2200" dirty="0" smtClean="0">
                <a:solidFill>
                  <a:srgbClr val="0070C0"/>
                </a:solidFill>
              </a:rPr>
              <a:t>와이어프레</a:t>
            </a:r>
            <a:r>
              <a:rPr lang="ko-KR" altLang="en-US" sz="2200" dirty="0">
                <a:solidFill>
                  <a:srgbClr val="0070C0"/>
                </a:solidFill>
              </a:rPr>
              <a:t>임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6516216" y="980728"/>
            <a:ext cx="2627784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10976" y="5220563"/>
            <a:ext cx="1906292" cy="461665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dirty="0" smtClean="0">
                <a:latin typeface="한컴 고딕" pitchFamily="2" charset="-127"/>
                <a:ea typeface="한컴 고딕" pitchFamily="2" charset="-127"/>
              </a:rPr>
              <a:t>와이어프레임</a:t>
            </a:r>
            <a:endParaRPr lang="ko-KR" altLang="en-US" sz="2400" dirty="0">
              <a:latin typeface="한컴 고딕" pitchFamily="2" charset="-127"/>
              <a:ea typeface="한컴 고딕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7000" y="5220563"/>
            <a:ext cx="1332416" cy="461665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dirty="0" smtClean="0">
                <a:latin typeface="한컴 고딕" pitchFamily="2" charset="-127"/>
                <a:ea typeface="한컴 고딕" pitchFamily="2" charset="-127"/>
              </a:rPr>
              <a:t>회사소개</a:t>
            </a:r>
            <a:endParaRPr lang="ko-KR" altLang="en-US" sz="2400" dirty="0">
              <a:latin typeface="한컴 고딕" pitchFamily="2" charset="-127"/>
              <a:ea typeface="한컴 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61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1" y="1691178"/>
            <a:ext cx="4298006" cy="32148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45" y="1692182"/>
            <a:ext cx="4294137" cy="32148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97915" y="5220563"/>
            <a:ext cx="1332416" cy="461665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dirty="0" smtClean="0">
                <a:latin typeface="한컴 고딕" pitchFamily="2" charset="-127"/>
                <a:ea typeface="한컴 고딕" pitchFamily="2" charset="-127"/>
              </a:rPr>
              <a:t>사업영역</a:t>
            </a:r>
            <a:endParaRPr lang="ko-KR" altLang="en-US" sz="2400" dirty="0">
              <a:latin typeface="한컴 고딕" pitchFamily="2" charset="-127"/>
              <a:ea typeface="한컴 고딕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0063" y="5220563"/>
            <a:ext cx="1906292" cy="461665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dirty="0" smtClean="0">
                <a:latin typeface="한컴 고딕" pitchFamily="2" charset="-127"/>
                <a:ea typeface="한컴 고딕" pitchFamily="2" charset="-127"/>
              </a:rPr>
              <a:t>지속가능경영</a:t>
            </a:r>
            <a:endParaRPr lang="ko-KR" altLang="en-US" sz="2400" dirty="0">
              <a:latin typeface="한컴 고딕" pitchFamily="2" charset="-127"/>
              <a:ea typeface="한컴 고딕" pitchFamily="2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372199" y="332656"/>
            <a:ext cx="2739651" cy="648072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000" dirty="0" smtClean="0"/>
              <a:t>UI </a:t>
            </a:r>
            <a:r>
              <a:rPr lang="ko-KR" altLang="en-US" sz="2000" dirty="0" smtClean="0"/>
              <a:t>디자인 기획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200" dirty="0" smtClean="0">
                <a:solidFill>
                  <a:srgbClr val="0070C0"/>
                </a:solidFill>
              </a:rPr>
              <a:t>-</a:t>
            </a:r>
            <a:r>
              <a:rPr lang="ko-KR" altLang="en-US" sz="2200" dirty="0" smtClean="0">
                <a:solidFill>
                  <a:srgbClr val="0070C0"/>
                </a:solidFill>
              </a:rPr>
              <a:t>와이어프레</a:t>
            </a:r>
            <a:r>
              <a:rPr lang="ko-KR" altLang="en-US" sz="2200" dirty="0">
                <a:solidFill>
                  <a:srgbClr val="0070C0"/>
                </a:solidFill>
              </a:rPr>
              <a:t>임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516216" y="980728"/>
            <a:ext cx="2627784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80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37" y="1691178"/>
            <a:ext cx="4305813" cy="32148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382" y="1691178"/>
            <a:ext cx="4279945" cy="32148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97916" y="5220563"/>
            <a:ext cx="1332416" cy="461665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dirty="0" smtClean="0">
                <a:latin typeface="한컴 고딕" pitchFamily="2" charset="-127"/>
                <a:ea typeface="한컴 고딕" pitchFamily="2" charset="-127"/>
              </a:rPr>
              <a:t>투자정보</a:t>
            </a:r>
            <a:endParaRPr lang="ko-KR" altLang="en-US" sz="2400" dirty="0">
              <a:latin typeface="한컴 고딕" pitchFamily="2" charset="-127"/>
              <a:ea typeface="한컴 고딕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7002" y="5220563"/>
            <a:ext cx="1332416" cy="461665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dirty="0" smtClean="0">
                <a:latin typeface="한컴 고딕" pitchFamily="2" charset="-127"/>
                <a:ea typeface="한컴 고딕" pitchFamily="2" charset="-127"/>
              </a:rPr>
              <a:t>고객지원</a:t>
            </a:r>
            <a:endParaRPr lang="ko-KR" altLang="en-US" sz="2400" dirty="0">
              <a:latin typeface="한컴 고딕" pitchFamily="2" charset="-127"/>
              <a:ea typeface="한컴 고딕" pitchFamily="2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372199" y="332656"/>
            <a:ext cx="2739651" cy="648072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000" dirty="0" smtClean="0"/>
              <a:t>UI </a:t>
            </a:r>
            <a:r>
              <a:rPr lang="ko-KR" altLang="en-US" sz="2000" dirty="0" smtClean="0"/>
              <a:t>디자인 기획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200" dirty="0" smtClean="0">
                <a:solidFill>
                  <a:srgbClr val="0070C0"/>
                </a:solidFill>
              </a:rPr>
              <a:t>-</a:t>
            </a:r>
            <a:r>
              <a:rPr lang="ko-KR" altLang="en-US" sz="2200" dirty="0" smtClean="0">
                <a:solidFill>
                  <a:srgbClr val="0070C0"/>
                </a:solidFill>
              </a:rPr>
              <a:t>와이어프레</a:t>
            </a:r>
            <a:r>
              <a:rPr lang="ko-KR" altLang="en-US" sz="2200" dirty="0">
                <a:solidFill>
                  <a:srgbClr val="0070C0"/>
                </a:solidFill>
              </a:rPr>
              <a:t>임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516216" y="980728"/>
            <a:ext cx="2627784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50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44" y="1343713"/>
            <a:ext cx="5580112" cy="4206546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372199" y="332656"/>
            <a:ext cx="2739651" cy="648072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000" dirty="0" smtClean="0"/>
              <a:t>UI </a:t>
            </a:r>
            <a:r>
              <a:rPr lang="ko-KR" altLang="en-US" sz="2000" dirty="0" smtClean="0"/>
              <a:t>디자인 기획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200" dirty="0" smtClean="0">
                <a:solidFill>
                  <a:srgbClr val="0070C0"/>
                </a:solidFill>
              </a:rPr>
              <a:t>-</a:t>
            </a:r>
            <a:r>
              <a:rPr lang="ko-KR" altLang="en-US" sz="2200" dirty="0" err="1" smtClean="0">
                <a:solidFill>
                  <a:srgbClr val="0070C0"/>
                </a:solidFill>
              </a:rPr>
              <a:t>프로토타</a:t>
            </a:r>
            <a:r>
              <a:rPr lang="ko-KR" altLang="en-US" sz="2200" dirty="0" err="1">
                <a:solidFill>
                  <a:srgbClr val="0070C0"/>
                </a:solidFill>
              </a:rPr>
              <a:t>입</a:t>
            </a:r>
            <a:endParaRPr lang="ko-KR" altLang="en-US" sz="2200" dirty="0">
              <a:solidFill>
                <a:srgbClr val="0070C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516216" y="980728"/>
            <a:ext cx="2627784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62323" y="5733256"/>
            <a:ext cx="1619354" cy="461665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dirty="0" err="1" smtClean="0">
                <a:latin typeface="한컴 고딕" pitchFamily="2" charset="-127"/>
                <a:ea typeface="한컴 고딕" pitchFamily="2" charset="-127"/>
              </a:rPr>
              <a:t>프로토타입</a:t>
            </a:r>
            <a:endParaRPr lang="ko-KR" altLang="en-US" sz="2400" dirty="0">
              <a:latin typeface="한컴 고딕" pitchFamily="2" charset="-127"/>
              <a:ea typeface="한컴 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57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rgbClr val="0070C0"/>
                </a:solidFill>
                <a:latin typeface="휴먼모음T" pitchFamily="18" charset="-127"/>
                <a:ea typeface="휴먼모음T" pitchFamily="18" charset="-127"/>
              </a:rPr>
              <a:t>UI </a:t>
            </a:r>
            <a:r>
              <a:rPr lang="ko-KR" altLang="en-US" sz="5400" dirty="0" smtClean="0">
                <a:solidFill>
                  <a:srgbClr val="0070C0"/>
                </a:solidFill>
                <a:latin typeface="휴먼모음T" pitchFamily="18" charset="-127"/>
                <a:ea typeface="휴먼모음T" pitchFamily="18" charset="-127"/>
              </a:rPr>
              <a:t>디자인 구조</a:t>
            </a:r>
            <a:endParaRPr lang="ko-KR" altLang="en-US" sz="5400" dirty="0">
              <a:solidFill>
                <a:srgbClr val="0070C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851920" y="4221088"/>
            <a:ext cx="5292080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300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228183" y="404664"/>
            <a:ext cx="2883667" cy="504056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000" dirty="0" smtClean="0"/>
              <a:t>UI </a:t>
            </a:r>
            <a:r>
              <a:rPr lang="ko-KR" altLang="en-US" sz="2000" dirty="0" smtClean="0"/>
              <a:t>디자인 구조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200" dirty="0" smtClean="0">
                <a:solidFill>
                  <a:srgbClr val="0070C0"/>
                </a:solidFill>
              </a:rPr>
              <a:t>-</a:t>
            </a:r>
            <a:r>
              <a:rPr lang="ko-KR" altLang="en-US" sz="2200" dirty="0" smtClean="0">
                <a:solidFill>
                  <a:srgbClr val="0070C0"/>
                </a:solidFill>
              </a:rPr>
              <a:t>아이</a:t>
            </a:r>
            <a:r>
              <a:rPr lang="ko-KR" altLang="en-US" sz="2200" dirty="0">
                <a:solidFill>
                  <a:srgbClr val="0070C0"/>
                </a:solidFill>
              </a:rPr>
              <a:t>콘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516216" y="980728"/>
            <a:ext cx="2627784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29" b="20001"/>
          <a:stretch/>
        </p:blipFill>
        <p:spPr>
          <a:xfrm>
            <a:off x="1143000" y="1414732"/>
            <a:ext cx="6858000" cy="407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228183" y="404664"/>
            <a:ext cx="2883667" cy="504056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000" dirty="0" smtClean="0"/>
              <a:t>UI </a:t>
            </a:r>
            <a:r>
              <a:rPr lang="ko-KR" altLang="en-US" sz="2000" dirty="0" smtClean="0"/>
              <a:t>디자인 구조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200" dirty="0" smtClean="0">
                <a:solidFill>
                  <a:srgbClr val="0070C0"/>
                </a:solidFill>
              </a:rPr>
              <a:t>-</a:t>
            </a:r>
            <a:r>
              <a:rPr lang="ko-KR" altLang="en-US" sz="2200" dirty="0" smtClean="0">
                <a:solidFill>
                  <a:srgbClr val="0070C0"/>
                </a:solidFill>
              </a:rPr>
              <a:t>시안디자인</a:t>
            </a:r>
            <a:endParaRPr lang="ko-KR" altLang="en-US" sz="2200" dirty="0">
              <a:solidFill>
                <a:srgbClr val="0070C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516216" y="980728"/>
            <a:ext cx="2627784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2"/>
          <a:stretch/>
        </p:blipFill>
        <p:spPr>
          <a:xfrm>
            <a:off x="899592" y="1386178"/>
            <a:ext cx="3516093" cy="504000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4"/>
          <a:stretch/>
        </p:blipFill>
        <p:spPr>
          <a:xfrm>
            <a:off x="4644008" y="1386178"/>
            <a:ext cx="3527307" cy="504000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871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1762" y="2996952"/>
            <a:ext cx="79503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hlinkClick r:id="rId3"/>
              </a:rPr>
              <a:t>https://github.com/hyemchan/hansol</a:t>
            </a:r>
            <a:endParaRPr lang="ko-KR" altLang="en-US" sz="36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125760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b="1" dirty="0" smtClean="0">
                <a:latin typeface="휴먼모음T" pitchFamily="18" charset="-127"/>
                <a:ea typeface="휴먼모음T" pitchFamily="18" charset="-127"/>
              </a:rPr>
              <a:t>프로젝트 완료 보고서 </a:t>
            </a:r>
            <a:r>
              <a:rPr lang="en-US" altLang="ko-KR" b="1" dirty="0" smtClean="0">
                <a:latin typeface="휴먼모음T" pitchFamily="18" charset="-127"/>
                <a:ea typeface="휴먼모음T" pitchFamily="18" charset="-127"/>
              </a:rPr>
              <a:t>URL</a:t>
            </a:r>
            <a:endParaRPr lang="ko-KR" altLang="en-US" b="1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19882"/>
            <a:ext cx="7668344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2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14863" y="2767281"/>
            <a:ext cx="531427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dirty="0" smtClean="0"/>
              <a:t>감사합니다</a:t>
            </a:r>
            <a:endParaRPr lang="ko-KR" altLang="en-US" sz="8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4437112"/>
            <a:ext cx="4499992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499992" y="2348880"/>
            <a:ext cx="4644008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92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3528" y="1225630"/>
            <a:ext cx="5544616" cy="55892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2458616" cy="1143000"/>
          </a:xfrm>
        </p:spPr>
        <p:txBody>
          <a:bodyPr/>
          <a:lstStyle/>
          <a:p>
            <a:pPr algn="l"/>
            <a:r>
              <a:rPr lang="ko-KR" altLang="en-US" b="1" dirty="0" smtClean="0">
                <a:latin typeface="휴먼모음T" pitchFamily="18" charset="-127"/>
                <a:ea typeface="휴먼모음T" pitchFamily="18" charset="-127"/>
              </a:rPr>
              <a:t>목</a:t>
            </a:r>
            <a:r>
              <a:rPr lang="ko-KR" altLang="en-US" b="1" dirty="0">
                <a:latin typeface="휴먼모음T" pitchFamily="18" charset="-127"/>
                <a:ea typeface="휴먼모음T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23674"/>
            <a:ext cx="5783560" cy="5112568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UI/UX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전략수립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-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벤치마킹</a:t>
            </a: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 -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페르소나</a:t>
            </a: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-</a:t>
            </a:r>
            <a:r>
              <a:rPr lang="ko-KR" altLang="en-US" sz="2400" dirty="0" err="1" smtClean="0">
                <a:latin typeface="휴먼모음T" pitchFamily="18" charset="-127"/>
                <a:ea typeface="휴먼모음T" pitchFamily="18" charset="-127"/>
              </a:rPr>
              <a:t>비주얼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 무드보드</a:t>
            </a: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UI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디자인 기획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 -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정보구조설계</a:t>
            </a: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-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와이어프레임</a:t>
            </a: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-</a:t>
            </a:r>
            <a:r>
              <a:rPr lang="ko-KR" altLang="en-US" sz="2400" dirty="0" err="1" smtClean="0">
                <a:latin typeface="휴먼모음T" pitchFamily="18" charset="-127"/>
                <a:ea typeface="휴먼모음T" pitchFamily="18" charset="-127"/>
              </a:rPr>
              <a:t>프로토타입</a:t>
            </a:r>
            <a:endParaRPr lang="en-US" altLang="ko-KR" sz="2400" dirty="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UI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디자인 구조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-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아이콘</a:t>
            </a: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-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시안디자인</a:t>
            </a: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프로젝트 완료 보고서 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URL</a:t>
            </a:r>
          </a:p>
          <a:p>
            <a:pPr marL="0" indent="0">
              <a:buNone/>
            </a:pP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19882"/>
            <a:ext cx="4788024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80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rgbClr val="0070C0"/>
                </a:solidFill>
                <a:latin typeface="휴먼모음T" pitchFamily="18" charset="-127"/>
                <a:ea typeface="휴먼모음T" pitchFamily="18" charset="-127"/>
              </a:rPr>
              <a:t>UI/UX </a:t>
            </a:r>
            <a:r>
              <a:rPr lang="ko-KR" altLang="en-US" sz="5400" dirty="0" smtClean="0">
                <a:solidFill>
                  <a:srgbClr val="0070C0"/>
                </a:solidFill>
                <a:latin typeface="휴먼모음T" pitchFamily="18" charset="-127"/>
                <a:ea typeface="휴먼모음T" pitchFamily="18" charset="-127"/>
              </a:rPr>
              <a:t>전략수립</a:t>
            </a:r>
            <a:endParaRPr lang="ko-KR" altLang="en-US" sz="5400" dirty="0">
              <a:solidFill>
                <a:srgbClr val="0070C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851920" y="4221088"/>
            <a:ext cx="5292080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28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480720" cy="4841701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241587" y="260648"/>
            <a:ext cx="3870264" cy="692696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000" dirty="0" smtClean="0"/>
              <a:t>UI/UX </a:t>
            </a:r>
            <a:r>
              <a:rPr lang="ko-KR" altLang="en-US" sz="2000" dirty="0" smtClean="0"/>
              <a:t>전략수립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400" dirty="0" smtClean="0">
                <a:solidFill>
                  <a:srgbClr val="0070C0"/>
                </a:solidFill>
              </a:rPr>
              <a:t>-</a:t>
            </a:r>
            <a:r>
              <a:rPr lang="ko-KR" altLang="en-US" sz="2400" dirty="0" smtClean="0">
                <a:solidFill>
                  <a:srgbClr val="0070C0"/>
                </a:solidFill>
              </a:rPr>
              <a:t>벤치마킹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516216" y="953031"/>
            <a:ext cx="2627784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88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41587" y="260648"/>
            <a:ext cx="3870264" cy="692696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000" dirty="0" smtClean="0"/>
              <a:t>UI/UX </a:t>
            </a:r>
            <a:r>
              <a:rPr lang="ko-KR" altLang="en-US" sz="2000" dirty="0" smtClean="0"/>
              <a:t>전략수립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400" dirty="0" smtClean="0">
                <a:solidFill>
                  <a:srgbClr val="0070C0"/>
                </a:solidFill>
              </a:rPr>
              <a:t>-</a:t>
            </a:r>
            <a:r>
              <a:rPr lang="ko-KR" altLang="en-US" sz="2400" dirty="0" smtClean="0">
                <a:solidFill>
                  <a:srgbClr val="0070C0"/>
                </a:solidFill>
              </a:rPr>
              <a:t>페르소나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516216" y="953031"/>
            <a:ext cx="2627784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9" y="1844824"/>
            <a:ext cx="4403322" cy="3292919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255" y="1844824"/>
            <a:ext cx="4396237" cy="3292919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16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241587" y="260648"/>
            <a:ext cx="3870264" cy="692696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000" dirty="0" smtClean="0"/>
              <a:t>UI/UX </a:t>
            </a:r>
            <a:r>
              <a:rPr lang="ko-KR" altLang="en-US" sz="2000" dirty="0" smtClean="0"/>
              <a:t>전략수립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400" dirty="0" smtClean="0">
                <a:solidFill>
                  <a:srgbClr val="0070C0"/>
                </a:solidFill>
              </a:rPr>
              <a:t>-</a:t>
            </a:r>
            <a:r>
              <a:rPr lang="ko-KR" altLang="en-US" sz="2400" dirty="0" err="1" smtClean="0">
                <a:solidFill>
                  <a:srgbClr val="0070C0"/>
                </a:solidFill>
              </a:rPr>
              <a:t>비주얼</a:t>
            </a:r>
            <a:r>
              <a:rPr lang="ko-KR" altLang="en-US" sz="2400" dirty="0" smtClean="0">
                <a:solidFill>
                  <a:srgbClr val="0070C0"/>
                </a:solidFill>
              </a:rPr>
              <a:t> 무드보드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516216" y="953031"/>
            <a:ext cx="2627784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054" y="2132856"/>
            <a:ext cx="2893058" cy="21600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" y="2132856"/>
            <a:ext cx="2901451" cy="21600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190" y="2132856"/>
            <a:ext cx="2879071" cy="21600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7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rgbClr val="0070C0"/>
                </a:solidFill>
                <a:latin typeface="휴먼모음T" pitchFamily="18" charset="-127"/>
                <a:ea typeface="휴먼모음T" pitchFamily="18" charset="-127"/>
              </a:rPr>
              <a:t>UI </a:t>
            </a:r>
            <a:r>
              <a:rPr lang="ko-KR" altLang="en-US" sz="5400" dirty="0" smtClean="0">
                <a:solidFill>
                  <a:srgbClr val="0070C0"/>
                </a:solidFill>
                <a:latin typeface="휴먼모음T" pitchFamily="18" charset="-127"/>
                <a:ea typeface="휴먼모음T" pitchFamily="18" charset="-127"/>
              </a:rPr>
              <a:t>디자인 기획</a:t>
            </a:r>
            <a:endParaRPr lang="ko-KR" altLang="en-US" sz="5400" dirty="0">
              <a:solidFill>
                <a:srgbClr val="0070C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851920" y="4221088"/>
            <a:ext cx="5292080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0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372199" y="332656"/>
            <a:ext cx="2739651" cy="648072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000" dirty="0" smtClean="0"/>
              <a:t>UI </a:t>
            </a:r>
            <a:r>
              <a:rPr lang="ko-KR" altLang="en-US" sz="2000" dirty="0" smtClean="0"/>
              <a:t>디자인 기획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200" dirty="0" smtClean="0">
                <a:solidFill>
                  <a:srgbClr val="0070C0"/>
                </a:solidFill>
              </a:rPr>
              <a:t>-</a:t>
            </a:r>
            <a:r>
              <a:rPr lang="ko-KR" altLang="en-US" sz="2200" dirty="0" smtClean="0">
                <a:solidFill>
                  <a:srgbClr val="0070C0"/>
                </a:solidFill>
              </a:rPr>
              <a:t>정보구조설계</a:t>
            </a:r>
            <a:endParaRPr lang="ko-KR" altLang="en-US" sz="2200" dirty="0">
              <a:solidFill>
                <a:srgbClr val="0070C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516216" y="980728"/>
            <a:ext cx="2627784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91" y="1700808"/>
            <a:ext cx="4272459" cy="3216865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00809"/>
            <a:ext cx="4278394" cy="3214598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3160" y="5220563"/>
            <a:ext cx="2561920" cy="461665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dirty="0" smtClean="0">
                <a:latin typeface="한컴 고딕" pitchFamily="2" charset="-127"/>
                <a:ea typeface="한컴 고딕" pitchFamily="2" charset="-127"/>
              </a:rPr>
              <a:t>글로벌 </a:t>
            </a:r>
            <a:r>
              <a:rPr lang="ko-KR" altLang="en-US" sz="2400" dirty="0" err="1" smtClean="0">
                <a:latin typeface="한컴 고딕" pitchFamily="2" charset="-127"/>
                <a:ea typeface="한컴 고딕" pitchFamily="2" charset="-127"/>
              </a:rPr>
              <a:t>내비게이션</a:t>
            </a:r>
            <a:endParaRPr lang="ko-KR" altLang="en-US" sz="2400" dirty="0">
              <a:latin typeface="한컴 고딕" pitchFamily="2" charset="-127"/>
              <a:ea typeface="한컴 고딕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5715" y="5035897"/>
            <a:ext cx="2274982" cy="830997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dirty="0" smtClean="0">
                <a:latin typeface="한컴 고딕" pitchFamily="2" charset="-127"/>
                <a:ea typeface="한컴 고딕" pitchFamily="2" charset="-127"/>
              </a:rPr>
              <a:t>로컬 </a:t>
            </a:r>
            <a:r>
              <a:rPr lang="ko-KR" altLang="en-US" sz="2400" dirty="0" err="1" smtClean="0">
                <a:latin typeface="한컴 고딕" pitchFamily="2" charset="-127"/>
                <a:ea typeface="한컴 고딕" pitchFamily="2" charset="-127"/>
              </a:rPr>
              <a:t>내비게이션</a:t>
            </a:r>
            <a:endParaRPr lang="en-US" altLang="ko-KR" sz="2400" dirty="0" smtClean="0">
              <a:latin typeface="한컴 고딕" pitchFamily="2" charset="-127"/>
              <a:ea typeface="한컴 고딕" pitchFamily="2" charset="-127"/>
            </a:endParaRPr>
          </a:p>
          <a:p>
            <a:pPr algn="ctr"/>
            <a:r>
              <a:rPr lang="en-US" altLang="ko-KR" sz="2400" dirty="0" smtClean="0">
                <a:latin typeface="한컴 고딕" pitchFamily="2" charset="-127"/>
                <a:ea typeface="한컴 고딕" pitchFamily="2" charset="-127"/>
              </a:rPr>
              <a:t>(</a:t>
            </a:r>
            <a:r>
              <a:rPr lang="ko-KR" altLang="en-US" sz="2400" dirty="0" smtClean="0">
                <a:latin typeface="한컴 고딕" pitchFamily="2" charset="-127"/>
                <a:ea typeface="한컴 고딕" pitchFamily="2" charset="-127"/>
              </a:rPr>
              <a:t>회사소개</a:t>
            </a:r>
            <a:r>
              <a:rPr lang="en-US" altLang="ko-KR" sz="2400" dirty="0" smtClean="0">
                <a:latin typeface="한컴 고딕" pitchFamily="2" charset="-127"/>
                <a:ea typeface="한컴 고딕" pitchFamily="2" charset="-127"/>
              </a:rPr>
              <a:t>)</a:t>
            </a:r>
            <a:endParaRPr lang="ko-KR" altLang="en-US" sz="2400" dirty="0">
              <a:latin typeface="한컴 고딕" pitchFamily="2" charset="-127"/>
              <a:ea typeface="한컴 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4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26630" y="5035897"/>
            <a:ext cx="2274982" cy="830997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dirty="0" smtClean="0">
                <a:latin typeface="한컴 고딕" pitchFamily="2" charset="-127"/>
                <a:ea typeface="한컴 고딕" pitchFamily="2" charset="-127"/>
              </a:rPr>
              <a:t>로컬 </a:t>
            </a:r>
            <a:r>
              <a:rPr lang="ko-KR" altLang="en-US" sz="2400" dirty="0" err="1" smtClean="0">
                <a:latin typeface="한컴 고딕" pitchFamily="2" charset="-127"/>
                <a:ea typeface="한컴 고딕" pitchFamily="2" charset="-127"/>
              </a:rPr>
              <a:t>내비게이션</a:t>
            </a:r>
            <a:endParaRPr lang="en-US" altLang="ko-KR" sz="2400" dirty="0" smtClean="0">
              <a:latin typeface="한컴 고딕" pitchFamily="2" charset="-127"/>
              <a:ea typeface="한컴 고딕" pitchFamily="2" charset="-127"/>
            </a:endParaRPr>
          </a:p>
          <a:p>
            <a:pPr algn="ctr"/>
            <a:r>
              <a:rPr lang="en-US" altLang="ko-KR" sz="2400" dirty="0" smtClean="0">
                <a:latin typeface="한컴 고딕" pitchFamily="2" charset="-127"/>
                <a:ea typeface="한컴 고딕" pitchFamily="2" charset="-127"/>
              </a:rPr>
              <a:t>(</a:t>
            </a:r>
            <a:r>
              <a:rPr lang="ko-KR" altLang="en-US" sz="2400" dirty="0" smtClean="0">
                <a:latin typeface="한컴 고딕" pitchFamily="2" charset="-127"/>
                <a:ea typeface="한컴 고딕" pitchFamily="2" charset="-127"/>
              </a:rPr>
              <a:t>사업영역</a:t>
            </a:r>
            <a:r>
              <a:rPr lang="en-US" altLang="ko-KR" sz="2400" dirty="0" smtClean="0">
                <a:latin typeface="한컴 고딕" pitchFamily="2" charset="-127"/>
                <a:ea typeface="한컴 고딕" pitchFamily="2" charset="-127"/>
              </a:rPr>
              <a:t>)</a:t>
            </a:r>
            <a:endParaRPr lang="ko-KR" altLang="en-US" sz="2400" dirty="0">
              <a:latin typeface="한컴 고딕" pitchFamily="2" charset="-127"/>
              <a:ea typeface="한컴 고딕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45715" y="5035897"/>
            <a:ext cx="2274982" cy="830997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dirty="0" smtClean="0">
                <a:latin typeface="한컴 고딕" pitchFamily="2" charset="-127"/>
                <a:ea typeface="한컴 고딕" pitchFamily="2" charset="-127"/>
              </a:rPr>
              <a:t>로컬 </a:t>
            </a:r>
            <a:r>
              <a:rPr lang="ko-KR" altLang="en-US" sz="2400" dirty="0" err="1" smtClean="0">
                <a:latin typeface="한컴 고딕" pitchFamily="2" charset="-127"/>
                <a:ea typeface="한컴 고딕" pitchFamily="2" charset="-127"/>
              </a:rPr>
              <a:t>내비게이션</a:t>
            </a:r>
            <a:endParaRPr lang="en-US" altLang="ko-KR" sz="2400" dirty="0" smtClean="0">
              <a:latin typeface="한컴 고딕" pitchFamily="2" charset="-127"/>
              <a:ea typeface="한컴 고딕" pitchFamily="2" charset="-127"/>
            </a:endParaRPr>
          </a:p>
          <a:p>
            <a:pPr algn="ctr"/>
            <a:r>
              <a:rPr lang="en-US" altLang="ko-KR" sz="2400" dirty="0" smtClean="0">
                <a:latin typeface="한컴 고딕" pitchFamily="2" charset="-127"/>
                <a:ea typeface="한컴 고딕" pitchFamily="2" charset="-127"/>
              </a:rPr>
              <a:t>(</a:t>
            </a:r>
            <a:r>
              <a:rPr lang="ko-KR" altLang="en-US" sz="2400" dirty="0" smtClean="0">
                <a:latin typeface="한컴 고딕" pitchFamily="2" charset="-127"/>
                <a:ea typeface="한컴 고딕" pitchFamily="2" charset="-127"/>
              </a:rPr>
              <a:t>지속가능경</a:t>
            </a:r>
            <a:r>
              <a:rPr lang="ko-KR" altLang="en-US" sz="2400" dirty="0">
                <a:latin typeface="한컴 고딕" pitchFamily="2" charset="-127"/>
                <a:ea typeface="한컴 고딕" pitchFamily="2" charset="-127"/>
              </a:rPr>
              <a:t>영</a:t>
            </a:r>
            <a:r>
              <a:rPr lang="en-US" altLang="ko-KR" sz="2400" dirty="0" smtClean="0">
                <a:latin typeface="한컴 고딕" pitchFamily="2" charset="-127"/>
                <a:ea typeface="한컴 고딕" pitchFamily="2" charset="-127"/>
              </a:rPr>
              <a:t>)</a:t>
            </a:r>
            <a:endParaRPr lang="ko-KR" altLang="en-US" sz="2400" dirty="0">
              <a:latin typeface="한컴 고딕" pitchFamily="2" charset="-127"/>
              <a:ea typeface="한컴 고딕" pitchFamily="2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6" y="1700808"/>
            <a:ext cx="4276108" cy="32148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136" y="1700808"/>
            <a:ext cx="4294137" cy="32148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372199" y="332656"/>
            <a:ext cx="2739651" cy="648072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000" dirty="0" smtClean="0"/>
              <a:t>UI </a:t>
            </a:r>
            <a:r>
              <a:rPr lang="ko-KR" altLang="en-US" sz="2000" dirty="0" smtClean="0"/>
              <a:t>디자인 기획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200" dirty="0" smtClean="0">
                <a:solidFill>
                  <a:srgbClr val="0070C0"/>
                </a:solidFill>
              </a:rPr>
              <a:t>-</a:t>
            </a:r>
            <a:r>
              <a:rPr lang="ko-KR" altLang="en-US" sz="2200" dirty="0" smtClean="0">
                <a:solidFill>
                  <a:srgbClr val="0070C0"/>
                </a:solidFill>
              </a:rPr>
              <a:t>정보구조설계</a:t>
            </a:r>
            <a:endParaRPr lang="ko-KR" altLang="en-US" sz="2200" dirty="0">
              <a:solidFill>
                <a:srgbClr val="0070C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516216" y="980728"/>
            <a:ext cx="2627784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6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218</Words>
  <Application>Microsoft Office PowerPoint</Application>
  <PresentationFormat>화면 슬라이드 쇼(4:3)</PresentationFormat>
  <Paragraphs>66</Paragraphs>
  <Slides>19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프로젝트 완료 결과보고서</vt:lpstr>
      <vt:lpstr>목차</vt:lpstr>
      <vt:lpstr>UI/UX 전략수립</vt:lpstr>
      <vt:lpstr>UI/UX 전략수립 -벤치마킹</vt:lpstr>
      <vt:lpstr>UI/UX 전략수립 -페르소나</vt:lpstr>
      <vt:lpstr>UI/UX 전략수립 -비주얼 무드보드</vt:lpstr>
      <vt:lpstr>UI 디자인 기획</vt:lpstr>
      <vt:lpstr>UI 디자인 기획 -정보구조설계</vt:lpstr>
      <vt:lpstr>UI 디자인 기획 -정보구조설계</vt:lpstr>
      <vt:lpstr>UI 디자인 기획 -정보구조설계</vt:lpstr>
      <vt:lpstr>UI 디자인 기획 -와이어프레임</vt:lpstr>
      <vt:lpstr>UI 디자인 기획 -와이어프레임</vt:lpstr>
      <vt:lpstr>UI 디자인 기획 -와이어프레임</vt:lpstr>
      <vt:lpstr>UI 디자인 기획 -프로토타입</vt:lpstr>
      <vt:lpstr>UI 디자인 구조</vt:lpstr>
      <vt:lpstr>UI 디자인 구조 -아이콘</vt:lpstr>
      <vt:lpstr>UI 디자인 구조 -시안디자인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완료 결과보고서</dc:title>
  <dc:creator>201-17</dc:creator>
  <cp:lastModifiedBy>201-17</cp:lastModifiedBy>
  <cp:revision>13</cp:revision>
  <dcterms:created xsi:type="dcterms:W3CDTF">2020-05-11T00:55:21Z</dcterms:created>
  <dcterms:modified xsi:type="dcterms:W3CDTF">2020-05-11T08:15:26Z</dcterms:modified>
</cp:coreProperties>
</file>