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67" r:id="rId3"/>
    <p:sldId id="260" r:id="rId4"/>
    <p:sldId id="257" r:id="rId5"/>
    <p:sldId id="270" r:id="rId6"/>
    <p:sldId id="281" r:id="rId7"/>
    <p:sldId id="271" r:id="rId8"/>
    <p:sldId id="272" r:id="rId9"/>
    <p:sldId id="273" r:id="rId10"/>
    <p:sldId id="274" r:id="rId11"/>
    <p:sldId id="275" r:id="rId1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3F"/>
    <a:srgbClr val="000000"/>
    <a:srgbClr val="E6E6E6"/>
    <a:srgbClr val="4C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89E83-A757-498A-B608-8FCE6FD0BB4C}" v="159" dt="2021-07-03T00:26:07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 혜미" userId="f7b64ce744d66ab0" providerId="LiveId" clId="{C7A89E83-A757-498A-B608-8FCE6FD0BB4C}"/>
    <pc:docChg chg="undo custSel addSld delSld modSld sldOrd">
      <pc:chgData name="송 혜미" userId="f7b64ce744d66ab0" providerId="LiveId" clId="{C7A89E83-A757-498A-B608-8FCE6FD0BB4C}" dt="2021-07-03T00:26:46.706" v="1994" actId="1076"/>
      <pc:docMkLst>
        <pc:docMk/>
      </pc:docMkLst>
      <pc:sldChg chg="addSp delSp modSp mod ord">
        <pc:chgData name="송 혜미" userId="f7b64ce744d66ab0" providerId="LiveId" clId="{C7A89E83-A757-498A-B608-8FCE6FD0BB4C}" dt="2021-06-10T17:34:04.444" v="1520" actId="1076"/>
        <pc:sldMkLst>
          <pc:docMk/>
          <pc:sldMk cId="2904925906" sldId="257"/>
        </pc:sldMkLst>
        <pc:picChg chg="add del mod">
          <ac:chgData name="송 혜미" userId="f7b64ce744d66ab0" providerId="LiveId" clId="{C7A89E83-A757-498A-B608-8FCE6FD0BB4C}" dt="2021-06-10T17:33:34.797" v="1513" actId="478"/>
          <ac:picMkLst>
            <pc:docMk/>
            <pc:sldMk cId="2904925906" sldId="257"/>
            <ac:picMk id="3" creationId="{7BF9EFF4-EF82-4C3C-9A37-F62D965696D9}"/>
          </ac:picMkLst>
        </pc:picChg>
        <pc:picChg chg="add mod">
          <ac:chgData name="송 혜미" userId="f7b64ce744d66ab0" providerId="LiveId" clId="{C7A89E83-A757-498A-B608-8FCE6FD0BB4C}" dt="2021-06-10T17:34:04.444" v="1520" actId="1076"/>
          <ac:picMkLst>
            <pc:docMk/>
            <pc:sldMk cId="2904925906" sldId="257"/>
            <ac:picMk id="5" creationId="{F6B30726-9F68-4C32-9CF2-BC2F934124FC}"/>
          </ac:picMkLst>
        </pc:picChg>
      </pc:sldChg>
      <pc:sldChg chg="addSp delSp modSp mod ord">
        <pc:chgData name="송 혜미" userId="f7b64ce744d66ab0" providerId="LiveId" clId="{C7A89E83-A757-498A-B608-8FCE6FD0BB4C}" dt="2021-06-10T17:34:21.131" v="1521" actId="1076"/>
        <pc:sldMkLst>
          <pc:docMk/>
          <pc:sldMk cId="4003345213" sldId="260"/>
        </pc:sldMkLst>
        <pc:spChg chg="mod">
          <ac:chgData name="송 혜미" userId="f7b64ce744d66ab0" providerId="LiveId" clId="{C7A89E83-A757-498A-B608-8FCE6FD0BB4C}" dt="2021-06-05T06:29:16.105" v="780" actId="20577"/>
          <ac:spMkLst>
            <pc:docMk/>
            <pc:sldMk cId="4003345213" sldId="260"/>
            <ac:spMk id="2" creationId="{00000000-0000-0000-0000-000000000000}"/>
          </ac:spMkLst>
        </pc:spChg>
        <pc:spChg chg="mod">
          <ac:chgData name="송 혜미" userId="f7b64ce744d66ab0" providerId="LiveId" clId="{C7A89E83-A757-498A-B608-8FCE6FD0BB4C}" dt="2021-06-05T06:46:23.466" v="1461" actId="20577"/>
          <ac:spMkLst>
            <pc:docMk/>
            <pc:sldMk cId="4003345213" sldId="260"/>
            <ac:spMk id="3" creationId="{00000000-0000-0000-0000-000000000000}"/>
          </ac:spMkLst>
        </pc:spChg>
        <pc:spChg chg="add mod">
          <ac:chgData name="송 혜미" userId="f7b64ce744d66ab0" providerId="LiveId" clId="{C7A89E83-A757-498A-B608-8FCE6FD0BB4C}" dt="2021-06-10T17:34:21.131" v="1521" actId="1076"/>
          <ac:spMkLst>
            <pc:docMk/>
            <pc:sldMk cId="4003345213" sldId="260"/>
            <ac:spMk id="6" creationId="{B3F780D9-4810-41C8-8398-CC6F31AB4C8C}"/>
          </ac:spMkLst>
        </pc:spChg>
        <pc:spChg chg="add mod">
          <ac:chgData name="송 혜미" userId="f7b64ce744d66ab0" providerId="LiveId" clId="{C7A89E83-A757-498A-B608-8FCE6FD0BB4C}" dt="2021-06-05T10:29:26.926" v="1495" actId="692"/>
          <ac:spMkLst>
            <pc:docMk/>
            <pc:sldMk cId="4003345213" sldId="260"/>
            <ac:spMk id="7" creationId="{F02E60B7-A1D5-4EC7-B29A-733B013BF9CE}"/>
          </ac:spMkLst>
        </pc:spChg>
        <pc:spChg chg="add mod">
          <ac:chgData name="송 혜미" userId="f7b64ce744d66ab0" providerId="LiveId" clId="{C7A89E83-A757-498A-B608-8FCE6FD0BB4C}" dt="2021-06-05T06:12:24.342" v="213" actId="207"/>
          <ac:spMkLst>
            <pc:docMk/>
            <pc:sldMk cId="4003345213" sldId="260"/>
            <ac:spMk id="8" creationId="{5A463F2B-662E-479C-8D65-E07A82B932A9}"/>
          </ac:spMkLst>
        </pc:spChg>
        <pc:spChg chg="add mod">
          <ac:chgData name="송 혜미" userId="f7b64ce744d66ab0" providerId="LiveId" clId="{C7A89E83-A757-498A-B608-8FCE6FD0BB4C}" dt="2021-06-05T10:30:02.464" v="1498" actId="692"/>
          <ac:spMkLst>
            <pc:docMk/>
            <pc:sldMk cId="4003345213" sldId="260"/>
            <ac:spMk id="9" creationId="{41C87DC4-D79B-4478-951A-D93A673620DB}"/>
          </ac:spMkLst>
        </pc:spChg>
        <pc:spChg chg="add del mod">
          <ac:chgData name="송 혜미" userId="f7b64ce744d66ab0" providerId="LiveId" clId="{C7A89E83-A757-498A-B608-8FCE6FD0BB4C}" dt="2021-06-05T06:09:24.096" v="179" actId="478"/>
          <ac:spMkLst>
            <pc:docMk/>
            <pc:sldMk cId="4003345213" sldId="260"/>
            <ac:spMk id="9" creationId="{6D7D4421-FD73-43CC-910B-AAC028FE4B7E}"/>
          </ac:spMkLst>
        </pc:spChg>
        <pc:spChg chg="add mod">
          <ac:chgData name="송 혜미" userId="f7b64ce744d66ab0" providerId="LiveId" clId="{C7A89E83-A757-498A-B608-8FCE6FD0BB4C}" dt="2021-06-05T06:17:14.167" v="348" actId="14100"/>
          <ac:spMkLst>
            <pc:docMk/>
            <pc:sldMk cId="4003345213" sldId="260"/>
            <ac:spMk id="14" creationId="{D39AFF6A-EA7A-47BC-B1E2-9F52E1AA9B6C}"/>
          </ac:spMkLst>
        </pc:spChg>
        <pc:spChg chg="add mod ord">
          <ac:chgData name="송 혜미" userId="f7b64ce744d66ab0" providerId="LiveId" clId="{C7A89E83-A757-498A-B608-8FCE6FD0BB4C}" dt="2021-06-05T06:48:56.485" v="1476" actId="403"/>
          <ac:spMkLst>
            <pc:docMk/>
            <pc:sldMk cId="4003345213" sldId="260"/>
            <ac:spMk id="15" creationId="{6004F246-72A1-4C05-9F56-4814E6F8581B}"/>
          </ac:spMkLst>
        </pc:spChg>
        <pc:spChg chg="add mod">
          <ac:chgData name="송 혜미" userId="f7b64ce744d66ab0" providerId="LiveId" clId="{C7A89E83-A757-498A-B608-8FCE6FD0BB4C}" dt="2021-06-05T06:48:33.858" v="1470" actId="1076"/>
          <ac:spMkLst>
            <pc:docMk/>
            <pc:sldMk cId="4003345213" sldId="260"/>
            <ac:spMk id="17" creationId="{D115D7E0-428B-43FB-BB71-F50C260E4379}"/>
          </ac:spMkLst>
        </pc:spChg>
        <pc:spChg chg="add mod">
          <ac:chgData name="송 혜미" userId="f7b64ce744d66ab0" providerId="LiveId" clId="{C7A89E83-A757-498A-B608-8FCE6FD0BB4C}" dt="2021-06-05T06:47:41.832" v="1464" actId="20577"/>
          <ac:spMkLst>
            <pc:docMk/>
            <pc:sldMk cId="4003345213" sldId="260"/>
            <ac:spMk id="19" creationId="{5C51A2AC-D149-40FF-B4D7-7B565383AE51}"/>
          </ac:spMkLst>
        </pc:spChg>
        <pc:spChg chg="add mod">
          <ac:chgData name="송 혜미" userId="f7b64ce744d66ab0" providerId="LiveId" clId="{C7A89E83-A757-498A-B608-8FCE6FD0BB4C}" dt="2021-06-05T06:19:50.825" v="415" actId="1076"/>
          <ac:spMkLst>
            <pc:docMk/>
            <pc:sldMk cId="4003345213" sldId="260"/>
            <ac:spMk id="20" creationId="{857B0597-8250-4508-9ACA-E9470C913746}"/>
          </ac:spMkLst>
        </pc:spChg>
        <pc:spChg chg="add mod">
          <ac:chgData name="송 혜미" userId="f7b64ce744d66ab0" providerId="LiveId" clId="{C7A89E83-A757-498A-B608-8FCE6FD0BB4C}" dt="2021-06-05T06:21:43.473" v="489" actId="5793"/>
          <ac:spMkLst>
            <pc:docMk/>
            <pc:sldMk cId="4003345213" sldId="260"/>
            <ac:spMk id="21" creationId="{EF6E00A6-75DD-489E-834C-4E5AB4D4D664}"/>
          </ac:spMkLst>
        </pc:spChg>
        <pc:spChg chg="add mod">
          <ac:chgData name="송 혜미" userId="f7b64ce744d66ab0" providerId="LiveId" clId="{C7A89E83-A757-498A-B608-8FCE6FD0BB4C}" dt="2021-06-05T06:33:46.193" v="839" actId="14100"/>
          <ac:spMkLst>
            <pc:docMk/>
            <pc:sldMk cId="4003345213" sldId="260"/>
            <ac:spMk id="24" creationId="{1F8A551B-7420-4B4E-BA31-344252E4839D}"/>
          </ac:spMkLst>
        </pc:spChg>
        <pc:spChg chg="add mod">
          <ac:chgData name="송 혜미" userId="f7b64ce744d66ab0" providerId="LiveId" clId="{C7A89E83-A757-498A-B608-8FCE6FD0BB4C}" dt="2021-06-05T06:30:27.320" v="800" actId="1076"/>
          <ac:spMkLst>
            <pc:docMk/>
            <pc:sldMk cId="4003345213" sldId="260"/>
            <ac:spMk id="25" creationId="{CA831C57-F0FA-4FCA-83A0-6B52159E18F6}"/>
          </ac:spMkLst>
        </pc:spChg>
        <pc:spChg chg="add mod">
          <ac:chgData name="송 혜미" userId="f7b64ce744d66ab0" providerId="LiveId" clId="{C7A89E83-A757-498A-B608-8FCE6FD0BB4C}" dt="2021-06-05T06:33:42.265" v="838" actId="1076"/>
          <ac:spMkLst>
            <pc:docMk/>
            <pc:sldMk cId="4003345213" sldId="260"/>
            <ac:spMk id="26" creationId="{1BC7EB69-8633-48A0-B7EB-16B271D0CBBB}"/>
          </ac:spMkLst>
        </pc:spChg>
        <pc:spChg chg="add mod">
          <ac:chgData name="송 혜미" userId="f7b64ce744d66ab0" providerId="LiveId" clId="{C7A89E83-A757-498A-B608-8FCE6FD0BB4C}" dt="2021-06-05T06:33:55.971" v="842" actId="404"/>
          <ac:spMkLst>
            <pc:docMk/>
            <pc:sldMk cId="4003345213" sldId="260"/>
            <ac:spMk id="27" creationId="{DE9A8549-E025-4929-BFD4-AEA24CA10458}"/>
          </ac:spMkLst>
        </pc:spChg>
        <pc:spChg chg="add mod">
          <ac:chgData name="송 혜미" userId="f7b64ce744d66ab0" providerId="LiveId" clId="{C7A89E83-A757-498A-B608-8FCE6FD0BB4C}" dt="2021-06-05T06:34:02.472" v="845" actId="1076"/>
          <ac:spMkLst>
            <pc:docMk/>
            <pc:sldMk cId="4003345213" sldId="260"/>
            <ac:spMk id="28" creationId="{4B1C2A28-3788-47E9-BDF9-B2B1A2E0F2D6}"/>
          </ac:spMkLst>
        </pc:spChg>
        <pc:spChg chg="add mod">
          <ac:chgData name="송 혜미" userId="f7b64ce744d66ab0" providerId="LiveId" clId="{C7A89E83-A757-498A-B608-8FCE6FD0BB4C}" dt="2021-06-05T06:32:50.194" v="837" actId="404"/>
          <ac:spMkLst>
            <pc:docMk/>
            <pc:sldMk cId="4003345213" sldId="260"/>
            <ac:spMk id="30" creationId="{3926F098-49E4-4F25-BC2A-ED2A06EF33C8}"/>
          </ac:spMkLst>
        </pc:spChg>
        <pc:spChg chg="add mod">
          <ac:chgData name="송 혜미" userId="f7b64ce744d66ab0" providerId="LiveId" clId="{C7A89E83-A757-498A-B608-8FCE6FD0BB4C}" dt="2021-06-05T06:32:44.756" v="836" actId="113"/>
          <ac:spMkLst>
            <pc:docMk/>
            <pc:sldMk cId="4003345213" sldId="260"/>
            <ac:spMk id="31" creationId="{9C4A9C55-7D11-4A47-A866-82951F0AD9E0}"/>
          </ac:spMkLst>
        </pc:spChg>
        <pc:spChg chg="add mod">
          <ac:chgData name="송 혜미" userId="f7b64ce744d66ab0" providerId="LiveId" clId="{C7A89E83-A757-498A-B608-8FCE6FD0BB4C}" dt="2021-06-05T06:33:49.713" v="840" actId="1076"/>
          <ac:spMkLst>
            <pc:docMk/>
            <pc:sldMk cId="4003345213" sldId="260"/>
            <ac:spMk id="32" creationId="{3CDAE426-5542-4026-841B-DC8356EADAC5}"/>
          </ac:spMkLst>
        </pc:spChg>
        <pc:spChg chg="add mod">
          <ac:chgData name="송 혜미" userId="f7b64ce744d66ab0" providerId="LiveId" clId="{C7A89E83-A757-498A-B608-8FCE6FD0BB4C}" dt="2021-06-05T06:35:32.249" v="854" actId="1076"/>
          <ac:spMkLst>
            <pc:docMk/>
            <pc:sldMk cId="4003345213" sldId="260"/>
            <ac:spMk id="33" creationId="{EE7D2AE9-DD8D-4293-80AA-FE82477DD758}"/>
          </ac:spMkLst>
        </pc:spChg>
        <pc:spChg chg="add mod">
          <ac:chgData name="송 혜미" userId="f7b64ce744d66ab0" providerId="LiveId" clId="{C7A89E83-A757-498A-B608-8FCE6FD0BB4C}" dt="2021-06-05T06:35:44.018" v="856" actId="1076"/>
          <ac:spMkLst>
            <pc:docMk/>
            <pc:sldMk cId="4003345213" sldId="260"/>
            <ac:spMk id="34" creationId="{177AE552-781F-435D-AF36-5302D3CFFA83}"/>
          </ac:spMkLst>
        </pc:spChg>
        <pc:spChg chg="add mod">
          <ac:chgData name="송 혜미" userId="f7b64ce744d66ab0" providerId="LiveId" clId="{C7A89E83-A757-498A-B608-8FCE6FD0BB4C}" dt="2021-06-05T06:36:08.394" v="861" actId="1076"/>
          <ac:spMkLst>
            <pc:docMk/>
            <pc:sldMk cId="4003345213" sldId="260"/>
            <ac:spMk id="35" creationId="{8087F1EB-459D-497F-8150-B382B170FF7D}"/>
          </ac:spMkLst>
        </pc:spChg>
        <pc:spChg chg="add mod">
          <ac:chgData name="송 혜미" userId="f7b64ce744d66ab0" providerId="LiveId" clId="{C7A89E83-A757-498A-B608-8FCE6FD0BB4C}" dt="2021-06-05T06:36:55.130" v="867" actId="1076"/>
          <ac:spMkLst>
            <pc:docMk/>
            <pc:sldMk cId="4003345213" sldId="260"/>
            <ac:spMk id="36" creationId="{C274AAA4-FE64-4744-871A-4C12232DAA6C}"/>
          </ac:spMkLst>
        </pc:spChg>
        <pc:spChg chg="add mod">
          <ac:chgData name="송 혜미" userId="f7b64ce744d66ab0" providerId="LiveId" clId="{C7A89E83-A757-498A-B608-8FCE6FD0BB4C}" dt="2021-06-05T06:37:05.306" v="869" actId="1076"/>
          <ac:spMkLst>
            <pc:docMk/>
            <pc:sldMk cId="4003345213" sldId="260"/>
            <ac:spMk id="37" creationId="{3F75FFF3-D1CB-41E7-913A-69B18B923968}"/>
          </ac:spMkLst>
        </pc:spChg>
        <pc:spChg chg="add mod">
          <ac:chgData name="송 혜미" userId="f7b64ce744d66ab0" providerId="LiveId" clId="{C7A89E83-A757-498A-B608-8FCE6FD0BB4C}" dt="2021-06-05T06:37:19.953" v="872" actId="1076"/>
          <ac:spMkLst>
            <pc:docMk/>
            <pc:sldMk cId="4003345213" sldId="260"/>
            <ac:spMk id="38" creationId="{43236247-DB30-4EE0-99FB-456D8B840AE1}"/>
          </ac:spMkLst>
        </pc:spChg>
        <pc:spChg chg="add mod">
          <ac:chgData name="송 혜미" userId="f7b64ce744d66ab0" providerId="LiveId" clId="{C7A89E83-A757-498A-B608-8FCE6FD0BB4C}" dt="2021-06-05T06:37:31.731" v="874" actId="1076"/>
          <ac:spMkLst>
            <pc:docMk/>
            <pc:sldMk cId="4003345213" sldId="260"/>
            <ac:spMk id="39" creationId="{AB806651-7EF9-423F-B82B-6EA0E6BEF7C4}"/>
          </ac:spMkLst>
        </pc:spChg>
        <pc:spChg chg="add mod">
          <ac:chgData name="송 혜미" userId="f7b64ce744d66ab0" providerId="LiveId" clId="{C7A89E83-A757-498A-B608-8FCE6FD0BB4C}" dt="2021-06-05T06:44:28.297" v="1379" actId="20577"/>
          <ac:spMkLst>
            <pc:docMk/>
            <pc:sldMk cId="4003345213" sldId="260"/>
            <ac:spMk id="40" creationId="{3CBF1B19-B169-4337-8482-0FA8B8AC162B}"/>
          </ac:spMkLst>
        </pc:spChg>
        <pc:graphicFrameChg chg="add mod modGraphic">
          <ac:chgData name="송 혜미" userId="f7b64ce744d66ab0" providerId="LiveId" clId="{C7A89E83-A757-498A-B608-8FCE6FD0BB4C}" dt="2021-06-05T06:19:45.574" v="414" actId="5793"/>
          <ac:graphicFrameMkLst>
            <pc:docMk/>
            <pc:sldMk cId="4003345213" sldId="260"/>
            <ac:graphicFrameMk id="22" creationId="{68FA00D2-4103-43A7-8453-3C5E7D32E5D8}"/>
          </ac:graphicFrameMkLst>
        </pc:graphicFrameChg>
        <pc:graphicFrameChg chg="mod modGraphic">
          <ac:chgData name="송 혜미" userId="f7b64ce744d66ab0" providerId="LiveId" clId="{C7A89E83-A757-498A-B608-8FCE6FD0BB4C}" dt="2021-06-05T06:44:48.931" v="1415"/>
          <ac:graphicFrameMkLst>
            <pc:docMk/>
            <pc:sldMk cId="4003345213" sldId="260"/>
            <ac:graphicFrameMk id="29" creationId="{00000000-0000-0000-0000-000000000000}"/>
          </ac:graphicFrameMkLst>
        </pc:graphicFrameChg>
        <pc:picChg chg="add del mod">
          <ac:chgData name="송 혜미" userId="f7b64ce744d66ab0" providerId="LiveId" clId="{C7A89E83-A757-498A-B608-8FCE6FD0BB4C}" dt="2021-06-05T06:08:22.696" v="167" actId="478"/>
          <ac:picMkLst>
            <pc:docMk/>
            <pc:sldMk cId="4003345213" sldId="260"/>
            <ac:picMk id="4" creationId="{C90B1D8C-C735-4C4B-95CE-CBAFB7EFDA7C}"/>
          </ac:picMkLst>
        </pc:picChg>
        <pc:picChg chg="add del mod">
          <ac:chgData name="송 혜미" userId="f7b64ce744d66ab0" providerId="LiveId" clId="{C7A89E83-A757-498A-B608-8FCE6FD0BB4C}" dt="2021-06-05T06:09:50.994" v="180" actId="478"/>
          <ac:picMkLst>
            <pc:docMk/>
            <pc:sldMk cId="4003345213" sldId="260"/>
            <ac:picMk id="6" creationId="{1EC1D7F6-3950-4CBC-A707-C5B4264D7177}"/>
          </ac:picMkLst>
        </pc:picChg>
        <pc:picChg chg="add mod ord">
          <ac:chgData name="송 혜미" userId="f7b64ce744d66ab0" providerId="LiveId" clId="{C7A89E83-A757-498A-B608-8FCE6FD0BB4C}" dt="2021-06-05T06:48:41.321" v="1472" actId="1076"/>
          <ac:picMkLst>
            <pc:docMk/>
            <pc:sldMk cId="4003345213" sldId="260"/>
            <ac:picMk id="10" creationId="{C3342864-03BD-4858-A9E3-B528AB69361B}"/>
          </ac:picMkLst>
        </pc:picChg>
        <pc:picChg chg="add del">
          <ac:chgData name="송 혜미" userId="f7b64ce744d66ab0" providerId="LiveId" clId="{C7A89E83-A757-498A-B608-8FCE6FD0BB4C}" dt="2021-06-05T06:10:13.361" v="187" actId="478"/>
          <ac:picMkLst>
            <pc:docMk/>
            <pc:sldMk cId="4003345213" sldId="260"/>
            <ac:picMk id="12" creationId="{8A822377-57D9-4A4A-B942-3F1CE36D2453}"/>
          </ac:picMkLst>
        </pc:picChg>
        <pc:picChg chg="add mod ord">
          <ac:chgData name="송 혜미" userId="f7b64ce744d66ab0" providerId="LiveId" clId="{C7A89E83-A757-498A-B608-8FCE6FD0BB4C}" dt="2021-06-05T06:34:56.208" v="852" actId="1076"/>
          <ac:picMkLst>
            <pc:docMk/>
            <pc:sldMk cId="4003345213" sldId="260"/>
            <ac:picMk id="16" creationId="{ED6DDF34-7090-4300-94BC-D5E6AAB20705}"/>
          </ac:picMkLst>
        </pc:picChg>
        <pc:picChg chg="add mod">
          <ac:chgData name="송 혜미" userId="f7b64ce744d66ab0" providerId="LiveId" clId="{C7A89E83-A757-498A-B608-8FCE6FD0BB4C}" dt="2021-06-05T10:28:24.065" v="1491" actId="1076"/>
          <ac:picMkLst>
            <pc:docMk/>
            <pc:sldMk cId="4003345213" sldId="260"/>
            <ac:picMk id="18" creationId="{9B6E98D1-BD29-449B-986B-2C487DD4F2E6}"/>
          </ac:picMkLst>
        </pc:picChg>
        <pc:picChg chg="add mod">
          <ac:chgData name="송 혜미" userId="f7b64ce744d66ab0" providerId="LiveId" clId="{C7A89E83-A757-498A-B608-8FCE6FD0BB4C}" dt="2021-06-05T06:20:08.440" v="418" actId="1076"/>
          <ac:picMkLst>
            <pc:docMk/>
            <pc:sldMk cId="4003345213" sldId="260"/>
            <ac:picMk id="23" creationId="{17B04F7A-7389-4A01-89E0-35D71182E1DE}"/>
          </ac:picMkLst>
        </pc:picChg>
        <pc:cxnChg chg="add del mod">
          <ac:chgData name="송 혜미" userId="f7b64ce744d66ab0" providerId="LiveId" clId="{C7A89E83-A757-498A-B608-8FCE6FD0BB4C}" dt="2021-06-05T10:27:48.043" v="1482" actId="478"/>
          <ac:cxnSpMkLst>
            <pc:docMk/>
            <pc:sldMk cId="4003345213" sldId="260"/>
            <ac:cxnSpMk id="5" creationId="{2F9E6CB1-9CB5-41C0-A070-D14B37B12A87}"/>
          </ac:cxnSpMkLst>
        </pc:cxnChg>
      </pc:sldChg>
      <pc:sldChg chg="addSp delSp modSp mod">
        <pc:chgData name="송 혜미" userId="f7b64ce744d66ab0" providerId="LiveId" clId="{C7A89E83-A757-498A-B608-8FCE6FD0BB4C}" dt="2021-06-05T10:43:50.379" v="1503" actId="1076"/>
        <pc:sldMkLst>
          <pc:docMk/>
          <pc:sldMk cId="2970752696" sldId="267"/>
        </pc:sldMkLst>
        <pc:spChg chg="mod">
          <ac:chgData name="송 혜미" userId="f7b64ce744d66ab0" providerId="LiveId" clId="{C7A89E83-A757-498A-B608-8FCE6FD0BB4C}" dt="2021-06-05T05:38:25.622" v="35" actId="1076"/>
          <ac:spMkLst>
            <pc:docMk/>
            <pc:sldMk cId="2970752696" sldId="267"/>
            <ac:spMk id="5" creationId="{FFD3F2B7-B81B-40C0-A5A2-732CDB30021C}"/>
          </ac:spMkLst>
        </pc:spChg>
        <pc:spChg chg="mod">
          <ac:chgData name="송 혜미" userId="f7b64ce744d66ab0" providerId="LiveId" clId="{C7A89E83-A757-498A-B608-8FCE6FD0BB4C}" dt="2021-06-05T06:31:24.337" v="812" actId="14100"/>
          <ac:spMkLst>
            <pc:docMk/>
            <pc:sldMk cId="2970752696" sldId="267"/>
            <ac:spMk id="8" creationId="{00000000-0000-0000-0000-000000000000}"/>
          </ac:spMkLst>
        </pc:spChg>
        <pc:spChg chg="mod">
          <ac:chgData name="송 혜미" userId="f7b64ce744d66ab0" providerId="LiveId" clId="{C7A89E83-A757-498A-B608-8FCE6FD0BB4C}" dt="2021-06-05T05:39:15.670" v="46" actId="1076"/>
          <ac:spMkLst>
            <pc:docMk/>
            <pc:sldMk cId="2970752696" sldId="267"/>
            <ac:spMk id="17" creationId="{00000000-0000-0000-0000-000000000000}"/>
          </ac:spMkLst>
        </pc:spChg>
        <pc:spChg chg="mod">
          <ac:chgData name="송 혜미" userId="f7b64ce744d66ab0" providerId="LiveId" clId="{C7A89E83-A757-498A-B608-8FCE6FD0BB4C}" dt="2021-06-05T05:38:11.598" v="31" actId="1076"/>
          <ac:spMkLst>
            <pc:docMk/>
            <pc:sldMk cId="2970752696" sldId="267"/>
            <ac:spMk id="18" creationId="{00000000-0000-0000-0000-000000000000}"/>
          </ac:spMkLst>
        </pc:spChg>
        <pc:spChg chg="mod">
          <ac:chgData name="송 혜미" userId="f7b64ce744d66ab0" providerId="LiveId" clId="{C7A89E83-A757-498A-B608-8FCE6FD0BB4C}" dt="2021-06-05T05:38:41.334" v="38" actId="1076"/>
          <ac:spMkLst>
            <pc:docMk/>
            <pc:sldMk cId="2970752696" sldId="267"/>
            <ac:spMk id="19" creationId="{00000000-0000-0000-0000-000000000000}"/>
          </ac:spMkLst>
        </pc:spChg>
        <pc:spChg chg="mod">
          <ac:chgData name="송 혜미" userId="f7b64ce744d66ab0" providerId="LiveId" clId="{C7A89E83-A757-498A-B608-8FCE6FD0BB4C}" dt="2021-06-05T06:05:12.487" v="131" actId="1076"/>
          <ac:spMkLst>
            <pc:docMk/>
            <pc:sldMk cId="2970752696" sldId="267"/>
            <ac:spMk id="20" creationId="{00000000-0000-0000-0000-000000000000}"/>
          </ac:spMkLst>
        </pc:spChg>
        <pc:spChg chg="mod">
          <ac:chgData name="송 혜미" userId="f7b64ce744d66ab0" providerId="LiveId" clId="{C7A89E83-A757-498A-B608-8FCE6FD0BB4C}" dt="2021-06-05T05:39:12.254" v="45" actId="1076"/>
          <ac:spMkLst>
            <pc:docMk/>
            <pc:sldMk cId="2970752696" sldId="267"/>
            <ac:spMk id="21" creationId="{00000000-0000-0000-0000-000000000000}"/>
          </ac:spMkLst>
        </pc:spChg>
        <pc:spChg chg="mod">
          <ac:chgData name="송 혜미" userId="f7b64ce744d66ab0" providerId="LiveId" clId="{C7A89E83-A757-498A-B608-8FCE6FD0BB4C}" dt="2021-06-05T06:30:04.442" v="796" actId="1076"/>
          <ac:spMkLst>
            <pc:docMk/>
            <pc:sldMk cId="2970752696" sldId="267"/>
            <ac:spMk id="22" creationId="{00000000-0000-0000-0000-000000000000}"/>
          </ac:spMkLst>
        </pc:spChg>
        <pc:spChg chg="mod">
          <ac:chgData name="송 혜미" userId="f7b64ce744d66ab0" providerId="LiveId" clId="{C7A89E83-A757-498A-B608-8FCE6FD0BB4C}" dt="2021-06-05T05:38:22.630" v="34" actId="1076"/>
          <ac:spMkLst>
            <pc:docMk/>
            <pc:sldMk cId="2970752696" sldId="267"/>
            <ac:spMk id="23" creationId="{00000000-0000-0000-0000-000000000000}"/>
          </ac:spMkLst>
        </pc:spChg>
        <pc:spChg chg="mod">
          <ac:chgData name="송 혜미" userId="f7b64ce744d66ab0" providerId="LiveId" clId="{C7A89E83-A757-498A-B608-8FCE6FD0BB4C}" dt="2021-06-05T05:39:27.495" v="49" actId="1076"/>
          <ac:spMkLst>
            <pc:docMk/>
            <pc:sldMk cId="2970752696" sldId="267"/>
            <ac:spMk id="24" creationId="{00000000-0000-0000-0000-000000000000}"/>
          </ac:spMkLst>
        </pc:spChg>
        <pc:spChg chg="mod">
          <ac:chgData name="송 혜미" userId="f7b64ce744d66ab0" providerId="LiveId" clId="{C7A89E83-A757-498A-B608-8FCE6FD0BB4C}" dt="2021-06-05T07:03:27.355" v="1479" actId="1076"/>
          <ac:spMkLst>
            <pc:docMk/>
            <pc:sldMk cId="2970752696" sldId="267"/>
            <ac:spMk id="25" creationId="{FF1FE0F7-D58A-46B5-A956-5CA26536D197}"/>
          </ac:spMkLst>
        </pc:spChg>
        <pc:spChg chg="mod">
          <ac:chgData name="송 혜미" userId="f7b64ce744d66ab0" providerId="LiveId" clId="{C7A89E83-A757-498A-B608-8FCE6FD0BB4C}" dt="2021-06-05T06:29:55.912" v="795" actId="1076"/>
          <ac:spMkLst>
            <pc:docMk/>
            <pc:sldMk cId="2970752696" sldId="267"/>
            <ac:spMk id="26" creationId="{FBD608BF-1698-46C3-8052-7B6C0B567B88}"/>
          </ac:spMkLst>
        </pc:spChg>
        <pc:spChg chg="mod">
          <ac:chgData name="송 혜미" userId="f7b64ce744d66ab0" providerId="LiveId" clId="{C7A89E83-A757-498A-B608-8FCE6FD0BB4C}" dt="2021-06-05T05:38:16.657" v="32" actId="1076"/>
          <ac:spMkLst>
            <pc:docMk/>
            <pc:sldMk cId="2970752696" sldId="267"/>
            <ac:spMk id="27" creationId="{918029EA-5298-4893-A431-5E73C963C193}"/>
          </ac:spMkLst>
        </pc:spChg>
        <pc:spChg chg="mod">
          <ac:chgData name="송 혜미" userId="f7b64ce744d66ab0" providerId="LiveId" clId="{C7A89E83-A757-498A-B608-8FCE6FD0BB4C}" dt="2021-06-05T06:05:08.782" v="130" actId="1076"/>
          <ac:spMkLst>
            <pc:docMk/>
            <pc:sldMk cId="2970752696" sldId="267"/>
            <ac:spMk id="28" creationId="{8004D916-8ACE-4E96-85F4-2AD25AC802A6}"/>
          </ac:spMkLst>
        </pc:spChg>
        <pc:spChg chg="mod">
          <ac:chgData name="송 혜미" userId="f7b64ce744d66ab0" providerId="LiveId" clId="{C7A89E83-A757-498A-B608-8FCE6FD0BB4C}" dt="2021-06-05T05:39:24.318" v="48" actId="1076"/>
          <ac:spMkLst>
            <pc:docMk/>
            <pc:sldMk cId="2970752696" sldId="267"/>
            <ac:spMk id="29" creationId="{C93C6DBB-3864-4FF6-AA2F-101AE922981E}"/>
          </ac:spMkLst>
        </pc:spChg>
        <pc:spChg chg="del">
          <ac:chgData name="송 혜미" userId="f7b64ce744d66ab0" providerId="LiveId" clId="{C7A89E83-A757-498A-B608-8FCE6FD0BB4C}" dt="2021-06-05T06:31:18.509" v="810" actId="478"/>
          <ac:spMkLst>
            <pc:docMk/>
            <pc:sldMk cId="2970752696" sldId="267"/>
            <ac:spMk id="30" creationId="{DE524C8B-25F0-461E-BA63-1D43472FF8FC}"/>
          </ac:spMkLst>
        </pc:spChg>
        <pc:spChg chg="mod">
          <ac:chgData name="송 혜미" userId="f7b64ce744d66ab0" providerId="LiveId" clId="{C7A89E83-A757-498A-B608-8FCE6FD0BB4C}" dt="2021-06-05T06:45:52.967" v="1434"/>
          <ac:spMkLst>
            <pc:docMk/>
            <pc:sldMk cId="2970752696" sldId="267"/>
            <ac:spMk id="31" creationId="{F767ED91-E036-4621-B565-6E1805B40537}"/>
          </ac:spMkLst>
        </pc:spChg>
        <pc:spChg chg="add mod">
          <ac:chgData name="송 혜미" userId="f7b64ce744d66ab0" providerId="LiveId" clId="{C7A89E83-A757-498A-B608-8FCE6FD0BB4C}" dt="2021-06-05T06:29:46.601" v="794" actId="1076"/>
          <ac:spMkLst>
            <pc:docMk/>
            <pc:sldMk cId="2970752696" sldId="267"/>
            <ac:spMk id="35" creationId="{0FB01821-459D-45C5-A2BF-A00969CBA87A}"/>
          </ac:spMkLst>
        </pc:spChg>
        <pc:spChg chg="add del mod">
          <ac:chgData name="송 혜미" userId="f7b64ce744d66ab0" providerId="LiveId" clId="{C7A89E83-A757-498A-B608-8FCE6FD0BB4C}" dt="2021-06-05T06:35:51.112" v="858"/>
          <ac:spMkLst>
            <pc:docMk/>
            <pc:sldMk cId="2970752696" sldId="267"/>
            <ac:spMk id="37" creationId="{492A591E-7719-45F9-B338-3831802CFA83}"/>
          </ac:spMkLst>
        </pc:spChg>
        <pc:graphicFrameChg chg="mod">
          <ac:chgData name="송 혜미" userId="f7b64ce744d66ab0" providerId="LiveId" clId="{C7A89E83-A757-498A-B608-8FCE6FD0BB4C}" dt="2021-06-05T05:37:49.001" v="26" actId="1076"/>
          <ac:graphicFrameMkLst>
            <pc:docMk/>
            <pc:sldMk cId="2970752696" sldId="267"/>
            <ac:graphicFrameMk id="13" creationId="{00000000-0000-0000-0000-000000000000}"/>
          </ac:graphicFrameMkLst>
        </pc:graphicFrameChg>
        <pc:graphicFrameChg chg="mod">
          <ac:chgData name="송 혜미" userId="f7b64ce744d66ab0" providerId="LiveId" clId="{C7A89E83-A757-498A-B608-8FCE6FD0BB4C}" dt="2021-06-05T05:38:29.318" v="36" actId="1076"/>
          <ac:graphicFrameMkLst>
            <pc:docMk/>
            <pc:sldMk cId="2970752696" sldId="267"/>
            <ac:graphicFrameMk id="14" creationId="{00000000-0000-0000-0000-000000000000}"/>
          </ac:graphicFrameMkLst>
        </pc:graphicFrameChg>
        <pc:graphicFrameChg chg="mod modGraphic">
          <ac:chgData name="송 혜미" userId="f7b64ce744d66ab0" providerId="LiveId" clId="{C7A89E83-A757-498A-B608-8FCE6FD0BB4C}" dt="2021-06-05T05:38:49.926" v="40" actId="1076"/>
          <ac:graphicFrameMkLst>
            <pc:docMk/>
            <pc:sldMk cId="2970752696" sldId="267"/>
            <ac:graphicFrameMk id="15" creationId="{00000000-0000-0000-0000-000000000000}"/>
          </ac:graphicFrameMkLst>
        </pc:graphicFrameChg>
        <pc:picChg chg="add del mod">
          <ac:chgData name="송 혜미" userId="f7b64ce744d66ab0" providerId="LiveId" clId="{C7A89E83-A757-498A-B608-8FCE6FD0BB4C}" dt="2021-06-05T05:42:35.991" v="72" actId="478"/>
          <ac:picMkLst>
            <pc:docMk/>
            <pc:sldMk cId="2970752696" sldId="267"/>
            <ac:picMk id="2" creationId="{AEBA9947-46CD-4C04-93BD-98814D8A5DF2}"/>
          </ac:picMkLst>
        </pc:picChg>
        <pc:picChg chg="add mod">
          <ac:chgData name="송 혜미" userId="f7b64ce744d66ab0" providerId="LiveId" clId="{C7A89E83-A757-498A-B608-8FCE6FD0BB4C}" dt="2021-06-05T10:43:50.379" v="1503" actId="1076"/>
          <ac:picMkLst>
            <pc:docMk/>
            <pc:sldMk cId="2970752696" sldId="267"/>
            <ac:picMk id="11" creationId="{AA1C821F-BBAA-49F8-B7AF-6097F0B66FFB}"/>
          </ac:picMkLst>
        </pc:picChg>
        <pc:picChg chg="add mod">
          <ac:chgData name="송 혜미" userId="f7b64ce744d66ab0" providerId="LiveId" clId="{C7A89E83-A757-498A-B608-8FCE6FD0BB4C}" dt="2021-06-05T10:43:30.548" v="1499" actId="1076"/>
          <ac:picMkLst>
            <pc:docMk/>
            <pc:sldMk cId="2970752696" sldId="267"/>
            <ac:picMk id="12" creationId="{F6C116D5-FB4D-46A4-AC59-876330D0FC9C}"/>
          </ac:picMkLst>
        </pc:picChg>
        <pc:picChg chg="mod">
          <ac:chgData name="송 혜미" userId="f7b64ce744d66ab0" providerId="LiveId" clId="{C7A89E83-A757-498A-B608-8FCE6FD0BB4C}" dt="2021-06-05T05:39:32.799" v="50" actId="1076"/>
          <ac:picMkLst>
            <pc:docMk/>
            <pc:sldMk cId="2970752696" sldId="267"/>
            <ac:picMk id="16" creationId="{00000000-0000-0000-0000-000000000000}"/>
          </ac:picMkLst>
        </pc:picChg>
        <pc:picChg chg="add mod">
          <ac:chgData name="송 혜미" userId="f7b64ce744d66ab0" providerId="LiveId" clId="{C7A89E83-A757-498A-B608-8FCE6FD0BB4C}" dt="2021-06-05T06:47:21.514" v="1462" actId="1076"/>
          <ac:picMkLst>
            <pc:docMk/>
            <pc:sldMk cId="2970752696" sldId="267"/>
            <ac:picMk id="32" creationId="{CB3E5D5B-25BF-42C7-940C-746CAA640DA8}"/>
          </ac:picMkLst>
        </pc:picChg>
        <pc:picChg chg="add del mod">
          <ac:chgData name="송 혜미" userId="f7b64ce744d66ab0" providerId="LiveId" clId="{C7A89E83-A757-498A-B608-8FCE6FD0BB4C}" dt="2021-06-05T06:06:12.116" v="144" actId="478"/>
          <ac:picMkLst>
            <pc:docMk/>
            <pc:sldMk cId="2970752696" sldId="267"/>
            <ac:picMk id="33" creationId="{C3B9680D-DA0C-47BD-9984-4576FDC1925A}"/>
          </ac:picMkLst>
        </pc:picChg>
        <pc:picChg chg="add del mod">
          <ac:chgData name="송 혜미" userId="f7b64ce744d66ab0" providerId="LiveId" clId="{C7A89E83-A757-498A-B608-8FCE6FD0BB4C}" dt="2021-06-05T06:05:33.126" v="134" actId="478"/>
          <ac:picMkLst>
            <pc:docMk/>
            <pc:sldMk cId="2970752696" sldId="267"/>
            <ac:picMk id="34" creationId="{EC46ECB3-96C5-434F-A0DF-10F2C7F50585}"/>
          </ac:picMkLst>
        </pc:picChg>
        <pc:picChg chg="add mod">
          <ac:chgData name="송 혜미" userId="f7b64ce744d66ab0" providerId="LiveId" clId="{C7A89E83-A757-498A-B608-8FCE6FD0BB4C}" dt="2021-06-05T06:31:37.721" v="816" actId="1076"/>
          <ac:picMkLst>
            <pc:docMk/>
            <pc:sldMk cId="2970752696" sldId="267"/>
            <ac:picMk id="36" creationId="{A3317FF6-C51C-4CEB-B9A9-A7D6D7994091}"/>
          </ac:picMkLst>
        </pc:picChg>
      </pc:sldChg>
      <pc:sldChg chg="addSp delSp modSp mod ord">
        <pc:chgData name="송 혜미" userId="f7b64ce744d66ab0" providerId="LiveId" clId="{C7A89E83-A757-498A-B608-8FCE6FD0BB4C}" dt="2021-07-02T23:05:58.072" v="1954" actId="1076"/>
        <pc:sldMkLst>
          <pc:docMk/>
          <pc:sldMk cId="670258706" sldId="269"/>
        </pc:sldMkLst>
        <pc:spChg chg="mod">
          <ac:chgData name="송 혜미" userId="f7b64ce744d66ab0" providerId="LiveId" clId="{C7A89E83-A757-498A-B608-8FCE6FD0BB4C}" dt="2021-07-02T22:59:44.949" v="1602"/>
          <ac:spMkLst>
            <pc:docMk/>
            <pc:sldMk cId="670258706" sldId="269"/>
            <ac:spMk id="3" creationId="{56702637-BC06-41BA-A49A-E62AB78F531D}"/>
          </ac:spMkLst>
        </pc:spChg>
        <pc:spChg chg="add mod">
          <ac:chgData name="송 혜미" userId="f7b64ce744d66ab0" providerId="LiveId" clId="{C7A89E83-A757-498A-B608-8FCE6FD0BB4C}" dt="2021-07-02T23:05:07.124" v="1932" actId="1076"/>
          <ac:spMkLst>
            <pc:docMk/>
            <pc:sldMk cId="670258706" sldId="269"/>
            <ac:spMk id="6" creationId="{95EEF48A-A340-4127-AE7A-97C30305141A}"/>
          </ac:spMkLst>
        </pc:spChg>
        <pc:spChg chg="add mod">
          <ac:chgData name="송 혜미" userId="f7b64ce744d66ab0" providerId="LiveId" clId="{C7A89E83-A757-498A-B608-8FCE6FD0BB4C}" dt="2021-07-02T23:05:13.171" v="1936" actId="1076"/>
          <ac:spMkLst>
            <pc:docMk/>
            <pc:sldMk cId="670258706" sldId="269"/>
            <ac:spMk id="7" creationId="{B14AEFE5-E741-4A0A-878F-FAAF5022A7CE}"/>
          </ac:spMkLst>
        </pc:spChg>
        <pc:spChg chg="add mod">
          <ac:chgData name="송 혜미" userId="f7b64ce744d66ab0" providerId="LiveId" clId="{C7A89E83-A757-498A-B608-8FCE6FD0BB4C}" dt="2021-07-02T23:05:18.311" v="1938" actId="1076"/>
          <ac:spMkLst>
            <pc:docMk/>
            <pc:sldMk cId="670258706" sldId="269"/>
            <ac:spMk id="8" creationId="{6AEFAAEB-0A6E-46A5-8ED9-271C9DC2B3B0}"/>
          </ac:spMkLst>
        </pc:spChg>
        <pc:spChg chg="add mod">
          <ac:chgData name="송 혜미" userId="f7b64ce744d66ab0" providerId="LiveId" clId="{C7A89E83-A757-498A-B608-8FCE6FD0BB4C}" dt="2021-07-02T23:05:34.165" v="1946" actId="1076"/>
          <ac:spMkLst>
            <pc:docMk/>
            <pc:sldMk cId="670258706" sldId="269"/>
            <ac:spMk id="9" creationId="{6194EFF6-5571-466A-B787-0471BA48C66E}"/>
          </ac:spMkLst>
        </pc:spChg>
        <pc:spChg chg="add mod">
          <ac:chgData name="송 혜미" userId="f7b64ce744d66ab0" providerId="LiveId" clId="{C7A89E83-A757-498A-B608-8FCE6FD0BB4C}" dt="2021-07-02T23:05:24.649" v="1942" actId="1076"/>
          <ac:spMkLst>
            <pc:docMk/>
            <pc:sldMk cId="670258706" sldId="269"/>
            <ac:spMk id="10" creationId="{B0A4C208-9A74-459E-9A27-0BCDA12CD2D3}"/>
          </ac:spMkLst>
        </pc:spChg>
        <pc:spChg chg="add mod">
          <ac:chgData name="송 혜미" userId="f7b64ce744d66ab0" providerId="LiveId" clId="{C7A89E83-A757-498A-B608-8FCE6FD0BB4C}" dt="2021-07-02T23:05:24.902" v="1943"/>
          <ac:spMkLst>
            <pc:docMk/>
            <pc:sldMk cId="670258706" sldId="269"/>
            <ac:spMk id="11" creationId="{976392BB-C81C-4688-88EE-508AED389CAB}"/>
          </ac:spMkLst>
        </pc:spChg>
        <pc:spChg chg="add mod">
          <ac:chgData name="송 혜미" userId="f7b64ce744d66ab0" providerId="LiveId" clId="{C7A89E83-A757-498A-B608-8FCE6FD0BB4C}" dt="2021-07-02T23:05:39.267" v="1948" actId="1076"/>
          <ac:spMkLst>
            <pc:docMk/>
            <pc:sldMk cId="670258706" sldId="269"/>
            <ac:spMk id="12" creationId="{D90B7A93-0E28-4AD5-BFAB-EE3373EF74EA}"/>
          </ac:spMkLst>
        </pc:spChg>
        <pc:spChg chg="add mod">
          <ac:chgData name="송 혜미" userId="f7b64ce744d66ab0" providerId="LiveId" clId="{C7A89E83-A757-498A-B608-8FCE6FD0BB4C}" dt="2021-07-02T23:05:44.105" v="1950" actId="1076"/>
          <ac:spMkLst>
            <pc:docMk/>
            <pc:sldMk cId="670258706" sldId="269"/>
            <ac:spMk id="13" creationId="{F6ED2C55-C3DF-4330-AB4A-04FC2609EE8B}"/>
          </ac:spMkLst>
        </pc:spChg>
        <pc:spChg chg="add mod">
          <ac:chgData name="송 혜미" userId="f7b64ce744d66ab0" providerId="LiveId" clId="{C7A89E83-A757-498A-B608-8FCE6FD0BB4C}" dt="2021-07-02T23:05:48.733" v="1952" actId="1076"/>
          <ac:spMkLst>
            <pc:docMk/>
            <pc:sldMk cId="670258706" sldId="269"/>
            <ac:spMk id="14" creationId="{18A5E3C6-8007-43B3-93D5-0B4CF9BE9713}"/>
          </ac:spMkLst>
        </pc:spChg>
        <pc:spChg chg="add mod">
          <ac:chgData name="송 혜미" userId="f7b64ce744d66ab0" providerId="LiveId" clId="{C7A89E83-A757-498A-B608-8FCE6FD0BB4C}" dt="2021-07-02T23:05:58.072" v="1954" actId="1076"/>
          <ac:spMkLst>
            <pc:docMk/>
            <pc:sldMk cId="670258706" sldId="269"/>
            <ac:spMk id="15" creationId="{CFC53A1D-F2E9-47A1-AD04-DA1B6BF09C49}"/>
          </ac:spMkLst>
        </pc:spChg>
        <pc:picChg chg="add del mod">
          <ac:chgData name="송 혜미" userId="f7b64ce744d66ab0" providerId="LiveId" clId="{C7A89E83-A757-498A-B608-8FCE6FD0BB4C}" dt="2021-06-10T17:33:53.362" v="1519" actId="478"/>
          <ac:picMkLst>
            <pc:docMk/>
            <pc:sldMk cId="670258706" sldId="269"/>
            <ac:picMk id="4" creationId="{733E4EE0-0A2D-45AE-99A0-0876AEBDFE9D}"/>
          </ac:picMkLst>
        </pc:picChg>
        <pc:picChg chg="add del mod">
          <ac:chgData name="송 혜미" userId="f7b64ce744d66ab0" providerId="LiveId" clId="{C7A89E83-A757-498A-B608-8FCE6FD0BB4C}" dt="2021-07-02T22:58:12.913" v="1532" actId="478"/>
          <ac:picMkLst>
            <pc:docMk/>
            <pc:sldMk cId="670258706" sldId="269"/>
            <ac:picMk id="4" creationId="{79FC7014-CC4B-4604-BB0F-4FCF97209DE9}"/>
          </ac:picMkLst>
        </pc:picChg>
        <pc:picChg chg="add del mod">
          <ac:chgData name="송 혜미" userId="f7b64ce744d66ab0" providerId="LiveId" clId="{C7A89E83-A757-498A-B608-8FCE6FD0BB4C}" dt="2021-06-05T06:34:22.730" v="846" actId="478"/>
          <ac:picMkLst>
            <pc:docMk/>
            <pc:sldMk cId="670258706" sldId="269"/>
            <ac:picMk id="5" creationId="{1F01D295-B0BA-45B9-B6C1-0270E1DC3B96}"/>
          </ac:picMkLst>
        </pc:picChg>
        <pc:picChg chg="add mod">
          <ac:chgData name="송 혜미" userId="f7b64ce744d66ab0" providerId="LiveId" clId="{C7A89E83-A757-498A-B608-8FCE6FD0BB4C}" dt="2021-07-02T23:05:29.090" v="1945" actId="1076"/>
          <ac:picMkLst>
            <pc:docMk/>
            <pc:sldMk cId="670258706" sldId="269"/>
            <ac:picMk id="5" creationId="{E498D5A8-E243-4193-A6B0-D6CC9F0029DE}"/>
          </ac:picMkLst>
        </pc:picChg>
      </pc:sldChg>
      <pc:sldChg chg="addSp delSp modSp add mod">
        <pc:chgData name="송 혜미" userId="f7b64ce744d66ab0" providerId="LiveId" clId="{C7A89E83-A757-498A-B608-8FCE6FD0BB4C}" dt="2021-07-02T23:04:57.964" v="1930"/>
        <pc:sldMkLst>
          <pc:docMk/>
          <pc:sldMk cId="2899206072" sldId="270"/>
        </pc:sldMkLst>
        <pc:spChg chg="mod">
          <ac:chgData name="송 혜미" userId="f7b64ce744d66ab0" providerId="LiveId" clId="{C7A89E83-A757-498A-B608-8FCE6FD0BB4C}" dt="2021-07-02T22:59:31.842" v="1566"/>
          <ac:spMkLst>
            <pc:docMk/>
            <pc:sldMk cId="2899206072" sldId="270"/>
            <ac:spMk id="4" creationId="{00000000-0000-0000-0000-000000000000}"/>
          </ac:spMkLst>
        </pc:spChg>
        <pc:spChg chg="add mod">
          <ac:chgData name="송 혜미" userId="f7b64ce744d66ab0" providerId="LiveId" clId="{C7A89E83-A757-498A-B608-8FCE6FD0BB4C}" dt="2021-07-02T23:00:05.249" v="1604" actId="1076"/>
          <ac:spMkLst>
            <pc:docMk/>
            <pc:sldMk cId="2899206072" sldId="270"/>
            <ac:spMk id="8" creationId="{CDE51DCC-DDEF-43A7-9B8E-345971A1452E}"/>
          </ac:spMkLst>
        </pc:spChg>
        <pc:spChg chg="add del mod">
          <ac:chgData name="송 혜미" userId="f7b64ce744d66ab0" providerId="LiveId" clId="{C7A89E83-A757-498A-B608-8FCE6FD0BB4C}" dt="2021-07-02T23:00:24.540" v="1610" actId="1076"/>
          <ac:spMkLst>
            <pc:docMk/>
            <pc:sldMk cId="2899206072" sldId="270"/>
            <ac:spMk id="9" creationId="{B1697C77-C00C-41AA-B24C-0FB16A530720}"/>
          </ac:spMkLst>
        </pc:spChg>
        <pc:spChg chg="add del mod">
          <ac:chgData name="송 혜미" userId="f7b64ce744d66ab0" providerId="LiveId" clId="{C7A89E83-A757-498A-B608-8FCE6FD0BB4C}" dt="2021-07-02T23:01:18.715" v="1630" actId="20577"/>
          <ac:spMkLst>
            <pc:docMk/>
            <pc:sldMk cId="2899206072" sldId="270"/>
            <ac:spMk id="10" creationId="{A00481F8-A7E9-46FC-A886-A9F4ADF423F5}"/>
          </ac:spMkLst>
        </pc:spChg>
        <pc:spChg chg="add mod">
          <ac:chgData name="송 혜미" userId="f7b64ce744d66ab0" providerId="LiveId" clId="{C7A89E83-A757-498A-B608-8FCE6FD0BB4C}" dt="2021-07-02T23:01:13.654" v="1628" actId="20577"/>
          <ac:spMkLst>
            <pc:docMk/>
            <pc:sldMk cId="2899206072" sldId="270"/>
            <ac:spMk id="11" creationId="{8E5AF69C-442F-4803-9D84-9673F03581DD}"/>
          </ac:spMkLst>
        </pc:spChg>
        <pc:spChg chg="add mod">
          <ac:chgData name="송 혜미" userId="f7b64ce744d66ab0" providerId="LiveId" clId="{C7A89E83-A757-498A-B608-8FCE6FD0BB4C}" dt="2021-07-02T23:01:52.842" v="1640" actId="20577"/>
          <ac:spMkLst>
            <pc:docMk/>
            <pc:sldMk cId="2899206072" sldId="270"/>
            <ac:spMk id="12" creationId="{F14C0696-663D-4E8F-8909-AD09088706ED}"/>
          </ac:spMkLst>
        </pc:spChg>
        <pc:spChg chg="add mod">
          <ac:chgData name="송 혜미" userId="f7b64ce744d66ab0" providerId="LiveId" clId="{C7A89E83-A757-498A-B608-8FCE6FD0BB4C}" dt="2021-07-02T23:01:35.501" v="1634" actId="1076"/>
          <ac:spMkLst>
            <pc:docMk/>
            <pc:sldMk cId="2899206072" sldId="270"/>
            <ac:spMk id="13" creationId="{54DEC4BA-542C-485F-90C3-145AD6265CC5}"/>
          </ac:spMkLst>
        </pc:spChg>
        <pc:spChg chg="add mod">
          <ac:chgData name="송 혜미" userId="f7b64ce744d66ab0" providerId="LiveId" clId="{C7A89E83-A757-498A-B608-8FCE6FD0BB4C}" dt="2021-07-02T23:01:39.004" v="1635"/>
          <ac:spMkLst>
            <pc:docMk/>
            <pc:sldMk cId="2899206072" sldId="270"/>
            <ac:spMk id="14" creationId="{CDE3FDF9-6B4C-4AB4-9730-EC9266740B30}"/>
          </ac:spMkLst>
        </pc:spChg>
        <pc:spChg chg="add mod">
          <ac:chgData name="송 혜미" userId="f7b64ce744d66ab0" providerId="LiveId" clId="{C7A89E83-A757-498A-B608-8FCE6FD0BB4C}" dt="2021-07-02T23:02:10.312" v="1645" actId="1076"/>
          <ac:spMkLst>
            <pc:docMk/>
            <pc:sldMk cId="2899206072" sldId="270"/>
            <ac:spMk id="15" creationId="{27657E9A-1B7D-4C79-9AF7-80185EA4A67C}"/>
          </ac:spMkLst>
        </pc:spChg>
        <pc:spChg chg="add mod">
          <ac:chgData name="송 혜미" userId="f7b64ce744d66ab0" providerId="LiveId" clId="{C7A89E83-A757-498A-B608-8FCE6FD0BB4C}" dt="2021-07-02T23:02:40.083" v="1650" actId="1076"/>
          <ac:spMkLst>
            <pc:docMk/>
            <pc:sldMk cId="2899206072" sldId="270"/>
            <ac:spMk id="16" creationId="{057648C7-750F-460C-ADED-C166994AB625}"/>
          </ac:spMkLst>
        </pc:spChg>
        <pc:spChg chg="add mod">
          <ac:chgData name="송 혜미" userId="f7b64ce744d66ab0" providerId="LiveId" clId="{C7A89E83-A757-498A-B608-8FCE6FD0BB4C}" dt="2021-07-02T23:02:53.463" v="1655" actId="1076"/>
          <ac:spMkLst>
            <pc:docMk/>
            <pc:sldMk cId="2899206072" sldId="270"/>
            <ac:spMk id="17" creationId="{4C5BDE29-A900-49C7-B022-A75BA0CC271A}"/>
          </ac:spMkLst>
        </pc:spChg>
        <pc:graphicFrameChg chg="mod modGraphic">
          <ac:chgData name="송 혜미" userId="f7b64ce744d66ab0" providerId="LiveId" clId="{C7A89E83-A757-498A-B608-8FCE6FD0BB4C}" dt="2021-07-02T23:04:57.964" v="1930"/>
          <ac:graphicFrameMkLst>
            <pc:docMk/>
            <pc:sldMk cId="2899206072" sldId="270"/>
            <ac:graphicFrameMk id="7" creationId="{00000000-0000-0000-0000-000000000000}"/>
          </ac:graphicFrameMkLst>
        </pc:graphicFrameChg>
        <pc:picChg chg="add mod">
          <ac:chgData name="송 혜미" userId="f7b64ce744d66ab0" providerId="LiveId" clId="{C7A89E83-A757-498A-B608-8FCE6FD0BB4C}" dt="2021-07-02T23:02:48.592" v="1654" actId="1076"/>
          <ac:picMkLst>
            <pc:docMk/>
            <pc:sldMk cId="2899206072" sldId="270"/>
            <ac:picMk id="3" creationId="{2DCE9575-9F35-448A-94F5-A25B2169D156}"/>
          </ac:picMkLst>
        </pc:picChg>
        <pc:picChg chg="del">
          <ac:chgData name="송 혜미" userId="f7b64ce744d66ab0" providerId="LiveId" clId="{C7A89E83-A757-498A-B608-8FCE6FD0BB4C}" dt="2021-07-02T22:57:16.421" v="1528" actId="478"/>
          <ac:picMkLst>
            <pc:docMk/>
            <pc:sldMk cId="2899206072" sldId="270"/>
            <ac:picMk id="5" creationId="{F6B30726-9F68-4C32-9CF2-BC2F934124FC}"/>
          </ac:picMkLst>
        </pc:picChg>
      </pc:sldChg>
      <pc:sldChg chg="add del">
        <pc:chgData name="송 혜미" userId="f7b64ce744d66ab0" providerId="LiveId" clId="{C7A89E83-A757-498A-B608-8FCE6FD0BB4C}" dt="2021-07-02T23:06:25.991" v="1956" actId="47"/>
        <pc:sldMkLst>
          <pc:docMk/>
          <pc:sldMk cId="2821291453" sldId="271"/>
        </pc:sldMkLst>
      </pc:sldChg>
      <pc:sldChg chg="addSp delSp modSp add mod">
        <pc:chgData name="송 혜미" userId="f7b64ce744d66ab0" providerId="LiveId" clId="{C7A89E83-A757-498A-B608-8FCE6FD0BB4C}" dt="2021-07-03T00:26:46.706" v="1994" actId="1076"/>
        <pc:sldMkLst>
          <pc:docMk/>
          <pc:sldMk cId="3582596418" sldId="271"/>
        </pc:sldMkLst>
        <pc:spChg chg="mod">
          <ac:chgData name="송 혜미" userId="f7b64ce744d66ab0" providerId="LiveId" clId="{C7A89E83-A757-498A-B608-8FCE6FD0BB4C}" dt="2021-07-02T23:07:22.149" v="1983" actId="20577"/>
          <ac:spMkLst>
            <pc:docMk/>
            <pc:sldMk cId="3582596418" sldId="271"/>
            <ac:spMk id="3" creationId="{56702637-BC06-41BA-A49A-E62AB78F531D}"/>
          </ac:spMkLst>
        </pc:spChg>
        <pc:spChg chg="mod">
          <ac:chgData name="송 혜미" userId="f7b64ce744d66ab0" providerId="LiveId" clId="{C7A89E83-A757-498A-B608-8FCE6FD0BB4C}" dt="2021-07-03T00:26:35.092" v="1991" actId="1076"/>
          <ac:spMkLst>
            <pc:docMk/>
            <pc:sldMk cId="3582596418" sldId="271"/>
            <ac:spMk id="6" creationId="{95EEF48A-A340-4127-AE7A-97C30305141A}"/>
          </ac:spMkLst>
        </pc:spChg>
        <pc:spChg chg="del mod">
          <ac:chgData name="송 혜미" userId="f7b64ce744d66ab0" providerId="LiveId" clId="{C7A89E83-A757-498A-B608-8FCE6FD0BB4C}" dt="2021-07-02T23:06:43.551" v="1959" actId="478"/>
          <ac:spMkLst>
            <pc:docMk/>
            <pc:sldMk cId="3582596418" sldId="271"/>
            <ac:spMk id="7" creationId="{B14AEFE5-E741-4A0A-878F-FAAF5022A7CE}"/>
          </ac:spMkLst>
        </pc:spChg>
        <pc:spChg chg="mod">
          <ac:chgData name="송 혜미" userId="f7b64ce744d66ab0" providerId="LiveId" clId="{C7A89E83-A757-498A-B608-8FCE6FD0BB4C}" dt="2021-07-03T00:26:42.244" v="1993" actId="1076"/>
          <ac:spMkLst>
            <pc:docMk/>
            <pc:sldMk cId="3582596418" sldId="271"/>
            <ac:spMk id="8" creationId="{6AEFAAEB-0A6E-46A5-8ED9-271C9DC2B3B0}"/>
          </ac:spMkLst>
        </pc:spChg>
        <pc:spChg chg="mod">
          <ac:chgData name="송 혜미" userId="f7b64ce744d66ab0" providerId="LiveId" clId="{C7A89E83-A757-498A-B608-8FCE6FD0BB4C}" dt="2021-07-03T00:26:46.706" v="1994" actId="1076"/>
          <ac:spMkLst>
            <pc:docMk/>
            <pc:sldMk cId="3582596418" sldId="271"/>
            <ac:spMk id="9" creationId="{6194EFF6-5571-466A-B787-0471BA48C66E}"/>
          </ac:spMkLst>
        </pc:spChg>
        <pc:spChg chg="mod">
          <ac:chgData name="송 혜미" userId="f7b64ce744d66ab0" providerId="LiveId" clId="{C7A89E83-A757-498A-B608-8FCE6FD0BB4C}" dt="2021-07-03T00:26:38.266" v="1992" actId="1076"/>
          <ac:spMkLst>
            <pc:docMk/>
            <pc:sldMk cId="3582596418" sldId="271"/>
            <ac:spMk id="11" creationId="{976392BB-C81C-4688-88EE-508AED389CAB}"/>
          </ac:spMkLst>
        </pc:spChg>
        <pc:picChg chg="add mod ord">
          <ac:chgData name="송 혜미" userId="f7b64ce744d66ab0" providerId="LiveId" clId="{C7A89E83-A757-498A-B608-8FCE6FD0BB4C}" dt="2021-07-03T00:26:31.523" v="1990" actId="1076"/>
          <ac:picMkLst>
            <pc:docMk/>
            <pc:sldMk cId="3582596418" sldId="271"/>
            <ac:picMk id="4" creationId="{E8A8719F-7582-43D8-81AC-AAD6F1187DA1}"/>
          </ac:picMkLst>
        </pc:picChg>
        <pc:picChg chg="del">
          <ac:chgData name="송 혜미" userId="f7b64ce744d66ab0" providerId="LiveId" clId="{C7A89E83-A757-498A-B608-8FCE6FD0BB4C}" dt="2021-07-03T00:09:22.685" v="1984" actId="478"/>
          <ac:picMkLst>
            <pc:docMk/>
            <pc:sldMk cId="3582596418" sldId="271"/>
            <ac:picMk id="5" creationId="{E498D5A8-E243-4193-A6B0-D6CC9F0029D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9T13:55:50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248 138 11282,'-186'-14'3801,"125"-21"-3761,65-4-592,112-11 824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9T13:56:0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90 9234,'-45'-18'2553,"83"-17"-4114,40-2 865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27ABD-BA63-42B3-A195-36707FDFBF59}" type="datetimeFigureOut">
              <a:rPr lang="ko-KR" altLang="en-US" smtClean="0"/>
              <a:t>2021-07-03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98419-62C1-4A66-A60F-C1A778EE9C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687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4046E-A8C5-48C1-8A0A-C37BBB40AD6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18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98419-62C1-4A66-A60F-C1A778EE9CC7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782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98419-62C1-4A66-A60F-C1A778EE9CC7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49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3558-2EFE-43D9-97BC-FA14132636B5}" type="datetimeFigureOut">
              <a:rPr lang="ko-KR" altLang="en-US" smtClean="0"/>
              <a:t>2021-07-03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2886-AD8C-4D08-B14F-7F3368BC7F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017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3558-2EFE-43D9-97BC-FA14132636B5}" type="datetimeFigureOut">
              <a:rPr lang="ko-KR" altLang="en-US" smtClean="0"/>
              <a:t>2021-07-03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2886-AD8C-4D08-B14F-7F3368BC7F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53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3558-2EFE-43D9-97BC-FA14132636B5}" type="datetimeFigureOut">
              <a:rPr lang="ko-KR" altLang="en-US" smtClean="0"/>
              <a:t>2021-07-03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2886-AD8C-4D08-B14F-7F3368BC7F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9692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62714017"/>
              </p:ext>
            </p:extLst>
          </p:nvPr>
        </p:nvGraphicFramePr>
        <p:xfrm>
          <a:off x="17585" y="30163"/>
          <a:ext cx="9097602" cy="67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8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메뉴</a:t>
                      </a:r>
                    </a:p>
                  </a:txBody>
                  <a:tcPr marL="33231" marR="33231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3231" marR="33231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화면</a:t>
                      </a:r>
                    </a:p>
                  </a:txBody>
                  <a:tcPr marL="33231" marR="33231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3231" marR="33231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i="0">
                          <a:solidFill>
                            <a:schemeClr val="bg1"/>
                          </a:solidFill>
                          <a:latin typeface="Arial" pitchFamily="34" charset="0"/>
                          <a:ea typeface="돋움" pitchFamily="50" charset="-127"/>
                          <a:cs typeface="Arial" pitchFamily="34" charset="0"/>
                        </a:rPr>
                        <a:t>화면설명</a:t>
                      </a:r>
                    </a:p>
                  </a:txBody>
                  <a:tcPr marL="33231" marR="33231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2000">
                <a:tc gridSpan="4"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3231" marR="33231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3231" marR="33231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 gridSpan="4"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3231" marR="33231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-      -</a:t>
                      </a:r>
                      <a:endParaRPr lang="ko-KR" altLang="en-US" sz="900" b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3231" marR="33231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56914" y="6645876"/>
            <a:ext cx="223385" cy="138499"/>
          </a:xfrm>
          <a:prstGeom prst="rect">
            <a:avLst/>
          </a:prstGeom>
        </p:spPr>
        <p:txBody>
          <a:bodyPr wrap="none" lIns="36000" tIns="0" rIns="36000" bIns="0" anchor="ctr" anchorCtr="0">
            <a:spAutoFit/>
          </a:bodyPr>
          <a:lstStyle>
            <a:lvl1pPr algn="ctr">
              <a:defRPr sz="9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9E41B634-5682-4388-99E7-FE44DCFD254B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/>
          </p:nvPr>
        </p:nvSpPr>
        <p:spPr>
          <a:xfrm>
            <a:off x="5560241" y="63675"/>
            <a:ext cx="2193231" cy="13849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 sz="900" b="0"/>
            </a:lvl1pPr>
          </a:lstStyle>
          <a:p>
            <a:pPr lvl="0"/>
            <a:endParaRPr lang="ko-KR" altLang="en-US"/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/>
          </p:nvPr>
        </p:nvSpPr>
        <p:spPr>
          <a:xfrm>
            <a:off x="559611" y="63675"/>
            <a:ext cx="4452923" cy="13849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 sz="900" b="0"/>
            </a:lvl1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70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3558-2EFE-43D9-97BC-FA14132636B5}" type="datetimeFigureOut">
              <a:rPr lang="ko-KR" altLang="en-US" smtClean="0"/>
              <a:t>2021-07-03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2886-AD8C-4D08-B14F-7F3368BC7F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00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3558-2EFE-43D9-97BC-FA14132636B5}" type="datetimeFigureOut">
              <a:rPr lang="ko-KR" altLang="en-US" smtClean="0"/>
              <a:t>2021-07-03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2886-AD8C-4D08-B14F-7F3368BC7F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91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3558-2EFE-43D9-97BC-FA14132636B5}" type="datetimeFigureOut">
              <a:rPr lang="ko-KR" altLang="en-US" smtClean="0"/>
              <a:t>2021-07-03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2886-AD8C-4D08-B14F-7F3368BC7F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58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3558-2EFE-43D9-97BC-FA14132636B5}" type="datetimeFigureOut">
              <a:rPr lang="ko-KR" altLang="en-US" smtClean="0"/>
              <a:t>2021-07-03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2886-AD8C-4D08-B14F-7F3368BC7F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08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3558-2EFE-43D9-97BC-FA14132636B5}" type="datetimeFigureOut">
              <a:rPr lang="ko-KR" altLang="en-US" smtClean="0"/>
              <a:t>2021-07-03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2886-AD8C-4D08-B14F-7F3368BC7F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21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3558-2EFE-43D9-97BC-FA14132636B5}" type="datetimeFigureOut">
              <a:rPr lang="ko-KR" altLang="en-US" smtClean="0"/>
              <a:t>2021-07-03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2886-AD8C-4D08-B14F-7F3368BC7F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74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3558-2EFE-43D9-97BC-FA14132636B5}" type="datetimeFigureOut">
              <a:rPr lang="ko-KR" altLang="en-US" smtClean="0"/>
              <a:t>2021-07-03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2886-AD8C-4D08-B14F-7F3368BC7F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23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3558-2EFE-43D9-97BC-FA14132636B5}" type="datetimeFigureOut">
              <a:rPr lang="ko-KR" altLang="en-US" smtClean="0"/>
              <a:t>2021-07-03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2886-AD8C-4D08-B14F-7F3368BC7F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05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73558-2EFE-43D9-97BC-FA14132636B5}" type="datetimeFigureOut">
              <a:rPr lang="ko-KR" altLang="en-US" smtClean="0"/>
              <a:t>2021-07-03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B2886-AD8C-4D08-B14F-7F3368BC7F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96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customXml" Target="../ink/ink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610801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화면 설계서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163103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algn="r"/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송혜미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3615-F749-474E-A2FE-4D7B055BE59D}"/>
              </a:ext>
            </a:extLst>
          </p:cNvPr>
          <p:cNvSpPr txBox="1"/>
          <p:nvPr/>
        </p:nvSpPr>
        <p:spPr>
          <a:xfrm>
            <a:off x="2767336" y="344470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2021.05.19~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125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4B0F059-851A-419B-8ABF-D74D61ECE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공지사항 글 상세보기 화면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702637-BC06-41BA-A49A-E62AB78F53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홈페이지</a:t>
            </a:r>
            <a:r>
              <a:rPr lang="en-US" altLang="ko-KR" dirty="0"/>
              <a:t>&gt;</a:t>
            </a:r>
            <a:r>
              <a:rPr lang="ko-KR" altLang="en-US" dirty="0"/>
              <a:t>공지사항</a:t>
            </a:r>
            <a:r>
              <a:rPr lang="en-US" altLang="ko-KR" dirty="0"/>
              <a:t>&gt;</a:t>
            </a:r>
            <a:r>
              <a:rPr lang="ko-KR" altLang="en-US" dirty="0"/>
              <a:t>글 상세보기</a:t>
            </a:r>
          </a:p>
        </p:txBody>
      </p:sp>
      <p:sp>
        <p:nvSpPr>
          <p:cNvPr id="6" name="타원형 설명선 21">
            <a:extLst>
              <a:ext uri="{FF2B5EF4-FFF2-40B4-BE49-F238E27FC236}">
                <a16:creationId xmlns:a16="http://schemas.microsoft.com/office/drawing/2014/main" id="{95EEF48A-A340-4127-AE7A-97C30305141A}"/>
              </a:ext>
            </a:extLst>
          </p:cNvPr>
          <p:cNvSpPr/>
          <p:nvPr/>
        </p:nvSpPr>
        <p:spPr>
          <a:xfrm>
            <a:off x="5560241" y="3068960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7</a:t>
            </a:r>
            <a:endParaRPr lang="ko-KR" altLang="en-US" sz="900" b="1" dirty="0"/>
          </a:p>
        </p:txBody>
      </p:sp>
      <p:sp>
        <p:nvSpPr>
          <p:cNvPr id="8" name="타원형 설명선 21">
            <a:extLst>
              <a:ext uri="{FF2B5EF4-FFF2-40B4-BE49-F238E27FC236}">
                <a16:creationId xmlns:a16="http://schemas.microsoft.com/office/drawing/2014/main" id="{6AEFAAEB-0A6E-46A5-8ED9-271C9DC2B3B0}"/>
              </a:ext>
            </a:extLst>
          </p:cNvPr>
          <p:cNvSpPr/>
          <p:nvPr/>
        </p:nvSpPr>
        <p:spPr>
          <a:xfrm>
            <a:off x="6011837" y="196337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2</a:t>
            </a:r>
            <a:endParaRPr lang="ko-KR" altLang="en-US" sz="900" b="1" dirty="0"/>
          </a:p>
        </p:txBody>
      </p:sp>
      <p:sp>
        <p:nvSpPr>
          <p:cNvPr id="9" name="타원형 설명선 21">
            <a:extLst>
              <a:ext uri="{FF2B5EF4-FFF2-40B4-BE49-F238E27FC236}">
                <a16:creationId xmlns:a16="http://schemas.microsoft.com/office/drawing/2014/main" id="{6194EFF6-5571-466A-B787-0471BA48C66E}"/>
              </a:ext>
            </a:extLst>
          </p:cNvPr>
          <p:cNvSpPr/>
          <p:nvPr/>
        </p:nvSpPr>
        <p:spPr>
          <a:xfrm>
            <a:off x="6848571" y="196337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3</a:t>
            </a:r>
            <a:endParaRPr lang="ko-KR" altLang="en-US" sz="900" b="1" dirty="0"/>
          </a:p>
        </p:txBody>
      </p:sp>
      <p:sp>
        <p:nvSpPr>
          <p:cNvPr id="10" name="타원형 설명선 21">
            <a:extLst>
              <a:ext uri="{FF2B5EF4-FFF2-40B4-BE49-F238E27FC236}">
                <a16:creationId xmlns:a16="http://schemas.microsoft.com/office/drawing/2014/main" id="{B0A4C208-9A74-459E-9A27-0BCDA12CD2D3}"/>
              </a:ext>
            </a:extLst>
          </p:cNvPr>
          <p:cNvSpPr/>
          <p:nvPr/>
        </p:nvSpPr>
        <p:spPr>
          <a:xfrm>
            <a:off x="4912841" y="515719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9</a:t>
            </a:r>
            <a:endParaRPr lang="ko-KR" altLang="en-US" sz="900" b="1" dirty="0"/>
          </a:p>
        </p:txBody>
      </p:sp>
      <p:sp>
        <p:nvSpPr>
          <p:cNvPr id="11" name="타원형 설명선 21">
            <a:extLst>
              <a:ext uri="{FF2B5EF4-FFF2-40B4-BE49-F238E27FC236}">
                <a16:creationId xmlns:a16="http://schemas.microsoft.com/office/drawing/2014/main" id="{976392BB-C81C-4688-88EE-508AED389CAB}"/>
              </a:ext>
            </a:extLst>
          </p:cNvPr>
          <p:cNvSpPr/>
          <p:nvPr/>
        </p:nvSpPr>
        <p:spPr>
          <a:xfrm>
            <a:off x="2195736" y="196337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</a:t>
            </a:r>
            <a:endParaRPr lang="ko-KR" altLang="en-US" sz="900" b="1" dirty="0"/>
          </a:p>
        </p:txBody>
      </p:sp>
      <p:sp>
        <p:nvSpPr>
          <p:cNvPr id="12" name="타원형 설명선 21">
            <a:extLst>
              <a:ext uri="{FF2B5EF4-FFF2-40B4-BE49-F238E27FC236}">
                <a16:creationId xmlns:a16="http://schemas.microsoft.com/office/drawing/2014/main" id="{D90B7A93-0E28-4AD5-BFAB-EE3373EF74EA}"/>
              </a:ext>
            </a:extLst>
          </p:cNvPr>
          <p:cNvSpPr/>
          <p:nvPr/>
        </p:nvSpPr>
        <p:spPr>
          <a:xfrm>
            <a:off x="6656856" y="526519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10</a:t>
            </a:r>
            <a:endParaRPr lang="ko-KR" altLang="en-US" sz="900" b="1" dirty="0"/>
          </a:p>
        </p:txBody>
      </p:sp>
      <p:sp>
        <p:nvSpPr>
          <p:cNvPr id="13" name="타원형 설명선 21">
            <a:extLst>
              <a:ext uri="{FF2B5EF4-FFF2-40B4-BE49-F238E27FC236}">
                <a16:creationId xmlns:a16="http://schemas.microsoft.com/office/drawing/2014/main" id="{F6ED2C55-C3DF-4330-AB4A-04FC2609EE8B}"/>
              </a:ext>
            </a:extLst>
          </p:cNvPr>
          <p:cNvSpPr/>
          <p:nvPr/>
        </p:nvSpPr>
        <p:spPr>
          <a:xfrm>
            <a:off x="7002797" y="526519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11</a:t>
            </a:r>
            <a:endParaRPr lang="ko-KR" altLang="en-US" sz="900" b="1" dirty="0"/>
          </a:p>
        </p:txBody>
      </p:sp>
      <p:sp>
        <p:nvSpPr>
          <p:cNvPr id="14" name="타원형 설명선 21">
            <a:extLst>
              <a:ext uri="{FF2B5EF4-FFF2-40B4-BE49-F238E27FC236}">
                <a16:creationId xmlns:a16="http://schemas.microsoft.com/office/drawing/2014/main" id="{18A5E3C6-8007-43B3-93D5-0B4CF9BE9713}"/>
              </a:ext>
            </a:extLst>
          </p:cNvPr>
          <p:cNvSpPr/>
          <p:nvPr/>
        </p:nvSpPr>
        <p:spPr>
          <a:xfrm>
            <a:off x="7316993" y="526519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12</a:t>
            </a:r>
            <a:endParaRPr lang="ko-KR" altLang="en-US" sz="900" b="1" dirty="0"/>
          </a:p>
        </p:txBody>
      </p:sp>
      <p:sp>
        <p:nvSpPr>
          <p:cNvPr id="15" name="타원형 설명선 21">
            <a:extLst>
              <a:ext uri="{FF2B5EF4-FFF2-40B4-BE49-F238E27FC236}">
                <a16:creationId xmlns:a16="http://schemas.microsoft.com/office/drawing/2014/main" id="{CFC53A1D-F2E9-47A1-AD04-DA1B6BF09C49}"/>
              </a:ext>
            </a:extLst>
          </p:cNvPr>
          <p:cNvSpPr/>
          <p:nvPr/>
        </p:nvSpPr>
        <p:spPr>
          <a:xfrm>
            <a:off x="7318768" y="345228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8</a:t>
            </a:r>
            <a:endParaRPr lang="ko-KR" altLang="en-US" sz="900" b="1" dirty="0"/>
          </a:p>
        </p:txBody>
      </p:sp>
      <p:sp>
        <p:nvSpPr>
          <p:cNvPr id="16" name="타원형 설명선 21">
            <a:extLst>
              <a:ext uri="{FF2B5EF4-FFF2-40B4-BE49-F238E27FC236}">
                <a16:creationId xmlns:a16="http://schemas.microsoft.com/office/drawing/2014/main" id="{BEAA0F67-30E4-44DD-B9CA-CA9BF3210CE9}"/>
              </a:ext>
            </a:extLst>
          </p:cNvPr>
          <p:cNvSpPr/>
          <p:nvPr/>
        </p:nvSpPr>
        <p:spPr>
          <a:xfrm>
            <a:off x="2345216" y="2492896"/>
            <a:ext cx="199385" cy="216000"/>
          </a:xfrm>
          <a:prstGeom prst="wedgeEllipseCallout">
            <a:avLst>
              <a:gd name="adj1" fmla="val -26445"/>
              <a:gd name="adj2" fmla="val -846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4</a:t>
            </a:r>
            <a:endParaRPr lang="ko-KR" altLang="en-US" sz="900" b="1" dirty="0"/>
          </a:p>
        </p:txBody>
      </p:sp>
      <p:sp>
        <p:nvSpPr>
          <p:cNvPr id="17" name="타원형 설명선 21">
            <a:extLst>
              <a:ext uri="{FF2B5EF4-FFF2-40B4-BE49-F238E27FC236}">
                <a16:creationId xmlns:a16="http://schemas.microsoft.com/office/drawing/2014/main" id="{9B53DB21-5933-40EE-8D8F-B0FAFE8DAC7E}"/>
              </a:ext>
            </a:extLst>
          </p:cNvPr>
          <p:cNvSpPr/>
          <p:nvPr/>
        </p:nvSpPr>
        <p:spPr>
          <a:xfrm>
            <a:off x="2686379" y="2111129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5</a:t>
            </a:r>
            <a:endParaRPr lang="ko-KR" altLang="en-US" sz="900" b="1" dirty="0"/>
          </a:p>
        </p:txBody>
      </p:sp>
      <p:sp>
        <p:nvSpPr>
          <p:cNvPr id="18" name="타원형 설명선 21">
            <a:extLst>
              <a:ext uri="{FF2B5EF4-FFF2-40B4-BE49-F238E27FC236}">
                <a16:creationId xmlns:a16="http://schemas.microsoft.com/office/drawing/2014/main" id="{05176812-92FA-4F7C-BA87-B6AB2D9BFD4A}"/>
              </a:ext>
            </a:extLst>
          </p:cNvPr>
          <p:cNvSpPr/>
          <p:nvPr/>
        </p:nvSpPr>
        <p:spPr>
          <a:xfrm>
            <a:off x="3104746" y="2111129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6</a:t>
            </a:r>
            <a:endParaRPr lang="ko-KR" altLang="en-US" sz="900" b="1" dirty="0"/>
          </a:p>
        </p:txBody>
      </p:sp>
      <p:graphicFrame>
        <p:nvGraphicFramePr>
          <p:cNvPr id="19" name="Group 158">
            <a:extLst>
              <a:ext uri="{FF2B5EF4-FFF2-40B4-BE49-F238E27FC236}">
                <a16:creationId xmlns:a16="http://schemas.microsoft.com/office/drawing/2014/main" id="{00B8FA70-F292-48DA-8661-4FCED783538A}"/>
              </a:ext>
            </a:extLst>
          </p:cNvPr>
          <p:cNvGraphicFramePr>
            <a:graphicFrameLocks noGrp="1"/>
          </p:cNvGraphicFramePr>
          <p:nvPr/>
        </p:nvGraphicFramePr>
        <p:xfrm>
          <a:off x="7825041" y="202174"/>
          <a:ext cx="1313889" cy="3728314"/>
        </p:xfrm>
        <a:graphic>
          <a:graphicData uri="http://schemas.openxmlformats.org/drawingml/2006/table">
            <a:tbl>
              <a:tblPr/>
              <a:tblGrid>
                <a:gridCol w="18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74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Description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2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3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4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5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1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6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7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5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8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9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10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98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11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12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56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13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14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15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16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0" name="타원형 설명선 21">
            <a:extLst>
              <a:ext uri="{FF2B5EF4-FFF2-40B4-BE49-F238E27FC236}">
                <a16:creationId xmlns:a16="http://schemas.microsoft.com/office/drawing/2014/main" id="{4C8770E4-0571-483E-AC03-4864BE350C0A}"/>
              </a:ext>
            </a:extLst>
          </p:cNvPr>
          <p:cNvSpPr/>
          <p:nvPr/>
        </p:nvSpPr>
        <p:spPr>
          <a:xfrm>
            <a:off x="4062350" y="4321578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15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26053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4B0F059-851A-419B-8ABF-D74D61ECE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공지사항 글 상세보기 화면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702637-BC06-41BA-A49A-E62AB78F53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홈페이지</a:t>
            </a:r>
            <a:r>
              <a:rPr lang="en-US" altLang="ko-KR" dirty="0"/>
              <a:t>&gt;</a:t>
            </a:r>
            <a:r>
              <a:rPr lang="ko-KR" altLang="en-US" dirty="0"/>
              <a:t>공지사항</a:t>
            </a:r>
            <a:r>
              <a:rPr lang="en-US" altLang="ko-KR" dirty="0"/>
              <a:t>&gt;</a:t>
            </a:r>
            <a:r>
              <a:rPr lang="ko-KR" altLang="en-US" dirty="0"/>
              <a:t>글 상세보기</a:t>
            </a:r>
          </a:p>
        </p:txBody>
      </p:sp>
      <p:sp>
        <p:nvSpPr>
          <p:cNvPr id="6" name="타원형 설명선 21">
            <a:extLst>
              <a:ext uri="{FF2B5EF4-FFF2-40B4-BE49-F238E27FC236}">
                <a16:creationId xmlns:a16="http://schemas.microsoft.com/office/drawing/2014/main" id="{95EEF48A-A340-4127-AE7A-97C30305141A}"/>
              </a:ext>
            </a:extLst>
          </p:cNvPr>
          <p:cNvSpPr/>
          <p:nvPr/>
        </p:nvSpPr>
        <p:spPr>
          <a:xfrm>
            <a:off x="5560241" y="3068960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7</a:t>
            </a:r>
            <a:endParaRPr lang="ko-KR" altLang="en-US" sz="900" b="1" dirty="0"/>
          </a:p>
        </p:txBody>
      </p:sp>
      <p:sp>
        <p:nvSpPr>
          <p:cNvPr id="8" name="타원형 설명선 21">
            <a:extLst>
              <a:ext uri="{FF2B5EF4-FFF2-40B4-BE49-F238E27FC236}">
                <a16:creationId xmlns:a16="http://schemas.microsoft.com/office/drawing/2014/main" id="{6AEFAAEB-0A6E-46A5-8ED9-271C9DC2B3B0}"/>
              </a:ext>
            </a:extLst>
          </p:cNvPr>
          <p:cNvSpPr/>
          <p:nvPr/>
        </p:nvSpPr>
        <p:spPr>
          <a:xfrm>
            <a:off x="6011837" y="196337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2</a:t>
            </a:r>
            <a:endParaRPr lang="ko-KR" altLang="en-US" sz="900" b="1" dirty="0"/>
          </a:p>
        </p:txBody>
      </p:sp>
      <p:sp>
        <p:nvSpPr>
          <p:cNvPr id="9" name="타원형 설명선 21">
            <a:extLst>
              <a:ext uri="{FF2B5EF4-FFF2-40B4-BE49-F238E27FC236}">
                <a16:creationId xmlns:a16="http://schemas.microsoft.com/office/drawing/2014/main" id="{6194EFF6-5571-466A-B787-0471BA48C66E}"/>
              </a:ext>
            </a:extLst>
          </p:cNvPr>
          <p:cNvSpPr/>
          <p:nvPr/>
        </p:nvSpPr>
        <p:spPr>
          <a:xfrm>
            <a:off x="6848571" y="196337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3</a:t>
            </a:r>
            <a:endParaRPr lang="ko-KR" altLang="en-US" sz="900" b="1" dirty="0"/>
          </a:p>
        </p:txBody>
      </p:sp>
      <p:sp>
        <p:nvSpPr>
          <p:cNvPr id="10" name="타원형 설명선 21">
            <a:extLst>
              <a:ext uri="{FF2B5EF4-FFF2-40B4-BE49-F238E27FC236}">
                <a16:creationId xmlns:a16="http://schemas.microsoft.com/office/drawing/2014/main" id="{B0A4C208-9A74-459E-9A27-0BCDA12CD2D3}"/>
              </a:ext>
            </a:extLst>
          </p:cNvPr>
          <p:cNvSpPr/>
          <p:nvPr/>
        </p:nvSpPr>
        <p:spPr>
          <a:xfrm>
            <a:off x="4912841" y="515719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9</a:t>
            </a:r>
            <a:endParaRPr lang="ko-KR" altLang="en-US" sz="900" b="1" dirty="0"/>
          </a:p>
        </p:txBody>
      </p:sp>
      <p:sp>
        <p:nvSpPr>
          <p:cNvPr id="11" name="타원형 설명선 21">
            <a:extLst>
              <a:ext uri="{FF2B5EF4-FFF2-40B4-BE49-F238E27FC236}">
                <a16:creationId xmlns:a16="http://schemas.microsoft.com/office/drawing/2014/main" id="{976392BB-C81C-4688-88EE-508AED389CAB}"/>
              </a:ext>
            </a:extLst>
          </p:cNvPr>
          <p:cNvSpPr/>
          <p:nvPr/>
        </p:nvSpPr>
        <p:spPr>
          <a:xfrm>
            <a:off x="2195736" y="196337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</a:t>
            </a:r>
            <a:endParaRPr lang="ko-KR" altLang="en-US" sz="900" b="1" dirty="0"/>
          </a:p>
        </p:txBody>
      </p:sp>
      <p:sp>
        <p:nvSpPr>
          <p:cNvPr id="12" name="타원형 설명선 21">
            <a:extLst>
              <a:ext uri="{FF2B5EF4-FFF2-40B4-BE49-F238E27FC236}">
                <a16:creationId xmlns:a16="http://schemas.microsoft.com/office/drawing/2014/main" id="{D90B7A93-0E28-4AD5-BFAB-EE3373EF74EA}"/>
              </a:ext>
            </a:extLst>
          </p:cNvPr>
          <p:cNvSpPr/>
          <p:nvPr/>
        </p:nvSpPr>
        <p:spPr>
          <a:xfrm>
            <a:off x="6656856" y="526519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10</a:t>
            </a:r>
            <a:endParaRPr lang="ko-KR" altLang="en-US" sz="900" b="1" dirty="0"/>
          </a:p>
        </p:txBody>
      </p:sp>
      <p:sp>
        <p:nvSpPr>
          <p:cNvPr id="13" name="타원형 설명선 21">
            <a:extLst>
              <a:ext uri="{FF2B5EF4-FFF2-40B4-BE49-F238E27FC236}">
                <a16:creationId xmlns:a16="http://schemas.microsoft.com/office/drawing/2014/main" id="{F6ED2C55-C3DF-4330-AB4A-04FC2609EE8B}"/>
              </a:ext>
            </a:extLst>
          </p:cNvPr>
          <p:cNvSpPr/>
          <p:nvPr/>
        </p:nvSpPr>
        <p:spPr>
          <a:xfrm>
            <a:off x="7002797" y="526519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11</a:t>
            </a:r>
            <a:endParaRPr lang="ko-KR" altLang="en-US" sz="900" b="1" dirty="0"/>
          </a:p>
        </p:txBody>
      </p:sp>
      <p:sp>
        <p:nvSpPr>
          <p:cNvPr id="14" name="타원형 설명선 21">
            <a:extLst>
              <a:ext uri="{FF2B5EF4-FFF2-40B4-BE49-F238E27FC236}">
                <a16:creationId xmlns:a16="http://schemas.microsoft.com/office/drawing/2014/main" id="{18A5E3C6-8007-43B3-93D5-0B4CF9BE9713}"/>
              </a:ext>
            </a:extLst>
          </p:cNvPr>
          <p:cNvSpPr/>
          <p:nvPr/>
        </p:nvSpPr>
        <p:spPr>
          <a:xfrm>
            <a:off x="7316993" y="526519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12</a:t>
            </a:r>
            <a:endParaRPr lang="ko-KR" altLang="en-US" sz="900" b="1" dirty="0"/>
          </a:p>
        </p:txBody>
      </p:sp>
      <p:sp>
        <p:nvSpPr>
          <p:cNvPr id="15" name="타원형 설명선 21">
            <a:extLst>
              <a:ext uri="{FF2B5EF4-FFF2-40B4-BE49-F238E27FC236}">
                <a16:creationId xmlns:a16="http://schemas.microsoft.com/office/drawing/2014/main" id="{CFC53A1D-F2E9-47A1-AD04-DA1B6BF09C49}"/>
              </a:ext>
            </a:extLst>
          </p:cNvPr>
          <p:cNvSpPr/>
          <p:nvPr/>
        </p:nvSpPr>
        <p:spPr>
          <a:xfrm>
            <a:off x="7318768" y="345228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8</a:t>
            </a:r>
            <a:endParaRPr lang="ko-KR" altLang="en-US" sz="900" b="1" dirty="0"/>
          </a:p>
        </p:txBody>
      </p:sp>
      <p:sp>
        <p:nvSpPr>
          <p:cNvPr id="16" name="타원형 설명선 21">
            <a:extLst>
              <a:ext uri="{FF2B5EF4-FFF2-40B4-BE49-F238E27FC236}">
                <a16:creationId xmlns:a16="http://schemas.microsoft.com/office/drawing/2014/main" id="{BEAA0F67-30E4-44DD-B9CA-CA9BF3210CE9}"/>
              </a:ext>
            </a:extLst>
          </p:cNvPr>
          <p:cNvSpPr/>
          <p:nvPr/>
        </p:nvSpPr>
        <p:spPr>
          <a:xfrm>
            <a:off x="2345216" y="2492896"/>
            <a:ext cx="199385" cy="216000"/>
          </a:xfrm>
          <a:prstGeom prst="wedgeEllipseCallout">
            <a:avLst>
              <a:gd name="adj1" fmla="val -26445"/>
              <a:gd name="adj2" fmla="val -846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4</a:t>
            </a:r>
            <a:endParaRPr lang="ko-KR" altLang="en-US" sz="900" b="1" dirty="0"/>
          </a:p>
        </p:txBody>
      </p:sp>
      <p:sp>
        <p:nvSpPr>
          <p:cNvPr id="17" name="타원형 설명선 21">
            <a:extLst>
              <a:ext uri="{FF2B5EF4-FFF2-40B4-BE49-F238E27FC236}">
                <a16:creationId xmlns:a16="http://schemas.microsoft.com/office/drawing/2014/main" id="{9B53DB21-5933-40EE-8D8F-B0FAFE8DAC7E}"/>
              </a:ext>
            </a:extLst>
          </p:cNvPr>
          <p:cNvSpPr/>
          <p:nvPr/>
        </p:nvSpPr>
        <p:spPr>
          <a:xfrm>
            <a:off x="2686379" y="2111129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5</a:t>
            </a:r>
            <a:endParaRPr lang="ko-KR" altLang="en-US" sz="900" b="1" dirty="0"/>
          </a:p>
        </p:txBody>
      </p:sp>
      <p:sp>
        <p:nvSpPr>
          <p:cNvPr id="18" name="타원형 설명선 21">
            <a:extLst>
              <a:ext uri="{FF2B5EF4-FFF2-40B4-BE49-F238E27FC236}">
                <a16:creationId xmlns:a16="http://schemas.microsoft.com/office/drawing/2014/main" id="{05176812-92FA-4F7C-BA87-B6AB2D9BFD4A}"/>
              </a:ext>
            </a:extLst>
          </p:cNvPr>
          <p:cNvSpPr/>
          <p:nvPr/>
        </p:nvSpPr>
        <p:spPr>
          <a:xfrm>
            <a:off x="3104746" y="2111129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6</a:t>
            </a:r>
            <a:endParaRPr lang="ko-KR" altLang="en-US" sz="900" b="1" dirty="0"/>
          </a:p>
        </p:txBody>
      </p:sp>
      <p:graphicFrame>
        <p:nvGraphicFramePr>
          <p:cNvPr id="19" name="Group 158">
            <a:extLst>
              <a:ext uri="{FF2B5EF4-FFF2-40B4-BE49-F238E27FC236}">
                <a16:creationId xmlns:a16="http://schemas.microsoft.com/office/drawing/2014/main" id="{00B8FA70-F292-48DA-8661-4FCED783538A}"/>
              </a:ext>
            </a:extLst>
          </p:cNvPr>
          <p:cNvGraphicFramePr>
            <a:graphicFrameLocks noGrp="1"/>
          </p:cNvGraphicFramePr>
          <p:nvPr/>
        </p:nvGraphicFramePr>
        <p:xfrm>
          <a:off x="7825041" y="202174"/>
          <a:ext cx="1313889" cy="3728314"/>
        </p:xfrm>
        <a:graphic>
          <a:graphicData uri="http://schemas.openxmlformats.org/drawingml/2006/table">
            <a:tbl>
              <a:tblPr/>
              <a:tblGrid>
                <a:gridCol w="18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74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Description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2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3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4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5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1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6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7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5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8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9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10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98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11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12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56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13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14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15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16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0" name="타원형 설명선 21">
            <a:extLst>
              <a:ext uri="{FF2B5EF4-FFF2-40B4-BE49-F238E27FC236}">
                <a16:creationId xmlns:a16="http://schemas.microsoft.com/office/drawing/2014/main" id="{4C8770E4-0571-483E-AC03-4864BE350C0A}"/>
              </a:ext>
            </a:extLst>
          </p:cNvPr>
          <p:cNvSpPr/>
          <p:nvPr/>
        </p:nvSpPr>
        <p:spPr>
          <a:xfrm>
            <a:off x="4062350" y="4321578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15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91056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98592" y="6645876"/>
            <a:ext cx="140030" cy="138499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홈페이지</a:t>
            </a:r>
            <a:r>
              <a:rPr lang="en-US" altLang="ko-KR" dirty="0"/>
              <a:t>&gt;</a:t>
            </a:r>
            <a:r>
              <a:rPr lang="ko-KR" altLang="en-US" dirty="0"/>
              <a:t>로그인</a:t>
            </a:r>
          </a:p>
        </p:txBody>
      </p:sp>
      <p:graphicFrame>
        <p:nvGraphicFramePr>
          <p:cNvPr id="7" name="Group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13947"/>
              </p:ext>
            </p:extLst>
          </p:nvPr>
        </p:nvGraphicFramePr>
        <p:xfrm>
          <a:off x="7770804" y="223524"/>
          <a:ext cx="1386882" cy="6298956"/>
        </p:xfrm>
        <a:graphic>
          <a:graphicData uri="http://schemas.openxmlformats.org/drawingml/2006/table">
            <a:tbl>
              <a:tblPr/>
              <a:tblGrid>
                <a:gridCol w="104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66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Description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1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로그인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텍스트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or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사진으로 표시 클릭 불가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1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2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 입력</a:t>
                      </a:r>
                      <a:endParaRPr lang="en-US" altLang="ko-KR" sz="800" b="0" u="none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영문 및 숫자만 입력 가능하며</a:t>
                      </a: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10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자로 제한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6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3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패스워드 입력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영문 대소문자 및 특수문자와 숫자로 조합된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16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자리로 유효성검사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화면에 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*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4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ID/PW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찾기 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클릭 시 아이디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패스워드 찾기 페이지로 이동 두개 다 한 페이지에 만들 계획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11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5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로그인 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로그인 성공 시 메인 화면으로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로그인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실패시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패스워드를 확인해주세요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.’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팝업 띄운 후 아이디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패스워드 초기화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아이디가 없는 회원정보로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입력시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존재하지 않는 회원입니다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회원가입 해주세요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.’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팝업 창 띄우기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3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6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Arial" pitchFamily="34" charset="0"/>
                        </a:rPr>
                        <a:t>카카오톡 로그인 </a:t>
                      </a: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Arial" pitchFamily="34" charset="0"/>
                        </a:rPr>
                        <a:t>API</a:t>
                      </a: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Arial" pitchFamily="34" charset="0"/>
                        </a:rPr>
                        <a:t>를</a:t>
                      </a:r>
                      <a:endParaRPr lang="en-US" altLang="ko-KR" sz="800" b="0" u="none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Arial" pitchFamily="34" charset="0"/>
                      </a:endParaRPr>
                    </a:p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Arial" pitchFamily="34" charset="0"/>
                        </a:rPr>
                        <a:t>사용하여 카카오톡</a:t>
                      </a:r>
                      <a:endParaRPr lang="en-US" altLang="ko-KR" sz="800" b="0" u="none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Arial" pitchFamily="34" charset="0"/>
                      </a:endParaRPr>
                    </a:p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Arial" pitchFamily="34" charset="0"/>
                        </a:rPr>
                        <a:t>로그인 연동</a:t>
                      </a:r>
                      <a:endParaRPr lang="en-US" altLang="ko-KR" sz="800" b="0" u="none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12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7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회원가입 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클릭 시 회원가입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8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추후 계획 탑 메뉴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62090"/>
                  </a:ext>
                </a:extLst>
              </a:tr>
              <a:tr h="5173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추후 계획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바텀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 메뉴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836429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 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9366" y="949986"/>
            <a:ext cx="7488831" cy="528732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79196"/>
              </p:ext>
            </p:extLst>
          </p:nvPr>
        </p:nvGraphicFramePr>
        <p:xfrm>
          <a:off x="3791777" y="2349460"/>
          <a:ext cx="333802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8022">
                  <a:extLst>
                    <a:ext uri="{9D8B030D-6E8A-4147-A177-3AD203B41FA5}">
                      <a16:colId xmlns:a16="http://schemas.microsoft.com/office/drawing/2014/main" val="1039967387"/>
                    </a:ext>
                  </a:extLst>
                </a:gridCol>
              </a:tblGrid>
              <a:tr h="261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아이디를 입력해주세요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altLang="en-US" sz="14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999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787902"/>
              </p:ext>
            </p:extLst>
          </p:nvPr>
        </p:nvGraphicFramePr>
        <p:xfrm>
          <a:off x="3808201" y="3045573"/>
          <a:ext cx="333802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8022">
                  <a:extLst>
                    <a:ext uri="{9D8B030D-6E8A-4147-A177-3AD203B41FA5}">
                      <a16:colId xmlns:a16="http://schemas.microsoft.com/office/drawing/2014/main" val="1039967387"/>
                    </a:ext>
                  </a:extLst>
                </a:gridCol>
              </a:tblGrid>
              <a:tr h="298381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〮〮〮〮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999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64364"/>
              </p:ext>
            </p:extLst>
          </p:nvPr>
        </p:nvGraphicFramePr>
        <p:xfrm>
          <a:off x="3883782" y="4029692"/>
          <a:ext cx="3186860" cy="371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860">
                  <a:extLst>
                    <a:ext uri="{9D8B030D-6E8A-4147-A177-3AD203B41FA5}">
                      <a16:colId xmlns:a16="http://schemas.microsoft.com/office/drawing/2014/main" val="1039967387"/>
                    </a:ext>
                  </a:extLst>
                </a:gridCol>
              </a:tblGrid>
              <a:tr h="371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Brush Script MT" panose="03060802040406070304" pitchFamily="66" charset="0"/>
                        </a:rPr>
                        <a:t>SIGN IN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Brush Script MT" panose="030608020404060703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9990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513823"/>
            <a:ext cx="519076" cy="45147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372800" y="4527977"/>
            <a:ext cx="2692209" cy="442035"/>
          </a:xfrm>
          <a:prstGeom prst="rect">
            <a:avLst/>
          </a:prstGeom>
          <a:solidFill>
            <a:srgbClr val="FAE100"/>
          </a:solidFill>
        </p:spPr>
        <p:txBody>
          <a:bodyPr wrap="square" bIns="72000" rtlCol="0">
            <a:spAutoFit/>
          </a:bodyPr>
          <a:lstStyle/>
          <a:p>
            <a:r>
              <a:rPr lang="ko-KR" altLang="en-US" sz="2100" dirty="0"/>
              <a:t>   </a:t>
            </a:r>
            <a:r>
              <a:rPr lang="ko-KR" altLang="en-US" sz="1400" dirty="0">
                <a:latin typeface="Brush Script MT" panose="03060802040406070304" pitchFamily="66" charset="0"/>
              </a:rPr>
              <a:t>카카오계정으로 로그인</a:t>
            </a:r>
            <a:endParaRPr lang="ko-KR" altLang="en-US" sz="2100" dirty="0">
              <a:latin typeface="Brush Script MT" panose="03060802040406070304" pitchFamily="66" charset="0"/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6930414" y="2029878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2</a:t>
            </a:r>
            <a:endParaRPr lang="ko-KR" altLang="en-US" sz="900" b="1" dirty="0"/>
          </a:p>
        </p:txBody>
      </p:sp>
      <p:sp>
        <p:nvSpPr>
          <p:cNvPr id="19" name="타원형 설명선 18"/>
          <p:cNvSpPr/>
          <p:nvPr/>
        </p:nvSpPr>
        <p:spPr>
          <a:xfrm>
            <a:off x="7056929" y="3344985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4</a:t>
            </a:r>
            <a:endParaRPr lang="ko-KR" altLang="en-US" sz="900" b="1" dirty="0"/>
          </a:p>
        </p:txBody>
      </p:sp>
      <p:sp>
        <p:nvSpPr>
          <p:cNvPr id="20" name="타원형 설명선 19"/>
          <p:cNvSpPr/>
          <p:nvPr/>
        </p:nvSpPr>
        <p:spPr>
          <a:xfrm>
            <a:off x="7030106" y="3657274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5</a:t>
            </a:r>
            <a:endParaRPr lang="ko-KR" altLang="en-US" sz="900" b="1" dirty="0"/>
          </a:p>
        </p:txBody>
      </p:sp>
      <p:sp>
        <p:nvSpPr>
          <p:cNvPr id="21" name="타원형 설명선 20"/>
          <p:cNvSpPr/>
          <p:nvPr/>
        </p:nvSpPr>
        <p:spPr>
          <a:xfrm>
            <a:off x="7046529" y="4401501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6</a:t>
            </a:r>
            <a:endParaRPr lang="ko-KR" altLang="en-US" sz="900" b="1" dirty="0"/>
          </a:p>
        </p:txBody>
      </p:sp>
      <p:sp>
        <p:nvSpPr>
          <p:cNvPr id="22" name="타원형 설명선 21"/>
          <p:cNvSpPr/>
          <p:nvPr/>
        </p:nvSpPr>
        <p:spPr>
          <a:xfrm>
            <a:off x="5940152" y="1476184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</a:t>
            </a:r>
            <a:endParaRPr lang="ko-KR" altLang="en-US" sz="900" b="1" dirty="0"/>
          </a:p>
        </p:txBody>
      </p:sp>
      <p:sp>
        <p:nvSpPr>
          <p:cNvPr id="23" name="타원형 설명선 22"/>
          <p:cNvSpPr/>
          <p:nvPr/>
        </p:nvSpPr>
        <p:spPr>
          <a:xfrm>
            <a:off x="6957237" y="2829573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3</a:t>
            </a:r>
            <a:endParaRPr lang="ko-KR" altLang="en-US" sz="900" b="1" dirty="0"/>
          </a:p>
        </p:txBody>
      </p:sp>
      <p:sp>
        <p:nvSpPr>
          <p:cNvPr id="24" name="타원형 설명선 23"/>
          <p:cNvSpPr/>
          <p:nvPr/>
        </p:nvSpPr>
        <p:spPr>
          <a:xfrm>
            <a:off x="6457471" y="4944777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7</a:t>
            </a:r>
            <a:endParaRPr lang="ko-KR" altLang="en-US" sz="9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8C47FA8-84F3-4AE0-B6B8-2EF965BB3EA2}"/>
                  </a:ext>
                </a:extLst>
              </p14:cNvPr>
              <p14:cNvContentPartPr/>
              <p14:nvPr/>
            </p14:nvContentPartPr>
            <p14:xfrm>
              <a:off x="-1577483" y="4360372"/>
              <a:ext cx="89280" cy="496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8C47FA8-84F3-4AE0-B6B8-2EF965BB3E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586123" y="4351372"/>
                <a:ext cx="1069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AA2DD77-A90D-4ACE-85C9-50E49A6FDCF2}"/>
                  </a:ext>
                </a:extLst>
              </p14:cNvPr>
              <p14:cNvContentPartPr/>
              <p14:nvPr/>
            </p14:nvContentPartPr>
            <p14:xfrm>
              <a:off x="-1486763" y="4430212"/>
              <a:ext cx="41760" cy="324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AA2DD77-A90D-4ACE-85C9-50E49A6FDC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495763" y="4421212"/>
                <a:ext cx="59400" cy="500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FD3F2B7-B81B-40C0-A5A2-732CDB30021C}"/>
              </a:ext>
            </a:extLst>
          </p:cNvPr>
          <p:cNvSpPr txBox="1"/>
          <p:nvPr/>
        </p:nvSpPr>
        <p:spPr>
          <a:xfrm>
            <a:off x="3736827" y="2785242"/>
            <a:ext cx="2703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Password *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D608BF-1698-46C3-8052-7B6C0B567B88}"/>
              </a:ext>
            </a:extLst>
          </p:cNvPr>
          <p:cNvSpPr txBox="1"/>
          <p:nvPr/>
        </p:nvSpPr>
        <p:spPr>
          <a:xfrm>
            <a:off x="5059218" y="1536999"/>
            <a:ext cx="2756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Brush Script MT" panose="03060802040406070304" pitchFamily="66" charset="0"/>
              </a:rPr>
              <a:t>Login</a:t>
            </a:r>
            <a:endParaRPr lang="ko-KR" altLang="en-US" sz="3200" b="1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8029EA-5298-4893-A431-5E73C963C193}"/>
              </a:ext>
            </a:extLst>
          </p:cNvPr>
          <p:cNvSpPr txBox="1"/>
          <p:nvPr/>
        </p:nvSpPr>
        <p:spPr>
          <a:xfrm>
            <a:off x="3736827" y="2056465"/>
            <a:ext cx="253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User ID *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04D916-8ACE-4E96-85F4-2AD25AC802A6}"/>
              </a:ext>
            </a:extLst>
          </p:cNvPr>
          <p:cNvSpPr txBox="1"/>
          <p:nvPr/>
        </p:nvSpPr>
        <p:spPr>
          <a:xfrm>
            <a:off x="5359715" y="3395784"/>
            <a:ext cx="245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Forget your Id/Password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3C6DBB-3864-4FF6-AA2F-101AE922981E}"/>
              </a:ext>
            </a:extLst>
          </p:cNvPr>
          <p:cNvSpPr txBox="1"/>
          <p:nvPr/>
        </p:nvSpPr>
        <p:spPr>
          <a:xfrm>
            <a:off x="4524715" y="5062341"/>
            <a:ext cx="245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>
                <a:solidFill>
                  <a:srgbClr val="0070C0"/>
                </a:solidFill>
              </a:rPr>
              <a:t>OR CREATE AN ACOUNT</a:t>
            </a:r>
            <a:endParaRPr lang="ko-KR" altLang="en-US" sz="1200" b="1" u="sng" dirty="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67ED91-E036-4621-B565-6E1805B40537}"/>
              </a:ext>
            </a:extLst>
          </p:cNvPr>
          <p:cNvSpPr txBox="1"/>
          <p:nvPr/>
        </p:nvSpPr>
        <p:spPr>
          <a:xfrm>
            <a:off x="210669" y="6298410"/>
            <a:ext cx="74888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바텀</a:t>
            </a:r>
            <a:r>
              <a:rPr lang="ko-KR" altLang="en-US" dirty="0"/>
              <a:t> 카피라이트 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1FE0F7-D58A-46B5-A956-5CA26536D197}"/>
              </a:ext>
            </a:extLst>
          </p:cNvPr>
          <p:cNvSpPr txBox="1"/>
          <p:nvPr/>
        </p:nvSpPr>
        <p:spPr>
          <a:xfrm>
            <a:off x="3753156" y="3755221"/>
            <a:ext cx="344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TIP</a:t>
            </a:r>
            <a:r>
              <a:rPr lang="en-US" altLang="ko-KR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카카오메일이 있다면 카카오로 간편로그인 해보세요</a:t>
            </a:r>
            <a:r>
              <a:rPr lang="en-US" altLang="ko-KR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A1C821F-BBAA-49F8-B7AF-6097F0B66F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29220" y="5400438"/>
            <a:ext cx="429035" cy="3688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C116D5-FB4D-46A4-AC59-876330D0FC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9047" y="1102071"/>
            <a:ext cx="388415" cy="43492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B3E5D5B-25BF-42C7-940C-746CAA640D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2869" y="1769609"/>
            <a:ext cx="2384769" cy="358275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FB01821-459D-45C5-A2BF-A00969CBA87A}"/>
              </a:ext>
            </a:extLst>
          </p:cNvPr>
          <p:cNvSpPr txBox="1"/>
          <p:nvPr/>
        </p:nvSpPr>
        <p:spPr>
          <a:xfrm>
            <a:off x="717462" y="111313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logo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3317FF6-C51C-4CEB-B9A9-A7D6D799409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61570" y="958975"/>
            <a:ext cx="623003" cy="451548"/>
          </a:xfrm>
          <a:prstGeom prst="rect">
            <a:avLst/>
          </a:prstGeom>
          <a:solidFill>
            <a:srgbClr val="000000"/>
          </a:solidFill>
        </p:spPr>
      </p:pic>
    </p:spTree>
    <p:extLst>
      <p:ext uri="{BB962C8B-B14F-4D97-AF65-F5344CB8AC3E}">
        <p14:creationId xmlns:p14="http://schemas.microsoft.com/office/powerpoint/2010/main" val="297075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홈페이지</a:t>
            </a:r>
            <a:r>
              <a:rPr lang="en-US" altLang="ko-KR" dirty="0"/>
              <a:t>&gt;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377315"/>
              </p:ext>
            </p:extLst>
          </p:nvPr>
        </p:nvGraphicFramePr>
        <p:xfrm>
          <a:off x="7812360" y="274422"/>
          <a:ext cx="1296000" cy="3648296"/>
        </p:xfrm>
        <a:graphic>
          <a:graphicData uri="http://schemas.openxmlformats.org/drawingml/2006/table">
            <a:tbl>
              <a:tblPr/>
              <a:tblGrid>
                <a:gridCol w="166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12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Description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921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홈버튼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=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매인회면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,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홈페이지로고를 붙임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300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err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메뉴바</a:t>
                      </a: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버튼 </a:t>
                      </a:r>
                      <a:r>
                        <a:rPr lang="ko-KR" altLang="en-US" sz="800" b="0" u="none" dirty="0" err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왼쪽으로 메뉴 창 나옴</a:t>
                      </a:r>
                      <a:endParaRPr lang="en-US" altLang="ko-KR" sz="800" b="0" u="none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125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메뉴바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 닫기 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13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 드롭 다운 메뉴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89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Arial" pitchFamily="34" charset="0"/>
                        </a:rPr>
                        <a:t>로그인 버튼</a:t>
                      </a: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Arial" pitchFamily="34" charset="0"/>
                        </a:rPr>
                        <a:t>, </a:t>
                      </a:r>
                    </a:p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u="none" dirty="0" err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Arial" pitchFamily="34" charset="0"/>
                        </a:rPr>
                        <a:t>로그인시</a:t>
                      </a: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Arial" pitchFamily="34" charset="0"/>
                        </a:rPr>
                        <a:t> 회원 아이디 보이면서 로그아웃버튼으로 변경</a:t>
                      </a:r>
                      <a:endParaRPr lang="en-US" altLang="ko-KR" sz="800" b="0" u="none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623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관리자로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로그인시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 보이는 메뉴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623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홈페이지 이동 버튼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=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구매 사진첩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(?)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13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메인 사진 투명하게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13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13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137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A463F2B-662E-479C-8D65-E07A82B932A9}"/>
              </a:ext>
            </a:extLst>
          </p:cNvPr>
          <p:cNvSpPr/>
          <p:nvPr/>
        </p:nvSpPr>
        <p:spPr>
          <a:xfrm>
            <a:off x="251520" y="930629"/>
            <a:ext cx="7261485" cy="5688632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9AFF6A-EA7A-47BC-B1E2-9F52E1AA9B6C}"/>
              </a:ext>
            </a:extLst>
          </p:cNvPr>
          <p:cNvSpPr/>
          <p:nvPr/>
        </p:nvSpPr>
        <p:spPr>
          <a:xfrm>
            <a:off x="1436856" y="419074"/>
            <a:ext cx="6076149" cy="511555"/>
          </a:xfrm>
          <a:prstGeom prst="rect">
            <a:avLst/>
          </a:prstGeom>
          <a:solidFill>
            <a:srgbClr val="2F32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15D7E0-428B-43FB-BB71-F50C260E4379}"/>
              </a:ext>
            </a:extLst>
          </p:cNvPr>
          <p:cNvSpPr/>
          <p:nvPr/>
        </p:nvSpPr>
        <p:spPr>
          <a:xfrm>
            <a:off x="6405408" y="403459"/>
            <a:ext cx="1107597" cy="518285"/>
          </a:xfrm>
          <a:prstGeom prst="rect">
            <a:avLst/>
          </a:prstGeom>
          <a:solidFill>
            <a:srgbClr val="2F32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Brush Script MT" panose="03060802040406070304" pitchFamily="66" charset="0"/>
              </a:rPr>
              <a:t>Sign</a:t>
            </a:r>
            <a:r>
              <a:rPr lang="ko-KR" altLang="en-US" dirty="0">
                <a:latin typeface="Brush Script MT" panose="03060802040406070304" pitchFamily="66" charset="0"/>
              </a:rPr>
              <a:t> </a:t>
            </a:r>
            <a:r>
              <a:rPr lang="en-US" altLang="ko-KR" dirty="0">
                <a:latin typeface="Brush Script MT" panose="03060802040406070304" pitchFamily="66" charset="0"/>
              </a:rPr>
              <a:t>in</a:t>
            </a:r>
            <a:endParaRPr lang="ko-KR" altLang="en-US" dirty="0">
              <a:latin typeface="Brush Script MT" panose="03060802040406070304" pitchFamily="66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B6E98D1-BD29-449B-986B-2C487DD4F2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755152" y="980721"/>
            <a:ext cx="5779366" cy="568322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04F246-72A1-4C05-9F56-4814E6F8581B}"/>
              </a:ext>
            </a:extLst>
          </p:cNvPr>
          <p:cNvSpPr/>
          <p:nvPr/>
        </p:nvSpPr>
        <p:spPr>
          <a:xfrm>
            <a:off x="231290" y="401305"/>
            <a:ext cx="1580746" cy="504825"/>
          </a:xfrm>
          <a:prstGeom prst="rect">
            <a:avLst/>
          </a:prstGeom>
          <a:solidFill>
            <a:srgbClr val="2F32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Brush Script MT" panose="03060802040406070304" pitchFamily="66" charset="0"/>
              </a:rPr>
              <a:t>logo</a:t>
            </a:r>
            <a:endParaRPr lang="ko-KR" altLang="en-US" sz="3600" dirty="0">
              <a:latin typeface="Brush Script MT" panose="03060802040406070304" pitchFamily="66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D6DDF34-7090-4300-94BC-D5E6AAB20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56" y="427747"/>
            <a:ext cx="435060" cy="4339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342864-03BD-4858-A9E3-B528AB693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555" y="396620"/>
            <a:ext cx="623003" cy="504825"/>
          </a:xfrm>
          <a:prstGeom prst="rect">
            <a:avLst/>
          </a:prstGeom>
          <a:solidFill>
            <a:srgbClr val="000000"/>
          </a:solidFill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7B0597-8250-4508-9ACA-E9470C913746}"/>
              </a:ext>
            </a:extLst>
          </p:cNvPr>
          <p:cNvSpPr/>
          <p:nvPr/>
        </p:nvSpPr>
        <p:spPr>
          <a:xfrm>
            <a:off x="238778" y="937359"/>
            <a:ext cx="1608440" cy="5708819"/>
          </a:xfrm>
          <a:prstGeom prst="rect">
            <a:avLst/>
          </a:prstGeom>
          <a:solidFill>
            <a:srgbClr val="2F32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51A2AC-D149-40FF-B4D7-7B565383AE51}"/>
              </a:ext>
            </a:extLst>
          </p:cNvPr>
          <p:cNvSpPr txBox="1"/>
          <p:nvPr/>
        </p:nvSpPr>
        <p:spPr>
          <a:xfrm>
            <a:off x="4160231" y="5085184"/>
            <a:ext cx="35110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 Welcome to homepage!!</a:t>
            </a:r>
          </a:p>
          <a:p>
            <a:endParaRPr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8FA00D2-4103-43A7-8453-3C5E7D32E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708513"/>
              </p:ext>
            </p:extLst>
          </p:nvPr>
        </p:nvGraphicFramePr>
        <p:xfrm>
          <a:off x="4860032" y="5533991"/>
          <a:ext cx="2334556" cy="371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556">
                  <a:extLst>
                    <a:ext uri="{9D8B030D-6E8A-4147-A177-3AD203B41FA5}">
                      <a16:colId xmlns:a16="http://schemas.microsoft.com/office/drawing/2014/main" val="1039967387"/>
                    </a:ext>
                  </a:extLst>
                </a:gridCol>
              </a:tblGrid>
              <a:tr h="371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Brush Script MT" panose="03060802040406070304" pitchFamily="66" charset="0"/>
                        </a:rPr>
                        <a:t>About 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Brush Script MT" panose="030608020404060703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9990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17B04F7A-7389-4A01-89E0-35D71182E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377" y="1229767"/>
            <a:ext cx="553241" cy="47565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F6E00A6-75DD-489E-834C-4E5AB4D4D664}"/>
              </a:ext>
            </a:extLst>
          </p:cNvPr>
          <p:cNvSpPr txBox="1"/>
          <p:nvPr/>
        </p:nvSpPr>
        <p:spPr>
          <a:xfrm>
            <a:off x="629478" y="1747686"/>
            <a:ext cx="1420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Home </a:t>
            </a:r>
          </a:p>
          <a:p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8A551B-7420-4B4E-BA31-344252E4839D}"/>
              </a:ext>
            </a:extLst>
          </p:cNvPr>
          <p:cNvSpPr/>
          <p:nvPr/>
        </p:nvSpPr>
        <p:spPr>
          <a:xfrm>
            <a:off x="370457" y="2270018"/>
            <a:ext cx="1420101" cy="314965"/>
          </a:xfrm>
          <a:prstGeom prst="rect">
            <a:avLst/>
          </a:prstGeom>
          <a:solidFill>
            <a:srgbClr val="2F323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 게시판 </a:t>
            </a:r>
            <a:r>
              <a:rPr lang="en-US" altLang="ko-KR" sz="1600" b="1" dirty="0">
                <a:solidFill>
                  <a:schemeClr val="bg1"/>
                </a:solidFill>
              </a:rPr>
              <a:t>+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C7EB69-8633-48A0-B7EB-16B271D0CBBB}"/>
              </a:ext>
            </a:extLst>
          </p:cNvPr>
          <p:cNvSpPr/>
          <p:nvPr/>
        </p:nvSpPr>
        <p:spPr>
          <a:xfrm>
            <a:off x="231290" y="3274370"/>
            <a:ext cx="1502349" cy="352789"/>
          </a:xfrm>
          <a:prstGeom prst="rect">
            <a:avLst/>
          </a:prstGeom>
          <a:solidFill>
            <a:srgbClr val="2F323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사진첩</a:t>
            </a:r>
            <a:r>
              <a:rPr lang="ko-KR" altLang="en-US" dirty="0"/>
              <a:t>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9A8549-E025-4929-BFD4-AEA24CA10458}"/>
              </a:ext>
            </a:extLst>
          </p:cNvPr>
          <p:cNvSpPr/>
          <p:nvPr/>
        </p:nvSpPr>
        <p:spPr>
          <a:xfrm>
            <a:off x="307480" y="5762292"/>
            <a:ext cx="1534271" cy="424379"/>
          </a:xfrm>
          <a:prstGeom prst="rect">
            <a:avLst/>
          </a:prstGeom>
          <a:solidFill>
            <a:srgbClr val="2F323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회원관리</a:t>
            </a:r>
            <a:r>
              <a:rPr lang="en-US" altLang="ko-KR" sz="1400" dirty="0">
                <a:solidFill>
                  <a:schemeClr val="bg1"/>
                </a:solidFill>
              </a:rPr>
              <a:t>+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B1C2A28-3788-47E9-BDF9-B2B1A2E0F2D6}"/>
              </a:ext>
            </a:extLst>
          </p:cNvPr>
          <p:cNvSpPr/>
          <p:nvPr/>
        </p:nvSpPr>
        <p:spPr>
          <a:xfrm>
            <a:off x="239700" y="6064576"/>
            <a:ext cx="1534271" cy="424379"/>
          </a:xfrm>
          <a:prstGeom prst="rect">
            <a:avLst/>
          </a:prstGeom>
          <a:solidFill>
            <a:srgbClr val="2F323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26F098-49E4-4F25-BC2A-ED2A06EF33C8}"/>
              </a:ext>
            </a:extLst>
          </p:cNvPr>
          <p:cNvSpPr/>
          <p:nvPr/>
        </p:nvSpPr>
        <p:spPr>
          <a:xfrm>
            <a:off x="251520" y="3686639"/>
            <a:ext cx="1534271" cy="314965"/>
          </a:xfrm>
          <a:prstGeom prst="rect">
            <a:avLst/>
          </a:prstGeom>
          <a:solidFill>
            <a:srgbClr val="2F323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질문과 답변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C4A9C55-7D11-4A47-A866-82951F0AD9E0}"/>
              </a:ext>
            </a:extLst>
          </p:cNvPr>
          <p:cNvSpPr/>
          <p:nvPr/>
        </p:nvSpPr>
        <p:spPr>
          <a:xfrm>
            <a:off x="251519" y="4061084"/>
            <a:ext cx="1534271" cy="308597"/>
          </a:xfrm>
          <a:prstGeom prst="rect">
            <a:avLst/>
          </a:prstGeom>
          <a:solidFill>
            <a:srgbClr val="2F323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방명록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CDAE426-5542-4026-841B-DC8356EADAC5}"/>
              </a:ext>
            </a:extLst>
          </p:cNvPr>
          <p:cNvSpPr/>
          <p:nvPr/>
        </p:nvSpPr>
        <p:spPr>
          <a:xfrm>
            <a:off x="269921" y="2510489"/>
            <a:ext cx="1534271" cy="764452"/>
          </a:xfrm>
          <a:prstGeom prst="rect">
            <a:avLst/>
          </a:prstGeom>
          <a:solidFill>
            <a:srgbClr val="2F323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자유게시판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화면설계게시판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개발게시판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831C57-F0FA-4FCA-83A0-6B52159E18F6}"/>
              </a:ext>
            </a:extLst>
          </p:cNvPr>
          <p:cNvSpPr txBox="1"/>
          <p:nvPr/>
        </p:nvSpPr>
        <p:spPr>
          <a:xfrm>
            <a:off x="1553911" y="92910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타원형 설명선 21">
            <a:extLst>
              <a:ext uri="{FF2B5EF4-FFF2-40B4-BE49-F238E27FC236}">
                <a16:creationId xmlns:a16="http://schemas.microsoft.com/office/drawing/2014/main" id="{EE7D2AE9-DD8D-4293-80AA-FE82477DD758}"/>
              </a:ext>
            </a:extLst>
          </p:cNvPr>
          <p:cNvSpPr/>
          <p:nvPr/>
        </p:nvSpPr>
        <p:spPr>
          <a:xfrm>
            <a:off x="1407145" y="401305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</a:t>
            </a:r>
            <a:endParaRPr lang="ko-KR" altLang="en-US" sz="900" b="1" dirty="0"/>
          </a:p>
        </p:txBody>
      </p:sp>
      <p:sp>
        <p:nvSpPr>
          <p:cNvPr id="34" name="타원형 설명선 17">
            <a:extLst>
              <a:ext uri="{FF2B5EF4-FFF2-40B4-BE49-F238E27FC236}">
                <a16:creationId xmlns:a16="http://schemas.microsoft.com/office/drawing/2014/main" id="{177AE552-781F-435D-AF36-5302D3CFFA83}"/>
              </a:ext>
            </a:extLst>
          </p:cNvPr>
          <p:cNvSpPr/>
          <p:nvPr/>
        </p:nvSpPr>
        <p:spPr>
          <a:xfrm>
            <a:off x="6457471" y="342904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2</a:t>
            </a:r>
            <a:endParaRPr lang="ko-KR" altLang="en-US" sz="900" b="1" dirty="0"/>
          </a:p>
        </p:txBody>
      </p:sp>
      <p:sp>
        <p:nvSpPr>
          <p:cNvPr id="35" name="타원형 설명선 22">
            <a:extLst>
              <a:ext uri="{FF2B5EF4-FFF2-40B4-BE49-F238E27FC236}">
                <a16:creationId xmlns:a16="http://schemas.microsoft.com/office/drawing/2014/main" id="{8087F1EB-459D-497F-8150-B382B170FF7D}"/>
              </a:ext>
            </a:extLst>
          </p:cNvPr>
          <p:cNvSpPr/>
          <p:nvPr/>
        </p:nvSpPr>
        <p:spPr>
          <a:xfrm>
            <a:off x="1812036" y="764721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3</a:t>
            </a:r>
            <a:endParaRPr lang="ko-KR" altLang="en-US" sz="900" b="1" dirty="0"/>
          </a:p>
        </p:txBody>
      </p:sp>
      <p:sp>
        <p:nvSpPr>
          <p:cNvPr id="36" name="타원형 설명선 18">
            <a:extLst>
              <a:ext uri="{FF2B5EF4-FFF2-40B4-BE49-F238E27FC236}">
                <a16:creationId xmlns:a16="http://schemas.microsoft.com/office/drawing/2014/main" id="{C274AAA4-FE64-4744-871A-4C12232DAA6C}"/>
              </a:ext>
            </a:extLst>
          </p:cNvPr>
          <p:cNvSpPr/>
          <p:nvPr/>
        </p:nvSpPr>
        <p:spPr>
          <a:xfrm>
            <a:off x="1615518" y="2344253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4</a:t>
            </a:r>
            <a:endParaRPr lang="ko-KR" altLang="en-US" sz="900" b="1" dirty="0"/>
          </a:p>
        </p:txBody>
      </p:sp>
      <p:sp>
        <p:nvSpPr>
          <p:cNvPr id="37" name="타원형 설명선 19">
            <a:extLst>
              <a:ext uri="{FF2B5EF4-FFF2-40B4-BE49-F238E27FC236}">
                <a16:creationId xmlns:a16="http://schemas.microsoft.com/office/drawing/2014/main" id="{3F75FFF3-D1CB-41E7-913A-69B18B923968}"/>
              </a:ext>
            </a:extLst>
          </p:cNvPr>
          <p:cNvSpPr/>
          <p:nvPr/>
        </p:nvSpPr>
        <p:spPr>
          <a:xfrm>
            <a:off x="7208837" y="342904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5</a:t>
            </a:r>
            <a:endParaRPr lang="ko-KR" altLang="en-US" sz="900" b="1" dirty="0"/>
          </a:p>
        </p:txBody>
      </p:sp>
      <p:sp>
        <p:nvSpPr>
          <p:cNvPr id="38" name="타원형 설명선 20">
            <a:extLst>
              <a:ext uri="{FF2B5EF4-FFF2-40B4-BE49-F238E27FC236}">
                <a16:creationId xmlns:a16="http://schemas.microsoft.com/office/drawing/2014/main" id="{43236247-DB30-4EE0-99FB-456D8B840AE1}"/>
              </a:ext>
            </a:extLst>
          </p:cNvPr>
          <p:cNvSpPr/>
          <p:nvPr/>
        </p:nvSpPr>
        <p:spPr>
          <a:xfrm>
            <a:off x="1674278" y="565762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6</a:t>
            </a:r>
            <a:endParaRPr lang="ko-KR" altLang="en-US" sz="900" b="1" dirty="0"/>
          </a:p>
        </p:txBody>
      </p:sp>
      <p:sp>
        <p:nvSpPr>
          <p:cNvPr id="39" name="타원형 설명선 23">
            <a:extLst>
              <a:ext uri="{FF2B5EF4-FFF2-40B4-BE49-F238E27FC236}">
                <a16:creationId xmlns:a16="http://schemas.microsoft.com/office/drawing/2014/main" id="{AB806651-7EF9-423F-B82B-6EA0E6BEF7C4}"/>
              </a:ext>
            </a:extLst>
          </p:cNvPr>
          <p:cNvSpPr/>
          <p:nvPr/>
        </p:nvSpPr>
        <p:spPr>
          <a:xfrm>
            <a:off x="7084532" y="5382406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7</a:t>
            </a:r>
            <a:endParaRPr lang="ko-KR" altLang="en-US" sz="900" b="1" dirty="0"/>
          </a:p>
        </p:txBody>
      </p:sp>
      <p:sp>
        <p:nvSpPr>
          <p:cNvPr id="40" name="타원형 설명선 23">
            <a:extLst>
              <a:ext uri="{FF2B5EF4-FFF2-40B4-BE49-F238E27FC236}">
                <a16:creationId xmlns:a16="http://schemas.microsoft.com/office/drawing/2014/main" id="{3CBF1B19-B169-4337-8482-0FA8B8AC162B}"/>
              </a:ext>
            </a:extLst>
          </p:cNvPr>
          <p:cNvSpPr/>
          <p:nvPr/>
        </p:nvSpPr>
        <p:spPr>
          <a:xfrm>
            <a:off x="6484866" y="2709126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8</a:t>
            </a:r>
            <a:endParaRPr lang="ko-KR" altLang="en-US" sz="9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3F780D9-4810-41C8-8398-CC6F31AB4C8C}"/>
              </a:ext>
            </a:extLst>
          </p:cNvPr>
          <p:cNvSpPr/>
          <p:nvPr/>
        </p:nvSpPr>
        <p:spPr>
          <a:xfrm>
            <a:off x="5632031" y="2560253"/>
            <a:ext cx="888957" cy="9411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2E60B7-A1D5-4EC7-B29A-733B013BF9CE}"/>
              </a:ext>
            </a:extLst>
          </p:cNvPr>
          <p:cNvSpPr/>
          <p:nvPr/>
        </p:nvSpPr>
        <p:spPr>
          <a:xfrm>
            <a:off x="127264" y="901445"/>
            <a:ext cx="1822148" cy="595655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C87DC4-D79B-4478-951A-D93A673620DB}"/>
              </a:ext>
            </a:extLst>
          </p:cNvPr>
          <p:cNvSpPr/>
          <p:nvPr/>
        </p:nvSpPr>
        <p:spPr>
          <a:xfrm>
            <a:off x="529311" y="2173266"/>
            <a:ext cx="1053892" cy="44459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34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회원가입 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홈페이지 </a:t>
            </a:r>
            <a:r>
              <a:rPr lang="en-US" altLang="ko-KR" dirty="0"/>
              <a:t>&gt; </a:t>
            </a:r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graphicFrame>
        <p:nvGraphicFramePr>
          <p:cNvPr id="7" name="Group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409249"/>
              </p:ext>
            </p:extLst>
          </p:nvPr>
        </p:nvGraphicFramePr>
        <p:xfrm>
          <a:off x="7817827" y="276223"/>
          <a:ext cx="1313889" cy="3650279"/>
        </p:xfrm>
        <a:graphic>
          <a:graphicData uri="http://schemas.openxmlformats.org/drawingml/2006/table">
            <a:tbl>
              <a:tblPr/>
              <a:tblGrid>
                <a:gridCol w="18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74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Description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2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3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4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5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6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7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5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8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9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10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98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11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12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56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13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14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15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16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6B30726-9F68-4C32-9CF2-BC2F93412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11" y="1340768"/>
            <a:ext cx="6768752" cy="3807423"/>
          </a:xfrm>
          <a:prstGeom prst="rect">
            <a:avLst/>
          </a:prstGeom>
        </p:spPr>
      </p:pic>
      <p:sp>
        <p:nvSpPr>
          <p:cNvPr id="6" name="타원형 설명선 21">
            <a:extLst>
              <a:ext uri="{FF2B5EF4-FFF2-40B4-BE49-F238E27FC236}">
                <a16:creationId xmlns:a16="http://schemas.microsoft.com/office/drawing/2014/main" id="{83175B32-5A79-4754-AB45-44110F9BB314}"/>
              </a:ext>
            </a:extLst>
          </p:cNvPr>
          <p:cNvSpPr/>
          <p:nvPr/>
        </p:nvSpPr>
        <p:spPr>
          <a:xfrm>
            <a:off x="4372615" y="1490767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</a:t>
            </a:r>
            <a:endParaRPr lang="ko-KR" altLang="en-US" sz="900" b="1" dirty="0"/>
          </a:p>
        </p:txBody>
      </p:sp>
      <p:sp>
        <p:nvSpPr>
          <p:cNvPr id="8" name="타원형 설명선 21">
            <a:extLst>
              <a:ext uri="{FF2B5EF4-FFF2-40B4-BE49-F238E27FC236}">
                <a16:creationId xmlns:a16="http://schemas.microsoft.com/office/drawing/2014/main" id="{3762D411-EAE2-4F32-B777-79043BF6EA48}"/>
              </a:ext>
            </a:extLst>
          </p:cNvPr>
          <p:cNvSpPr/>
          <p:nvPr/>
        </p:nvSpPr>
        <p:spPr>
          <a:xfrm>
            <a:off x="3563888" y="1909703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2</a:t>
            </a:r>
            <a:endParaRPr lang="ko-KR" altLang="en-US" sz="900" b="1" dirty="0"/>
          </a:p>
        </p:txBody>
      </p:sp>
      <p:sp>
        <p:nvSpPr>
          <p:cNvPr id="9" name="타원형 설명선 21">
            <a:extLst>
              <a:ext uri="{FF2B5EF4-FFF2-40B4-BE49-F238E27FC236}">
                <a16:creationId xmlns:a16="http://schemas.microsoft.com/office/drawing/2014/main" id="{966C845C-F4E5-4652-9FCB-580DA4B68F7F}"/>
              </a:ext>
            </a:extLst>
          </p:cNvPr>
          <p:cNvSpPr/>
          <p:nvPr/>
        </p:nvSpPr>
        <p:spPr>
          <a:xfrm>
            <a:off x="3763273" y="2204864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4</a:t>
            </a:r>
            <a:endParaRPr lang="ko-KR" altLang="en-US" sz="900" b="1" dirty="0"/>
          </a:p>
        </p:txBody>
      </p:sp>
      <p:sp>
        <p:nvSpPr>
          <p:cNvPr id="10" name="타원형 설명선 21">
            <a:extLst>
              <a:ext uri="{FF2B5EF4-FFF2-40B4-BE49-F238E27FC236}">
                <a16:creationId xmlns:a16="http://schemas.microsoft.com/office/drawing/2014/main" id="{6B4EE7A1-C176-4522-9567-1432ED898596}"/>
              </a:ext>
            </a:extLst>
          </p:cNvPr>
          <p:cNvSpPr/>
          <p:nvPr/>
        </p:nvSpPr>
        <p:spPr>
          <a:xfrm>
            <a:off x="3962658" y="2504488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5</a:t>
            </a:r>
            <a:endParaRPr lang="ko-KR" altLang="en-US" sz="900" b="1" dirty="0"/>
          </a:p>
        </p:txBody>
      </p:sp>
      <p:sp>
        <p:nvSpPr>
          <p:cNvPr id="11" name="타원형 설명선 21">
            <a:extLst>
              <a:ext uri="{FF2B5EF4-FFF2-40B4-BE49-F238E27FC236}">
                <a16:creationId xmlns:a16="http://schemas.microsoft.com/office/drawing/2014/main" id="{42C6F1CD-AF2C-4989-ACEA-BFE2F57BD01B}"/>
              </a:ext>
            </a:extLst>
          </p:cNvPr>
          <p:cNvSpPr/>
          <p:nvPr/>
        </p:nvSpPr>
        <p:spPr>
          <a:xfrm>
            <a:off x="3721969" y="2762279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6</a:t>
            </a:r>
            <a:endParaRPr lang="ko-KR" altLang="en-US" sz="900" b="1" dirty="0"/>
          </a:p>
        </p:txBody>
      </p:sp>
      <p:sp>
        <p:nvSpPr>
          <p:cNvPr id="12" name="타원형 설명선 21">
            <a:extLst>
              <a:ext uri="{FF2B5EF4-FFF2-40B4-BE49-F238E27FC236}">
                <a16:creationId xmlns:a16="http://schemas.microsoft.com/office/drawing/2014/main" id="{AF0B9BBD-F391-40FA-9E47-8A0DFFDA4EE9}"/>
              </a:ext>
            </a:extLst>
          </p:cNvPr>
          <p:cNvSpPr/>
          <p:nvPr/>
        </p:nvSpPr>
        <p:spPr>
          <a:xfrm>
            <a:off x="4053352" y="2017703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3</a:t>
            </a:r>
            <a:endParaRPr lang="ko-KR" altLang="en-US" sz="900" b="1" dirty="0"/>
          </a:p>
        </p:txBody>
      </p:sp>
      <p:sp>
        <p:nvSpPr>
          <p:cNvPr id="13" name="타원형 설명선 21">
            <a:extLst>
              <a:ext uri="{FF2B5EF4-FFF2-40B4-BE49-F238E27FC236}">
                <a16:creationId xmlns:a16="http://schemas.microsoft.com/office/drawing/2014/main" id="{B131927A-AFBC-41DC-A141-DC2C8DC61E22}"/>
              </a:ext>
            </a:extLst>
          </p:cNvPr>
          <p:cNvSpPr/>
          <p:nvPr/>
        </p:nvSpPr>
        <p:spPr>
          <a:xfrm>
            <a:off x="3982235" y="2879240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7</a:t>
            </a:r>
            <a:endParaRPr lang="ko-KR" altLang="en-US" sz="900" b="1" dirty="0"/>
          </a:p>
        </p:txBody>
      </p:sp>
      <p:sp>
        <p:nvSpPr>
          <p:cNvPr id="14" name="타원형 설명선 21">
            <a:extLst>
              <a:ext uri="{FF2B5EF4-FFF2-40B4-BE49-F238E27FC236}">
                <a16:creationId xmlns:a16="http://schemas.microsoft.com/office/drawing/2014/main" id="{40C1BBCD-1166-451F-9440-05BC323336A8}"/>
              </a:ext>
            </a:extLst>
          </p:cNvPr>
          <p:cNvSpPr/>
          <p:nvPr/>
        </p:nvSpPr>
        <p:spPr>
          <a:xfrm>
            <a:off x="2843808" y="2989269"/>
            <a:ext cx="199385" cy="216000"/>
          </a:xfrm>
          <a:prstGeom prst="wedgeEllipseCallout">
            <a:avLst>
              <a:gd name="adj1" fmla="val 83223"/>
              <a:gd name="adj2" fmla="val 8099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8</a:t>
            </a:r>
            <a:endParaRPr lang="ko-KR" altLang="en-US" sz="900" b="1" dirty="0"/>
          </a:p>
        </p:txBody>
      </p:sp>
      <p:sp>
        <p:nvSpPr>
          <p:cNvPr id="15" name="타원형 설명선 21">
            <a:extLst>
              <a:ext uri="{FF2B5EF4-FFF2-40B4-BE49-F238E27FC236}">
                <a16:creationId xmlns:a16="http://schemas.microsoft.com/office/drawing/2014/main" id="{0828B194-4C03-44A5-A2F9-E30AA6AF92C2}"/>
              </a:ext>
            </a:extLst>
          </p:cNvPr>
          <p:cNvSpPr/>
          <p:nvPr/>
        </p:nvSpPr>
        <p:spPr>
          <a:xfrm>
            <a:off x="4226450" y="3103479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9</a:t>
            </a:r>
            <a:endParaRPr lang="ko-KR" altLang="en-US" sz="900" b="1" dirty="0"/>
          </a:p>
        </p:txBody>
      </p:sp>
      <p:sp>
        <p:nvSpPr>
          <p:cNvPr id="16" name="타원형 설명선 21">
            <a:extLst>
              <a:ext uri="{FF2B5EF4-FFF2-40B4-BE49-F238E27FC236}">
                <a16:creationId xmlns:a16="http://schemas.microsoft.com/office/drawing/2014/main" id="{976EEA3A-C21D-40BB-87DE-78783BED3EFF}"/>
              </a:ext>
            </a:extLst>
          </p:cNvPr>
          <p:cNvSpPr/>
          <p:nvPr/>
        </p:nvSpPr>
        <p:spPr>
          <a:xfrm>
            <a:off x="4624612" y="3028479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10</a:t>
            </a:r>
            <a:endParaRPr lang="ko-KR" altLang="en-US" sz="900" b="1" dirty="0"/>
          </a:p>
        </p:txBody>
      </p:sp>
      <p:sp>
        <p:nvSpPr>
          <p:cNvPr id="17" name="타원형 설명선 21">
            <a:extLst>
              <a:ext uri="{FF2B5EF4-FFF2-40B4-BE49-F238E27FC236}">
                <a16:creationId xmlns:a16="http://schemas.microsoft.com/office/drawing/2014/main" id="{0015C2E7-F422-4BEE-91AE-D4C53F837861}"/>
              </a:ext>
            </a:extLst>
          </p:cNvPr>
          <p:cNvSpPr/>
          <p:nvPr/>
        </p:nvSpPr>
        <p:spPr>
          <a:xfrm>
            <a:off x="3726740" y="3371066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11</a:t>
            </a:r>
            <a:endParaRPr lang="ko-KR" altLang="en-US" sz="900" b="1" dirty="0"/>
          </a:p>
        </p:txBody>
      </p:sp>
      <p:sp>
        <p:nvSpPr>
          <p:cNvPr id="18" name="타원형 설명선 21">
            <a:extLst>
              <a:ext uri="{FF2B5EF4-FFF2-40B4-BE49-F238E27FC236}">
                <a16:creationId xmlns:a16="http://schemas.microsoft.com/office/drawing/2014/main" id="{A8C9198C-BF0E-466F-B2FD-307690C7AF70}"/>
              </a:ext>
            </a:extLst>
          </p:cNvPr>
          <p:cNvSpPr/>
          <p:nvPr/>
        </p:nvSpPr>
        <p:spPr>
          <a:xfrm>
            <a:off x="3930590" y="3530963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12</a:t>
            </a:r>
            <a:endParaRPr lang="ko-KR" altLang="en-US" sz="900" b="1" dirty="0"/>
          </a:p>
        </p:txBody>
      </p:sp>
      <p:sp>
        <p:nvSpPr>
          <p:cNvPr id="19" name="타원형 설명선 21">
            <a:extLst>
              <a:ext uri="{FF2B5EF4-FFF2-40B4-BE49-F238E27FC236}">
                <a16:creationId xmlns:a16="http://schemas.microsoft.com/office/drawing/2014/main" id="{EB9B316D-0EFF-42D4-B1D5-5001EC1ADCA4}"/>
              </a:ext>
            </a:extLst>
          </p:cNvPr>
          <p:cNvSpPr/>
          <p:nvPr/>
        </p:nvSpPr>
        <p:spPr>
          <a:xfrm>
            <a:off x="4111222" y="3769658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13</a:t>
            </a:r>
            <a:endParaRPr lang="ko-KR" altLang="en-US" sz="900" b="1" dirty="0"/>
          </a:p>
        </p:txBody>
      </p:sp>
      <p:sp>
        <p:nvSpPr>
          <p:cNvPr id="20" name="타원형 설명선 21">
            <a:extLst>
              <a:ext uri="{FF2B5EF4-FFF2-40B4-BE49-F238E27FC236}">
                <a16:creationId xmlns:a16="http://schemas.microsoft.com/office/drawing/2014/main" id="{EA65780B-651D-4752-BA8C-E0BF5CBAFA46}"/>
              </a:ext>
            </a:extLst>
          </p:cNvPr>
          <p:cNvSpPr/>
          <p:nvPr/>
        </p:nvSpPr>
        <p:spPr>
          <a:xfrm>
            <a:off x="3597230" y="4259628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14</a:t>
            </a:r>
            <a:endParaRPr lang="ko-KR" altLang="en-US" sz="900" b="1" dirty="0"/>
          </a:p>
        </p:txBody>
      </p:sp>
      <p:sp>
        <p:nvSpPr>
          <p:cNvPr id="21" name="타원형 설명선 21">
            <a:extLst>
              <a:ext uri="{FF2B5EF4-FFF2-40B4-BE49-F238E27FC236}">
                <a16:creationId xmlns:a16="http://schemas.microsoft.com/office/drawing/2014/main" id="{8A863278-197C-4349-A3C4-2372B664E913}"/>
              </a:ext>
            </a:extLst>
          </p:cNvPr>
          <p:cNvSpPr/>
          <p:nvPr/>
        </p:nvSpPr>
        <p:spPr>
          <a:xfrm>
            <a:off x="4062350" y="4321578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15</a:t>
            </a:r>
            <a:endParaRPr lang="ko-KR" altLang="en-US" sz="900" b="1" dirty="0"/>
          </a:p>
        </p:txBody>
      </p:sp>
      <p:sp>
        <p:nvSpPr>
          <p:cNvPr id="22" name="타원형 설명선 21">
            <a:extLst>
              <a:ext uri="{FF2B5EF4-FFF2-40B4-BE49-F238E27FC236}">
                <a16:creationId xmlns:a16="http://schemas.microsoft.com/office/drawing/2014/main" id="{1D3BD7F6-CC22-4FB7-A675-DDD7140AADEC}"/>
              </a:ext>
            </a:extLst>
          </p:cNvPr>
          <p:cNvSpPr/>
          <p:nvPr/>
        </p:nvSpPr>
        <p:spPr>
          <a:xfrm>
            <a:off x="4286600" y="4412471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16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90492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공지사항 메인 게시판 목록화면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홈페이지 </a:t>
            </a:r>
            <a:r>
              <a:rPr lang="en-US" altLang="ko-KR" dirty="0"/>
              <a:t>&gt; </a:t>
            </a:r>
            <a:r>
              <a:rPr lang="ko-KR" altLang="en-US" dirty="0"/>
              <a:t>공지사항 </a:t>
            </a:r>
            <a:r>
              <a:rPr lang="en-US" altLang="ko-KR" dirty="0"/>
              <a:t>&gt;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7" name="Group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950778"/>
              </p:ext>
            </p:extLst>
          </p:nvPr>
        </p:nvGraphicFramePr>
        <p:xfrm>
          <a:off x="7817827" y="276223"/>
          <a:ext cx="1313889" cy="3835409"/>
        </p:xfrm>
        <a:graphic>
          <a:graphicData uri="http://schemas.openxmlformats.org/drawingml/2006/table">
            <a:tbl>
              <a:tblPr/>
              <a:tblGrid>
                <a:gridCol w="18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74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Description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글스기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 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누를시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클스기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 화면으로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넘어감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2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검색 기능</a:t>
                      </a:r>
                      <a:endParaRPr lang="en-US" altLang="ko-KR" sz="800" b="0" u="none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3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글검색한 글 목록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4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카테고리선택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5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Arial" pitchFamily="34" charset="0"/>
                        </a:rPr>
                        <a:t>페이지수선택</a:t>
                      </a: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Arial" pitchFamily="34" charset="0"/>
                        </a:rPr>
                        <a:t>?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1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6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제목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 상세보기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7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페이지 넘기기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5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8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총 검색 글 건수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9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테이블 스크롤바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10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98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11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12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56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13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14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15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16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DCE9575-9F35-448A-94F5-A25B2169D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1" y="885263"/>
            <a:ext cx="7639381" cy="4483440"/>
          </a:xfrm>
          <a:prstGeom prst="rect">
            <a:avLst/>
          </a:prstGeom>
        </p:spPr>
      </p:pic>
      <p:sp>
        <p:nvSpPr>
          <p:cNvPr id="8" name="타원형 설명선 21">
            <a:extLst>
              <a:ext uri="{FF2B5EF4-FFF2-40B4-BE49-F238E27FC236}">
                <a16:creationId xmlns:a16="http://schemas.microsoft.com/office/drawing/2014/main" id="{CDE51DCC-DDEF-43A7-9B8E-345971A1452E}"/>
              </a:ext>
            </a:extLst>
          </p:cNvPr>
          <p:cNvSpPr/>
          <p:nvPr/>
        </p:nvSpPr>
        <p:spPr>
          <a:xfrm>
            <a:off x="7236296" y="407707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</a:t>
            </a:r>
            <a:endParaRPr lang="ko-KR" altLang="en-US" sz="900" b="1" dirty="0"/>
          </a:p>
        </p:txBody>
      </p:sp>
      <p:sp>
        <p:nvSpPr>
          <p:cNvPr id="9" name="타원형 설명선 21">
            <a:extLst>
              <a:ext uri="{FF2B5EF4-FFF2-40B4-BE49-F238E27FC236}">
                <a16:creationId xmlns:a16="http://schemas.microsoft.com/office/drawing/2014/main" id="{B1697C77-C00C-41AA-B24C-0FB16A530720}"/>
              </a:ext>
            </a:extLst>
          </p:cNvPr>
          <p:cNvSpPr/>
          <p:nvPr/>
        </p:nvSpPr>
        <p:spPr>
          <a:xfrm>
            <a:off x="5616267" y="1884956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2</a:t>
            </a:r>
            <a:endParaRPr lang="ko-KR" altLang="en-US" sz="900" b="1" dirty="0"/>
          </a:p>
        </p:txBody>
      </p:sp>
      <p:sp>
        <p:nvSpPr>
          <p:cNvPr id="10" name="타원형 설명선 21">
            <a:extLst>
              <a:ext uri="{FF2B5EF4-FFF2-40B4-BE49-F238E27FC236}">
                <a16:creationId xmlns:a16="http://schemas.microsoft.com/office/drawing/2014/main" id="{A00481F8-A7E9-46FC-A886-A9F4ADF423F5}"/>
              </a:ext>
            </a:extLst>
          </p:cNvPr>
          <p:cNvSpPr/>
          <p:nvPr/>
        </p:nvSpPr>
        <p:spPr>
          <a:xfrm>
            <a:off x="6948264" y="2420888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5</a:t>
            </a:r>
            <a:endParaRPr lang="ko-KR" altLang="en-US" sz="900" b="1" dirty="0"/>
          </a:p>
        </p:txBody>
      </p:sp>
      <p:sp>
        <p:nvSpPr>
          <p:cNvPr id="11" name="타원형 설명선 21">
            <a:extLst>
              <a:ext uri="{FF2B5EF4-FFF2-40B4-BE49-F238E27FC236}">
                <a16:creationId xmlns:a16="http://schemas.microsoft.com/office/drawing/2014/main" id="{8E5AF69C-442F-4803-9D84-9673F03581DD}"/>
              </a:ext>
            </a:extLst>
          </p:cNvPr>
          <p:cNvSpPr/>
          <p:nvPr/>
        </p:nvSpPr>
        <p:spPr>
          <a:xfrm>
            <a:off x="2339752" y="2420888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4</a:t>
            </a:r>
            <a:endParaRPr lang="ko-KR" altLang="en-US" sz="900" b="1" dirty="0"/>
          </a:p>
        </p:txBody>
      </p:sp>
      <p:sp>
        <p:nvSpPr>
          <p:cNvPr id="12" name="타원형 설명선 21">
            <a:extLst>
              <a:ext uri="{FF2B5EF4-FFF2-40B4-BE49-F238E27FC236}">
                <a16:creationId xmlns:a16="http://schemas.microsoft.com/office/drawing/2014/main" id="{F14C0696-663D-4E8F-8909-AD09088706ED}"/>
              </a:ext>
            </a:extLst>
          </p:cNvPr>
          <p:cNvSpPr/>
          <p:nvPr/>
        </p:nvSpPr>
        <p:spPr>
          <a:xfrm>
            <a:off x="2625707" y="3032359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6</a:t>
            </a:r>
            <a:endParaRPr lang="ko-KR" altLang="en-US" sz="9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4DEC4BA-542C-485F-90C3-145AD6265CC5}"/>
              </a:ext>
            </a:extLst>
          </p:cNvPr>
          <p:cNvSpPr/>
          <p:nvPr/>
        </p:nvSpPr>
        <p:spPr>
          <a:xfrm>
            <a:off x="2136877" y="3126983"/>
            <a:ext cx="605134" cy="604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타원형 설명선 21">
            <a:extLst>
              <a:ext uri="{FF2B5EF4-FFF2-40B4-BE49-F238E27FC236}">
                <a16:creationId xmlns:a16="http://schemas.microsoft.com/office/drawing/2014/main" id="{CDE3FDF9-6B4C-4AB4-9730-EC9266740B30}"/>
              </a:ext>
            </a:extLst>
          </p:cNvPr>
          <p:cNvSpPr/>
          <p:nvPr/>
        </p:nvSpPr>
        <p:spPr>
          <a:xfrm>
            <a:off x="5569282" y="3049398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3</a:t>
            </a:r>
            <a:endParaRPr lang="ko-KR" altLang="en-US" sz="900" b="1" dirty="0"/>
          </a:p>
        </p:txBody>
      </p:sp>
      <p:sp>
        <p:nvSpPr>
          <p:cNvPr id="15" name="타원형 설명선 21">
            <a:extLst>
              <a:ext uri="{FF2B5EF4-FFF2-40B4-BE49-F238E27FC236}">
                <a16:creationId xmlns:a16="http://schemas.microsoft.com/office/drawing/2014/main" id="{27657E9A-1B7D-4C79-9AF7-80185EA4A67C}"/>
              </a:ext>
            </a:extLst>
          </p:cNvPr>
          <p:cNvSpPr/>
          <p:nvPr/>
        </p:nvSpPr>
        <p:spPr>
          <a:xfrm>
            <a:off x="5052186" y="418507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7</a:t>
            </a:r>
            <a:endParaRPr lang="ko-KR" altLang="en-US" sz="900" b="1" dirty="0"/>
          </a:p>
        </p:txBody>
      </p:sp>
      <p:sp>
        <p:nvSpPr>
          <p:cNvPr id="16" name="타원형 설명선 21">
            <a:extLst>
              <a:ext uri="{FF2B5EF4-FFF2-40B4-BE49-F238E27FC236}">
                <a16:creationId xmlns:a16="http://schemas.microsoft.com/office/drawing/2014/main" id="{057648C7-750F-460C-ADED-C166994AB625}"/>
              </a:ext>
            </a:extLst>
          </p:cNvPr>
          <p:cNvSpPr/>
          <p:nvPr/>
        </p:nvSpPr>
        <p:spPr>
          <a:xfrm>
            <a:off x="1636351" y="2312888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8</a:t>
            </a:r>
            <a:endParaRPr lang="ko-KR" altLang="en-US" sz="900" b="1" dirty="0"/>
          </a:p>
        </p:txBody>
      </p:sp>
      <p:sp>
        <p:nvSpPr>
          <p:cNvPr id="17" name="타원형 설명선 21">
            <a:extLst>
              <a:ext uri="{FF2B5EF4-FFF2-40B4-BE49-F238E27FC236}">
                <a16:creationId xmlns:a16="http://schemas.microsoft.com/office/drawing/2014/main" id="{4C5BDE29-A900-49C7-B022-A75BA0CC271A}"/>
              </a:ext>
            </a:extLst>
          </p:cNvPr>
          <p:cNvSpPr/>
          <p:nvPr/>
        </p:nvSpPr>
        <p:spPr>
          <a:xfrm>
            <a:off x="7240563" y="3248359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9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89920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60ED7F4-B637-420E-A60F-1085712E8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8" y="1052736"/>
            <a:ext cx="7570993" cy="4544627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FB49363-C8D4-49C2-B131-F7B114125D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공지사항 글쓰기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867350-C64E-429F-A13E-803DA2941B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공지사항</a:t>
            </a:r>
            <a:r>
              <a:rPr lang="en-US" altLang="ko-KR"/>
              <a:t>&gt;</a:t>
            </a:r>
            <a:r>
              <a:rPr lang="ko-KR" altLang="en-US"/>
              <a:t>공지사항 글쓰기</a:t>
            </a:r>
          </a:p>
        </p:txBody>
      </p:sp>
      <p:graphicFrame>
        <p:nvGraphicFramePr>
          <p:cNvPr id="11" name="Group 158">
            <a:extLst>
              <a:ext uri="{FF2B5EF4-FFF2-40B4-BE49-F238E27FC236}">
                <a16:creationId xmlns:a16="http://schemas.microsoft.com/office/drawing/2014/main" id="{47A64A56-0CBE-4EC2-A0E4-704A4CBD3750}"/>
              </a:ext>
            </a:extLst>
          </p:cNvPr>
          <p:cNvGraphicFramePr>
            <a:graphicFrameLocks noGrp="1"/>
          </p:cNvGraphicFramePr>
          <p:nvPr/>
        </p:nvGraphicFramePr>
        <p:xfrm>
          <a:off x="7787732" y="276223"/>
          <a:ext cx="1356268" cy="5925360"/>
        </p:xfrm>
        <a:graphic>
          <a:graphicData uri="http://schemas.openxmlformats.org/drawingml/2006/table">
            <a:tbl>
              <a:tblPr/>
              <a:tblGrid>
                <a:gridCol w="16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71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Description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800" dirty="0" err="1"/>
                        <a:t>셀렉트</a:t>
                      </a:r>
                      <a:r>
                        <a:rPr lang="ko-KR" altLang="en-US" sz="800" dirty="0"/>
                        <a:t> 옵션으로 공지사항 상단고정 카테고리 정하기</a:t>
                      </a:r>
                      <a:endParaRPr lang="en-US" altLang="ko-KR" sz="800" dirty="0"/>
                    </a:p>
                    <a:p>
                      <a:pPr marL="0" indent="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800" dirty="0"/>
                        <a:t>공지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테이블 </a:t>
                      </a:r>
                      <a:r>
                        <a:rPr lang="ko-KR" altLang="en-US" sz="800" dirty="0" err="1"/>
                        <a:t>제목앞에이미지</a:t>
                      </a:r>
                      <a:r>
                        <a:rPr lang="ko-KR" altLang="en-US" sz="800" dirty="0"/>
                        <a:t> 노출 </a:t>
                      </a:r>
                      <a:r>
                        <a:rPr lang="en-US" altLang="ko-KR" sz="800" dirty="0"/>
                        <a:t>1tpye(</a:t>
                      </a:r>
                      <a:r>
                        <a:rPr lang="ko-KR" altLang="en-US" sz="800" dirty="0"/>
                        <a:t>가장우선순위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0" indent="0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800" dirty="0"/>
                        <a:t>NEW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: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뉴이미지노츨</a:t>
                      </a:r>
                      <a:r>
                        <a:rPr lang="en-US" altLang="ko-KR" sz="800" dirty="0"/>
                        <a:t>2type(</a:t>
                      </a:r>
                      <a:r>
                        <a:rPr lang="ko-KR" altLang="en-US" sz="800" dirty="0"/>
                        <a:t>두번째 우선순위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0" indent="0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800" dirty="0"/>
                        <a:t>HOT : hot </a:t>
                      </a:r>
                      <a:r>
                        <a:rPr lang="ko-KR" altLang="en-US" sz="800" dirty="0"/>
                        <a:t>이미지노출</a:t>
                      </a:r>
                      <a:r>
                        <a:rPr lang="en-US" altLang="ko-KR" sz="800" dirty="0"/>
                        <a:t>3type(</a:t>
                      </a:r>
                      <a:r>
                        <a:rPr lang="ko-KR" altLang="en-US" sz="800" dirty="0"/>
                        <a:t>세번째</a:t>
                      </a: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우선순위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0" indent="0" latinLnBrk="1">
                        <a:lnSpc>
                          <a:spcPct val="100000"/>
                        </a:lnSpc>
                        <a:buNone/>
                      </a:pPr>
                      <a:endParaRPr lang="en-US" altLang="ko-KR" sz="800" dirty="0"/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48144"/>
                  </a:ext>
                </a:extLst>
              </a:tr>
              <a:tr h="3240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2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800" dirty="0"/>
                        <a:t>Input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text</a:t>
                      </a:r>
                      <a:r>
                        <a:rPr lang="ko-KR" altLang="en-US" sz="800" dirty="0"/>
                        <a:t> 형식으로 </a:t>
                      </a:r>
                      <a:r>
                        <a:rPr lang="ko-KR" altLang="en-US" sz="800" dirty="0" err="1"/>
                        <a:t>글제목작성가능하게</a:t>
                      </a:r>
                      <a:r>
                        <a:rPr lang="ko-KR" altLang="en-US" sz="800" dirty="0"/>
                        <a:t> 하기</a:t>
                      </a:r>
                      <a:endParaRPr lang="en-US" altLang="ko-KR" sz="800" dirty="0"/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3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800" dirty="0" err="1"/>
                        <a:t>로그인시</a:t>
                      </a:r>
                      <a:r>
                        <a:rPr lang="ko-KR" altLang="en-US" sz="800" dirty="0"/>
                        <a:t> 아이디로 작성자 디폴트</a:t>
                      </a:r>
                      <a:endParaRPr lang="en-US" altLang="ko-KR" sz="800" dirty="0"/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4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작성날짜 현재날짜로 디폴트</a:t>
                      </a:r>
                      <a:endParaRPr lang="en-US" altLang="ko-KR" sz="800" dirty="0"/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5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/>
                        <a:t>Summernote</a:t>
                      </a: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에디터 기능 구현</a:t>
                      </a:r>
                      <a:endParaRPr lang="en-US" altLang="ko-KR" sz="800" dirty="0"/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653096"/>
                  </a:ext>
                </a:extLst>
              </a:tr>
              <a:tr h="3240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6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길이 조절 가능</a:t>
                      </a:r>
                      <a:endParaRPr lang="en-US" altLang="ko-KR" sz="800" dirty="0"/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45775"/>
                  </a:ext>
                </a:extLst>
              </a:tr>
              <a:tr h="3240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7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해시태그 기능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#</a:t>
                      </a:r>
                      <a:r>
                        <a:rPr lang="ko-KR" altLang="en-US" sz="800" dirty="0" err="1"/>
                        <a:t>하고스페이스누르면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자동해시태그로변환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글을 </a:t>
                      </a:r>
                      <a:r>
                        <a:rPr lang="ko-KR" altLang="en-US" sz="800" dirty="0" err="1"/>
                        <a:t>반쯤써도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해시태그테이블에</a:t>
                      </a:r>
                      <a:r>
                        <a:rPr lang="ko-KR" altLang="en-US" sz="800" dirty="0"/>
                        <a:t> 값이 있으면 </a:t>
                      </a:r>
                      <a:r>
                        <a:rPr lang="ko-KR" altLang="en-US" sz="800" dirty="0" err="1"/>
                        <a:t>자동완성기능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해시태그로통해</a:t>
                      </a:r>
                      <a:r>
                        <a:rPr lang="ko-KR" altLang="en-US" sz="800" dirty="0"/>
                        <a:t> 공유가능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해시태그로 검색가능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590748"/>
                  </a:ext>
                </a:extLst>
              </a:tr>
              <a:tr h="3240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8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첨부 파일 선택기능 구현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이미지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동영상 추가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*</a:t>
                      </a:r>
                      <a:r>
                        <a:rPr lang="ko-KR" altLang="en-US" sz="800" dirty="0"/>
                        <a:t>이미지형식과 동영상 형식이외는 불가</a:t>
                      </a:r>
                      <a:endParaRPr lang="en-US" altLang="ko-KR" sz="800" dirty="0"/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204712"/>
                  </a:ext>
                </a:extLst>
              </a:tr>
              <a:tr h="3240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9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/>
                        <a:t>목록 버튼 클릭시 공지사항 리스트로 돌아가기</a:t>
                      </a:r>
                      <a:endParaRPr lang="en-US" altLang="ko-KR" sz="800"/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86208"/>
                  </a:ext>
                </a:extLst>
              </a:tr>
              <a:tr h="3240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10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삭제 버튼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글쓴내용</a:t>
                      </a:r>
                      <a:r>
                        <a:rPr lang="ko-KR" altLang="en-US" sz="800" dirty="0"/>
                        <a:t> 모두 </a:t>
                      </a:r>
                      <a:r>
                        <a:rPr lang="en-US" altLang="ko-KR" sz="800" dirty="0"/>
                        <a:t>RESET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73284"/>
                  </a:ext>
                </a:extLst>
              </a:tr>
              <a:tr h="3240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11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 err="1"/>
                        <a:t>글내용</a:t>
                      </a:r>
                      <a:r>
                        <a:rPr lang="ko-KR" altLang="en-US" sz="800" dirty="0"/>
                        <a:t> 작성하고 유효성검사후 등록 버튼 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글 등록</a:t>
                      </a:r>
                      <a:endParaRPr lang="en-US" altLang="ko-KR" sz="800" dirty="0"/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362988"/>
                  </a:ext>
                </a:extLst>
              </a:tr>
            </a:tbl>
          </a:graphicData>
        </a:graphic>
      </p:graphicFrame>
      <p:sp>
        <p:nvSpPr>
          <p:cNvPr id="12" name="타원형 설명선 139">
            <a:extLst>
              <a:ext uri="{FF2B5EF4-FFF2-40B4-BE49-F238E27FC236}">
                <a16:creationId xmlns:a16="http://schemas.microsoft.com/office/drawing/2014/main" id="{CA91BA41-3614-4824-B0EE-6483D1F0CAC3}"/>
              </a:ext>
            </a:extLst>
          </p:cNvPr>
          <p:cNvSpPr/>
          <p:nvPr/>
        </p:nvSpPr>
        <p:spPr>
          <a:xfrm>
            <a:off x="3234445" y="1691589"/>
            <a:ext cx="169667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</a:t>
            </a:r>
            <a:endParaRPr lang="ko-KR" altLang="en-US" sz="900" b="1" dirty="0"/>
          </a:p>
        </p:txBody>
      </p:sp>
      <p:sp>
        <p:nvSpPr>
          <p:cNvPr id="13" name="타원형 설명선 140">
            <a:extLst>
              <a:ext uri="{FF2B5EF4-FFF2-40B4-BE49-F238E27FC236}">
                <a16:creationId xmlns:a16="http://schemas.microsoft.com/office/drawing/2014/main" id="{BBA30BEE-B250-4DAF-87CC-0E3DFE925B1A}"/>
              </a:ext>
            </a:extLst>
          </p:cNvPr>
          <p:cNvSpPr/>
          <p:nvPr/>
        </p:nvSpPr>
        <p:spPr>
          <a:xfrm>
            <a:off x="3404112" y="1861444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/>
              <a:t>2</a:t>
            </a:r>
            <a:endParaRPr lang="ko-KR" altLang="en-US" sz="900" b="1" dirty="0"/>
          </a:p>
        </p:txBody>
      </p:sp>
      <p:sp>
        <p:nvSpPr>
          <p:cNvPr id="14" name="타원형 설명선 140">
            <a:extLst>
              <a:ext uri="{FF2B5EF4-FFF2-40B4-BE49-F238E27FC236}">
                <a16:creationId xmlns:a16="http://schemas.microsoft.com/office/drawing/2014/main" id="{8BCF6F33-9CF5-431B-9B21-F23154003F29}"/>
              </a:ext>
            </a:extLst>
          </p:cNvPr>
          <p:cNvSpPr/>
          <p:nvPr/>
        </p:nvSpPr>
        <p:spPr>
          <a:xfrm>
            <a:off x="3663464" y="2046280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3</a:t>
            </a:r>
            <a:endParaRPr lang="ko-KR" altLang="en-US" sz="900" b="1" dirty="0"/>
          </a:p>
        </p:txBody>
      </p:sp>
      <p:sp>
        <p:nvSpPr>
          <p:cNvPr id="16" name="타원형 설명선 140">
            <a:extLst>
              <a:ext uri="{FF2B5EF4-FFF2-40B4-BE49-F238E27FC236}">
                <a16:creationId xmlns:a16="http://schemas.microsoft.com/office/drawing/2014/main" id="{8FE17425-26F8-4F7F-9FFC-F9509790F5DC}"/>
              </a:ext>
            </a:extLst>
          </p:cNvPr>
          <p:cNvSpPr/>
          <p:nvPr/>
        </p:nvSpPr>
        <p:spPr>
          <a:xfrm>
            <a:off x="3849731" y="2261807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/>
              <a:t>4</a:t>
            </a:r>
            <a:endParaRPr lang="ko-KR" altLang="en-US" sz="900" b="1" dirty="0"/>
          </a:p>
        </p:txBody>
      </p:sp>
      <p:sp>
        <p:nvSpPr>
          <p:cNvPr id="17" name="타원형 설명선 140">
            <a:extLst>
              <a:ext uri="{FF2B5EF4-FFF2-40B4-BE49-F238E27FC236}">
                <a16:creationId xmlns:a16="http://schemas.microsoft.com/office/drawing/2014/main" id="{868D49BD-E9A6-46E2-BA1F-1FC8620976D2}"/>
              </a:ext>
            </a:extLst>
          </p:cNvPr>
          <p:cNvSpPr/>
          <p:nvPr/>
        </p:nvSpPr>
        <p:spPr>
          <a:xfrm>
            <a:off x="4987646" y="2477807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/>
              <a:t>5</a:t>
            </a:r>
            <a:endParaRPr lang="ko-KR" altLang="en-US" sz="900" b="1" dirty="0"/>
          </a:p>
        </p:txBody>
      </p:sp>
      <p:sp>
        <p:nvSpPr>
          <p:cNvPr id="18" name="타원형 설명선 140">
            <a:extLst>
              <a:ext uri="{FF2B5EF4-FFF2-40B4-BE49-F238E27FC236}">
                <a16:creationId xmlns:a16="http://schemas.microsoft.com/office/drawing/2014/main" id="{00AE380B-774B-4F99-BACA-33DAA9A0D607}"/>
              </a:ext>
            </a:extLst>
          </p:cNvPr>
          <p:cNvSpPr/>
          <p:nvPr/>
        </p:nvSpPr>
        <p:spPr>
          <a:xfrm>
            <a:off x="5868144" y="3933056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6</a:t>
            </a:r>
            <a:endParaRPr lang="ko-KR" altLang="en-US" sz="900" b="1" dirty="0"/>
          </a:p>
        </p:txBody>
      </p:sp>
      <p:sp>
        <p:nvSpPr>
          <p:cNvPr id="19" name="타원형 설명선 140">
            <a:extLst>
              <a:ext uri="{FF2B5EF4-FFF2-40B4-BE49-F238E27FC236}">
                <a16:creationId xmlns:a16="http://schemas.microsoft.com/office/drawing/2014/main" id="{66431A93-B2FD-46EB-A699-75DAD28884D4}"/>
              </a:ext>
            </a:extLst>
          </p:cNvPr>
          <p:cNvSpPr/>
          <p:nvPr/>
        </p:nvSpPr>
        <p:spPr>
          <a:xfrm>
            <a:off x="3217286" y="4169364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/>
              <a:t>7</a:t>
            </a:r>
            <a:endParaRPr lang="ko-KR" altLang="en-US" sz="900" b="1" dirty="0"/>
          </a:p>
        </p:txBody>
      </p:sp>
      <p:sp>
        <p:nvSpPr>
          <p:cNvPr id="20" name="타원형 설명선 140">
            <a:extLst>
              <a:ext uri="{FF2B5EF4-FFF2-40B4-BE49-F238E27FC236}">
                <a16:creationId xmlns:a16="http://schemas.microsoft.com/office/drawing/2014/main" id="{1EDBBC7F-254B-4EA1-A52B-F33E2F3FBF47}"/>
              </a:ext>
            </a:extLst>
          </p:cNvPr>
          <p:cNvSpPr/>
          <p:nvPr/>
        </p:nvSpPr>
        <p:spPr>
          <a:xfrm>
            <a:off x="3404111" y="4344704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/>
              <a:t>8</a:t>
            </a:r>
            <a:endParaRPr lang="ko-KR" altLang="en-US" sz="900" b="1" dirty="0"/>
          </a:p>
        </p:txBody>
      </p:sp>
      <p:sp>
        <p:nvSpPr>
          <p:cNvPr id="15" name="타원형 설명선 140">
            <a:extLst>
              <a:ext uri="{FF2B5EF4-FFF2-40B4-BE49-F238E27FC236}">
                <a16:creationId xmlns:a16="http://schemas.microsoft.com/office/drawing/2014/main" id="{67E7CB52-AF9E-4FD1-88D4-BFD5D86CBD2C}"/>
              </a:ext>
            </a:extLst>
          </p:cNvPr>
          <p:cNvSpPr/>
          <p:nvPr/>
        </p:nvSpPr>
        <p:spPr>
          <a:xfrm>
            <a:off x="6457471" y="4563643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9</a:t>
            </a:r>
            <a:endParaRPr lang="ko-KR" altLang="en-US" sz="900" b="1" dirty="0"/>
          </a:p>
        </p:txBody>
      </p:sp>
      <p:sp>
        <p:nvSpPr>
          <p:cNvPr id="21" name="타원형 설명선 140">
            <a:extLst>
              <a:ext uri="{FF2B5EF4-FFF2-40B4-BE49-F238E27FC236}">
                <a16:creationId xmlns:a16="http://schemas.microsoft.com/office/drawing/2014/main" id="{4AE46214-B410-4992-9FDA-7D3ED8856FDE}"/>
              </a:ext>
            </a:extLst>
          </p:cNvPr>
          <p:cNvSpPr/>
          <p:nvPr/>
        </p:nvSpPr>
        <p:spPr>
          <a:xfrm>
            <a:off x="6900891" y="4559799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10</a:t>
            </a:r>
            <a:endParaRPr lang="ko-KR" altLang="en-US" sz="900" b="1" dirty="0"/>
          </a:p>
        </p:txBody>
      </p:sp>
      <p:sp>
        <p:nvSpPr>
          <p:cNvPr id="22" name="타원형 설명선 140">
            <a:extLst>
              <a:ext uri="{FF2B5EF4-FFF2-40B4-BE49-F238E27FC236}">
                <a16:creationId xmlns:a16="http://schemas.microsoft.com/office/drawing/2014/main" id="{09BED824-FC19-475D-A3B0-76B69248F75D}"/>
              </a:ext>
            </a:extLst>
          </p:cNvPr>
          <p:cNvSpPr/>
          <p:nvPr/>
        </p:nvSpPr>
        <p:spPr>
          <a:xfrm>
            <a:off x="7344311" y="4552347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11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60903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A8719F-7582-43D8-81AC-AAD6F1187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934"/>
            <a:ext cx="7542792" cy="4958696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4B0F059-851A-419B-8ABF-D74D61ECE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공지사항 글 상세보기 화면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702637-BC06-41BA-A49A-E62AB78F53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홈페이지</a:t>
            </a:r>
            <a:r>
              <a:rPr lang="en-US" altLang="ko-KR" dirty="0"/>
              <a:t>&gt;</a:t>
            </a:r>
            <a:r>
              <a:rPr lang="ko-KR" altLang="en-US" dirty="0"/>
              <a:t>공지사항</a:t>
            </a:r>
            <a:r>
              <a:rPr lang="en-US" altLang="ko-KR" dirty="0"/>
              <a:t>&gt;</a:t>
            </a:r>
            <a:r>
              <a:rPr lang="ko-KR" altLang="en-US" dirty="0"/>
              <a:t>글 상세보기</a:t>
            </a:r>
          </a:p>
        </p:txBody>
      </p:sp>
      <p:sp>
        <p:nvSpPr>
          <p:cNvPr id="6" name="타원형 설명선 21">
            <a:extLst>
              <a:ext uri="{FF2B5EF4-FFF2-40B4-BE49-F238E27FC236}">
                <a16:creationId xmlns:a16="http://schemas.microsoft.com/office/drawing/2014/main" id="{95EEF48A-A340-4127-AE7A-97C30305141A}"/>
              </a:ext>
            </a:extLst>
          </p:cNvPr>
          <p:cNvSpPr/>
          <p:nvPr/>
        </p:nvSpPr>
        <p:spPr>
          <a:xfrm>
            <a:off x="5560241" y="3068960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7</a:t>
            </a:r>
            <a:endParaRPr lang="ko-KR" altLang="en-US" sz="900" b="1" dirty="0"/>
          </a:p>
        </p:txBody>
      </p:sp>
      <p:sp>
        <p:nvSpPr>
          <p:cNvPr id="8" name="타원형 설명선 21">
            <a:extLst>
              <a:ext uri="{FF2B5EF4-FFF2-40B4-BE49-F238E27FC236}">
                <a16:creationId xmlns:a16="http://schemas.microsoft.com/office/drawing/2014/main" id="{6AEFAAEB-0A6E-46A5-8ED9-271C9DC2B3B0}"/>
              </a:ext>
            </a:extLst>
          </p:cNvPr>
          <p:cNvSpPr/>
          <p:nvPr/>
        </p:nvSpPr>
        <p:spPr>
          <a:xfrm>
            <a:off x="6011837" y="196337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2</a:t>
            </a:r>
            <a:endParaRPr lang="ko-KR" altLang="en-US" sz="900" b="1" dirty="0"/>
          </a:p>
        </p:txBody>
      </p:sp>
      <p:sp>
        <p:nvSpPr>
          <p:cNvPr id="9" name="타원형 설명선 21">
            <a:extLst>
              <a:ext uri="{FF2B5EF4-FFF2-40B4-BE49-F238E27FC236}">
                <a16:creationId xmlns:a16="http://schemas.microsoft.com/office/drawing/2014/main" id="{6194EFF6-5571-466A-B787-0471BA48C66E}"/>
              </a:ext>
            </a:extLst>
          </p:cNvPr>
          <p:cNvSpPr/>
          <p:nvPr/>
        </p:nvSpPr>
        <p:spPr>
          <a:xfrm>
            <a:off x="6848571" y="196337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3</a:t>
            </a:r>
            <a:endParaRPr lang="ko-KR" altLang="en-US" sz="900" b="1" dirty="0"/>
          </a:p>
        </p:txBody>
      </p:sp>
      <p:sp>
        <p:nvSpPr>
          <p:cNvPr id="10" name="타원형 설명선 21">
            <a:extLst>
              <a:ext uri="{FF2B5EF4-FFF2-40B4-BE49-F238E27FC236}">
                <a16:creationId xmlns:a16="http://schemas.microsoft.com/office/drawing/2014/main" id="{B0A4C208-9A74-459E-9A27-0BCDA12CD2D3}"/>
              </a:ext>
            </a:extLst>
          </p:cNvPr>
          <p:cNvSpPr/>
          <p:nvPr/>
        </p:nvSpPr>
        <p:spPr>
          <a:xfrm>
            <a:off x="4912841" y="515719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9</a:t>
            </a:r>
            <a:endParaRPr lang="ko-KR" altLang="en-US" sz="900" b="1" dirty="0"/>
          </a:p>
        </p:txBody>
      </p:sp>
      <p:sp>
        <p:nvSpPr>
          <p:cNvPr id="11" name="타원형 설명선 21">
            <a:extLst>
              <a:ext uri="{FF2B5EF4-FFF2-40B4-BE49-F238E27FC236}">
                <a16:creationId xmlns:a16="http://schemas.microsoft.com/office/drawing/2014/main" id="{976392BB-C81C-4688-88EE-508AED389CAB}"/>
              </a:ext>
            </a:extLst>
          </p:cNvPr>
          <p:cNvSpPr/>
          <p:nvPr/>
        </p:nvSpPr>
        <p:spPr>
          <a:xfrm>
            <a:off x="2195736" y="196337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</a:t>
            </a:r>
            <a:endParaRPr lang="ko-KR" altLang="en-US" sz="900" b="1" dirty="0"/>
          </a:p>
        </p:txBody>
      </p:sp>
      <p:sp>
        <p:nvSpPr>
          <p:cNvPr id="12" name="타원형 설명선 21">
            <a:extLst>
              <a:ext uri="{FF2B5EF4-FFF2-40B4-BE49-F238E27FC236}">
                <a16:creationId xmlns:a16="http://schemas.microsoft.com/office/drawing/2014/main" id="{D90B7A93-0E28-4AD5-BFAB-EE3373EF74EA}"/>
              </a:ext>
            </a:extLst>
          </p:cNvPr>
          <p:cNvSpPr/>
          <p:nvPr/>
        </p:nvSpPr>
        <p:spPr>
          <a:xfrm>
            <a:off x="6656856" y="526519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10</a:t>
            </a:r>
            <a:endParaRPr lang="ko-KR" altLang="en-US" sz="900" b="1" dirty="0"/>
          </a:p>
        </p:txBody>
      </p:sp>
      <p:sp>
        <p:nvSpPr>
          <p:cNvPr id="13" name="타원형 설명선 21">
            <a:extLst>
              <a:ext uri="{FF2B5EF4-FFF2-40B4-BE49-F238E27FC236}">
                <a16:creationId xmlns:a16="http://schemas.microsoft.com/office/drawing/2014/main" id="{F6ED2C55-C3DF-4330-AB4A-04FC2609EE8B}"/>
              </a:ext>
            </a:extLst>
          </p:cNvPr>
          <p:cNvSpPr/>
          <p:nvPr/>
        </p:nvSpPr>
        <p:spPr>
          <a:xfrm>
            <a:off x="7002797" y="526519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11</a:t>
            </a:r>
            <a:endParaRPr lang="ko-KR" altLang="en-US" sz="900" b="1" dirty="0"/>
          </a:p>
        </p:txBody>
      </p:sp>
      <p:sp>
        <p:nvSpPr>
          <p:cNvPr id="14" name="타원형 설명선 21">
            <a:extLst>
              <a:ext uri="{FF2B5EF4-FFF2-40B4-BE49-F238E27FC236}">
                <a16:creationId xmlns:a16="http://schemas.microsoft.com/office/drawing/2014/main" id="{18A5E3C6-8007-43B3-93D5-0B4CF9BE9713}"/>
              </a:ext>
            </a:extLst>
          </p:cNvPr>
          <p:cNvSpPr/>
          <p:nvPr/>
        </p:nvSpPr>
        <p:spPr>
          <a:xfrm>
            <a:off x="7316993" y="526519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12</a:t>
            </a:r>
            <a:endParaRPr lang="ko-KR" altLang="en-US" sz="900" b="1" dirty="0"/>
          </a:p>
        </p:txBody>
      </p:sp>
      <p:sp>
        <p:nvSpPr>
          <p:cNvPr id="15" name="타원형 설명선 21">
            <a:extLst>
              <a:ext uri="{FF2B5EF4-FFF2-40B4-BE49-F238E27FC236}">
                <a16:creationId xmlns:a16="http://schemas.microsoft.com/office/drawing/2014/main" id="{CFC53A1D-F2E9-47A1-AD04-DA1B6BF09C49}"/>
              </a:ext>
            </a:extLst>
          </p:cNvPr>
          <p:cNvSpPr/>
          <p:nvPr/>
        </p:nvSpPr>
        <p:spPr>
          <a:xfrm>
            <a:off x="7318768" y="345228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8</a:t>
            </a:r>
            <a:endParaRPr lang="ko-KR" altLang="en-US" sz="900" b="1" dirty="0"/>
          </a:p>
        </p:txBody>
      </p:sp>
      <p:sp>
        <p:nvSpPr>
          <p:cNvPr id="16" name="타원형 설명선 21">
            <a:extLst>
              <a:ext uri="{FF2B5EF4-FFF2-40B4-BE49-F238E27FC236}">
                <a16:creationId xmlns:a16="http://schemas.microsoft.com/office/drawing/2014/main" id="{BEAA0F67-30E4-44DD-B9CA-CA9BF3210CE9}"/>
              </a:ext>
            </a:extLst>
          </p:cNvPr>
          <p:cNvSpPr/>
          <p:nvPr/>
        </p:nvSpPr>
        <p:spPr>
          <a:xfrm>
            <a:off x="2345216" y="2492896"/>
            <a:ext cx="199385" cy="216000"/>
          </a:xfrm>
          <a:prstGeom prst="wedgeEllipseCallout">
            <a:avLst>
              <a:gd name="adj1" fmla="val -26445"/>
              <a:gd name="adj2" fmla="val -846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4</a:t>
            </a:r>
            <a:endParaRPr lang="ko-KR" altLang="en-US" sz="900" b="1" dirty="0"/>
          </a:p>
        </p:txBody>
      </p:sp>
      <p:sp>
        <p:nvSpPr>
          <p:cNvPr id="17" name="타원형 설명선 21">
            <a:extLst>
              <a:ext uri="{FF2B5EF4-FFF2-40B4-BE49-F238E27FC236}">
                <a16:creationId xmlns:a16="http://schemas.microsoft.com/office/drawing/2014/main" id="{9B53DB21-5933-40EE-8D8F-B0FAFE8DAC7E}"/>
              </a:ext>
            </a:extLst>
          </p:cNvPr>
          <p:cNvSpPr/>
          <p:nvPr/>
        </p:nvSpPr>
        <p:spPr>
          <a:xfrm>
            <a:off x="2686379" y="2111129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5</a:t>
            </a:r>
            <a:endParaRPr lang="ko-KR" altLang="en-US" sz="900" b="1" dirty="0"/>
          </a:p>
        </p:txBody>
      </p:sp>
      <p:sp>
        <p:nvSpPr>
          <p:cNvPr id="18" name="타원형 설명선 21">
            <a:extLst>
              <a:ext uri="{FF2B5EF4-FFF2-40B4-BE49-F238E27FC236}">
                <a16:creationId xmlns:a16="http://schemas.microsoft.com/office/drawing/2014/main" id="{05176812-92FA-4F7C-BA87-B6AB2D9BFD4A}"/>
              </a:ext>
            </a:extLst>
          </p:cNvPr>
          <p:cNvSpPr/>
          <p:nvPr/>
        </p:nvSpPr>
        <p:spPr>
          <a:xfrm>
            <a:off x="3104746" y="2111129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6</a:t>
            </a:r>
            <a:endParaRPr lang="ko-KR" altLang="en-US" sz="900" b="1" dirty="0"/>
          </a:p>
        </p:txBody>
      </p:sp>
      <p:graphicFrame>
        <p:nvGraphicFramePr>
          <p:cNvPr id="19" name="Group 158">
            <a:extLst>
              <a:ext uri="{FF2B5EF4-FFF2-40B4-BE49-F238E27FC236}">
                <a16:creationId xmlns:a16="http://schemas.microsoft.com/office/drawing/2014/main" id="{00B8FA70-F292-48DA-8661-4FCED7835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21304"/>
              </p:ext>
            </p:extLst>
          </p:nvPr>
        </p:nvGraphicFramePr>
        <p:xfrm>
          <a:off x="7817827" y="276223"/>
          <a:ext cx="1313889" cy="4272315"/>
        </p:xfrm>
        <a:graphic>
          <a:graphicData uri="http://schemas.openxmlformats.org/drawingml/2006/table">
            <a:tbl>
              <a:tblPr/>
              <a:tblGrid>
                <a:gridCol w="18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74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ㅋ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글 카테고리 저장된 걸로 넘어오고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작성자면수정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 가능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2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저장되었던 제목이 넘어오고 작성자면 수정가능</a:t>
                      </a:r>
                      <a:endParaRPr lang="en-US" altLang="ko-KR" sz="800" b="0" u="none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3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 저장된 글쓴이 아이디 값이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세샨으로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 넘어옴 모든 사람이 볼 수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4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글 번호가 넘어옴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5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Arial" pitchFamily="34" charset="0"/>
                        </a:rPr>
                        <a:t>조회수가 표시됨</a:t>
                      </a:r>
                      <a:endParaRPr lang="en-US" altLang="ko-KR" sz="800" b="0" u="none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1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6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글 등록일자가 표시됨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수정불가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7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작성한 글이 보임 글쓴이실 수정가능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5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8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화면을 넘어가면 스크롤바가 자동으로 나타남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9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작성자 일시 비밀번호가 나타남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10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저장버튼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 수정됨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98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11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삭제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누를시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 등록된 게시물이 삭제되는 버튼임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정말로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? 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확인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)(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취소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창이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12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다시 공지사항 목록으로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돌아감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59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4B0F059-851A-419B-8ABF-D74D61ECE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공지사항 글 상세보기 화면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702637-BC06-41BA-A49A-E62AB78F53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홈페이지</a:t>
            </a:r>
            <a:r>
              <a:rPr lang="en-US" altLang="ko-KR" dirty="0"/>
              <a:t>&gt;</a:t>
            </a:r>
            <a:r>
              <a:rPr lang="ko-KR" altLang="en-US" dirty="0"/>
              <a:t>공지사항</a:t>
            </a:r>
            <a:r>
              <a:rPr lang="en-US" altLang="ko-KR" dirty="0"/>
              <a:t>&gt;</a:t>
            </a:r>
            <a:r>
              <a:rPr lang="ko-KR" altLang="en-US" dirty="0"/>
              <a:t>글 상세보기</a:t>
            </a:r>
          </a:p>
        </p:txBody>
      </p:sp>
      <p:sp>
        <p:nvSpPr>
          <p:cNvPr id="6" name="타원형 설명선 21">
            <a:extLst>
              <a:ext uri="{FF2B5EF4-FFF2-40B4-BE49-F238E27FC236}">
                <a16:creationId xmlns:a16="http://schemas.microsoft.com/office/drawing/2014/main" id="{95EEF48A-A340-4127-AE7A-97C30305141A}"/>
              </a:ext>
            </a:extLst>
          </p:cNvPr>
          <p:cNvSpPr/>
          <p:nvPr/>
        </p:nvSpPr>
        <p:spPr>
          <a:xfrm>
            <a:off x="5560241" y="3068960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7</a:t>
            </a:r>
            <a:endParaRPr lang="ko-KR" altLang="en-US" sz="900" b="1" dirty="0"/>
          </a:p>
        </p:txBody>
      </p:sp>
      <p:sp>
        <p:nvSpPr>
          <p:cNvPr id="8" name="타원형 설명선 21">
            <a:extLst>
              <a:ext uri="{FF2B5EF4-FFF2-40B4-BE49-F238E27FC236}">
                <a16:creationId xmlns:a16="http://schemas.microsoft.com/office/drawing/2014/main" id="{6AEFAAEB-0A6E-46A5-8ED9-271C9DC2B3B0}"/>
              </a:ext>
            </a:extLst>
          </p:cNvPr>
          <p:cNvSpPr/>
          <p:nvPr/>
        </p:nvSpPr>
        <p:spPr>
          <a:xfrm>
            <a:off x="6011837" y="196337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2</a:t>
            </a:r>
            <a:endParaRPr lang="ko-KR" altLang="en-US" sz="900" b="1" dirty="0"/>
          </a:p>
        </p:txBody>
      </p:sp>
      <p:sp>
        <p:nvSpPr>
          <p:cNvPr id="9" name="타원형 설명선 21">
            <a:extLst>
              <a:ext uri="{FF2B5EF4-FFF2-40B4-BE49-F238E27FC236}">
                <a16:creationId xmlns:a16="http://schemas.microsoft.com/office/drawing/2014/main" id="{6194EFF6-5571-466A-B787-0471BA48C66E}"/>
              </a:ext>
            </a:extLst>
          </p:cNvPr>
          <p:cNvSpPr/>
          <p:nvPr/>
        </p:nvSpPr>
        <p:spPr>
          <a:xfrm>
            <a:off x="6848571" y="196337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3</a:t>
            </a:r>
            <a:endParaRPr lang="ko-KR" altLang="en-US" sz="900" b="1" dirty="0"/>
          </a:p>
        </p:txBody>
      </p:sp>
      <p:sp>
        <p:nvSpPr>
          <p:cNvPr id="10" name="타원형 설명선 21">
            <a:extLst>
              <a:ext uri="{FF2B5EF4-FFF2-40B4-BE49-F238E27FC236}">
                <a16:creationId xmlns:a16="http://schemas.microsoft.com/office/drawing/2014/main" id="{B0A4C208-9A74-459E-9A27-0BCDA12CD2D3}"/>
              </a:ext>
            </a:extLst>
          </p:cNvPr>
          <p:cNvSpPr/>
          <p:nvPr/>
        </p:nvSpPr>
        <p:spPr>
          <a:xfrm>
            <a:off x="4912841" y="515719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9</a:t>
            </a:r>
            <a:endParaRPr lang="ko-KR" altLang="en-US" sz="900" b="1" dirty="0"/>
          </a:p>
        </p:txBody>
      </p:sp>
      <p:sp>
        <p:nvSpPr>
          <p:cNvPr id="11" name="타원형 설명선 21">
            <a:extLst>
              <a:ext uri="{FF2B5EF4-FFF2-40B4-BE49-F238E27FC236}">
                <a16:creationId xmlns:a16="http://schemas.microsoft.com/office/drawing/2014/main" id="{976392BB-C81C-4688-88EE-508AED389CAB}"/>
              </a:ext>
            </a:extLst>
          </p:cNvPr>
          <p:cNvSpPr/>
          <p:nvPr/>
        </p:nvSpPr>
        <p:spPr>
          <a:xfrm>
            <a:off x="2195736" y="196337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</a:t>
            </a:r>
            <a:endParaRPr lang="ko-KR" altLang="en-US" sz="900" b="1" dirty="0"/>
          </a:p>
        </p:txBody>
      </p:sp>
      <p:sp>
        <p:nvSpPr>
          <p:cNvPr id="12" name="타원형 설명선 21">
            <a:extLst>
              <a:ext uri="{FF2B5EF4-FFF2-40B4-BE49-F238E27FC236}">
                <a16:creationId xmlns:a16="http://schemas.microsoft.com/office/drawing/2014/main" id="{D90B7A93-0E28-4AD5-BFAB-EE3373EF74EA}"/>
              </a:ext>
            </a:extLst>
          </p:cNvPr>
          <p:cNvSpPr/>
          <p:nvPr/>
        </p:nvSpPr>
        <p:spPr>
          <a:xfrm>
            <a:off x="6656856" y="526519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10</a:t>
            </a:r>
            <a:endParaRPr lang="ko-KR" altLang="en-US" sz="900" b="1" dirty="0"/>
          </a:p>
        </p:txBody>
      </p:sp>
      <p:sp>
        <p:nvSpPr>
          <p:cNvPr id="13" name="타원형 설명선 21">
            <a:extLst>
              <a:ext uri="{FF2B5EF4-FFF2-40B4-BE49-F238E27FC236}">
                <a16:creationId xmlns:a16="http://schemas.microsoft.com/office/drawing/2014/main" id="{F6ED2C55-C3DF-4330-AB4A-04FC2609EE8B}"/>
              </a:ext>
            </a:extLst>
          </p:cNvPr>
          <p:cNvSpPr/>
          <p:nvPr/>
        </p:nvSpPr>
        <p:spPr>
          <a:xfrm>
            <a:off x="7002797" y="526519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11</a:t>
            </a:r>
            <a:endParaRPr lang="ko-KR" altLang="en-US" sz="900" b="1" dirty="0"/>
          </a:p>
        </p:txBody>
      </p:sp>
      <p:sp>
        <p:nvSpPr>
          <p:cNvPr id="14" name="타원형 설명선 21">
            <a:extLst>
              <a:ext uri="{FF2B5EF4-FFF2-40B4-BE49-F238E27FC236}">
                <a16:creationId xmlns:a16="http://schemas.microsoft.com/office/drawing/2014/main" id="{18A5E3C6-8007-43B3-93D5-0B4CF9BE9713}"/>
              </a:ext>
            </a:extLst>
          </p:cNvPr>
          <p:cNvSpPr/>
          <p:nvPr/>
        </p:nvSpPr>
        <p:spPr>
          <a:xfrm>
            <a:off x="7316993" y="526519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12</a:t>
            </a:r>
            <a:endParaRPr lang="ko-KR" altLang="en-US" sz="900" b="1" dirty="0"/>
          </a:p>
        </p:txBody>
      </p:sp>
      <p:sp>
        <p:nvSpPr>
          <p:cNvPr id="15" name="타원형 설명선 21">
            <a:extLst>
              <a:ext uri="{FF2B5EF4-FFF2-40B4-BE49-F238E27FC236}">
                <a16:creationId xmlns:a16="http://schemas.microsoft.com/office/drawing/2014/main" id="{CFC53A1D-F2E9-47A1-AD04-DA1B6BF09C49}"/>
              </a:ext>
            </a:extLst>
          </p:cNvPr>
          <p:cNvSpPr/>
          <p:nvPr/>
        </p:nvSpPr>
        <p:spPr>
          <a:xfrm>
            <a:off x="7318768" y="345228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8</a:t>
            </a:r>
            <a:endParaRPr lang="ko-KR" altLang="en-US" sz="900" b="1" dirty="0"/>
          </a:p>
        </p:txBody>
      </p:sp>
      <p:sp>
        <p:nvSpPr>
          <p:cNvPr id="16" name="타원형 설명선 21">
            <a:extLst>
              <a:ext uri="{FF2B5EF4-FFF2-40B4-BE49-F238E27FC236}">
                <a16:creationId xmlns:a16="http://schemas.microsoft.com/office/drawing/2014/main" id="{BEAA0F67-30E4-44DD-B9CA-CA9BF3210CE9}"/>
              </a:ext>
            </a:extLst>
          </p:cNvPr>
          <p:cNvSpPr/>
          <p:nvPr/>
        </p:nvSpPr>
        <p:spPr>
          <a:xfrm>
            <a:off x="2345216" y="2492896"/>
            <a:ext cx="199385" cy="216000"/>
          </a:xfrm>
          <a:prstGeom prst="wedgeEllipseCallout">
            <a:avLst>
              <a:gd name="adj1" fmla="val -26445"/>
              <a:gd name="adj2" fmla="val -846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4</a:t>
            </a:r>
            <a:endParaRPr lang="ko-KR" altLang="en-US" sz="900" b="1" dirty="0"/>
          </a:p>
        </p:txBody>
      </p:sp>
      <p:sp>
        <p:nvSpPr>
          <p:cNvPr id="17" name="타원형 설명선 21">
            <a:extLst>
              <a:ext uri="{FF2B5EF4-FFF2-40B4-BE49-F238E27FC236}">
                <a16:creationId xmlns:a16="http://schemas.microsoft.com/office/drawing/2014/main" id="{9B53DB21-5933-40EE-8D8F-B0FAFE8DAC7E}"/>
              </a:ext>
            </a:extLst>
          </p:cNvPr>
          <p:cNvSpPr/>
          <p:nvPr/>
        </p:nvSpPr>
        <p:spPr>
          <a:xfrm>
            <a:off x="2686379" y="2111129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5</a:t>
            </a:r>
            <a:endParaRPr lang="ko-KR" altLang="en-US" sz="900" b="1" dirty="0"/>
          </a:p>
        </p:txBody>
      </p:sp>
      <p:sp>
        <p:nvSpPr>
          <p:cNvPr id="18" name="타원형 설명선 21">
            <a:extLst>
              <a:ext uri="{FF2B5EF4-FFF2-40B4-BE49-F238E27FC236}">
                <a16:creationId xmlns:a16="http://schemas.microsoft.com/office/drawing/2014/main" id="{05176812-92FA-4F7C-BA87-B6AB2D9BFD4A}"/>
              </a:ext>
            </a:extLst>
          </p:cNvPr>
          <p:cNvSpPr/>
          <p:nvPr/>
        </p:nvSpPr>
        <p:spPr>
          <a:xfrm>
            <a:off x="3104746" y="2111129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6</a:t>
            </a:r>
            <a:endParaRPr lang="ko-KR" altLang="en-US" sz="900" b="1" dirty="0"/>
          </a:p>
        </p:txBody>
      </p:sp>
      <p:graphicFrame>
        <p:nvGraphicFramePr>
          <p:cNvPr id="19" name="Group 158">
            <a:extLst>
              <a:ext uri="{FF2B5EF4-FFF2-40B4-BE49-F238E27FC236}">
                <a16:creationId xmlns:a16="http://schemas.microsoft.com/office/drawing/2014/main" id="{00B8FA70-F292-48DA-8661-4FCED7835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28206"/>
              </p:ext>
            </p:extLst>
          </p:nvPr>
        </p:nvGraphicFramePr>
        <p:xfrm>
          <a:off x="7825041" y="202174"/>
          <a:ext cx="1313889" cy="3728314"/>
        </p:xfrm>
        <a:graphic>
          <a:graphicData uri="http://schemas.openxmlformats.org/drawingml/2006/table">
            <a:tbl>
              <a:tblPr/>
              <a:tblGrid>
                <a:gridCol w="18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74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Description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2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3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4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5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1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6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7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5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8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9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10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98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11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12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56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13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14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15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16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38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4B0F059-851A-419B-8ABF-D74D61ECE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공지사항 글 상세보기 화면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702637-BC06-41BA-A49A-E62AB78F53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홈페이지</a:t>
            </a:r>
            <a:r>
              <a:rPr lang="en-US" altLang="ko-KR" dirty="0"/>
              <a:t>&gt;</a:t>
            </a:r>
            <a:r>
              <a:rPr lang="ko-KR" altLang="en-US" dirty="0"/>
              <a:t>공지사항</a:t>
            </a:r>
            <a:r>
              <a:rPr lang="en-US" altLang="ko-KR" dirty="0"/>
              <a:t>&gt;</a:t>
            </a:r>
            <a:r>
              <a:rPr lang="ko-KR" altLang="en-US" dirty="0"/>
              <a:t>글 상세보기</a:t>
            </a:r>
          </a:p>
        </p:txBody>
      </p:sp>
      <p:sp>
        <p:nvSpPr>
          <p:cNvPr id="6" name="타원형 설명선 21">
            <a:extLst>
              <a:ext uri="{FF2B5EF4-FFF2-40B4-BE49-F238E27FC236}">
                <a16:creationId xmlns:a16="http://schemas.microsoft.com/office/drawing/2014/main" id="{95EEF48A-A340-4127-AE7A-97C30305141A}"/>
              </a:ext>
            </a:extLst>
          </p:cNvPr>
          <p:cNvSpPr/>
          <p:nvPr/>
        </p:nvSpPr>
        <p:spPr>
          <a:xfrm>
            <a:off x="5560241" y="3068960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7</a:t>
            </a:r>
            <a:endParaRPr lang="ko-KR" altLang="en-US" sz="900" b="1" dirty="0"/>
          </a:p>
        </p:txBody>
      </p:sp>
      <p:sp>
        <p:nvSpPr>
          <p:cNvPr id="8" name="타원형 설명선 21">
            <a:extLst>
              <a:ext uri="{FF2B5EF4-FFF2-40B4-BE49-F238E27FC236}">
                <a16:creationId xmlns:a16="http://schemas.microsoft.com/office/drawing/2014/main" id="{6AEFAAEB-0A6E-46A5-8ED9-271C9DC2B3B0}"/>
              </a:ext>
            </a:extLst>
          </p:cNvPr>
          <p:cNvSpPr/>
          <p:nvPr/>
        </p:nvSpPr>
        <p:spPr>
          <a:xfrm>
            <a:off x="6011837" y="196337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2</a:t>
            </a:r>
            <a:endParaRPr lang="ko-KR" altLang="en-US" sz="900" b="1" dirty="0"/>
          </a:p>
        </p:txBody>
      </p:sp>
      <p:sp>
        <p:nvSpPr>
          <p:cNvPr id="9" name="타원형 설명선 21">
            <a:extLst>
              <a:ext uri="{FF2B5EF4-FFF2-40B4-BE49-F238E27FC236}">
                <a16:creationId xmlns:a16="http://schemas.microsoft.com/office/drawing/2014/main" id="{6194EFF6-5571-466A-B787-0471BA48C66E}"/>
              </a:ext>
            </a:extLst>
          </p:cNvPr>
          <p:cNvSpPr/>
          <p:nvPr/>
        </p:nvSpPr>
        <p:spPr>
          <a:xfrm>
            <a:off x="6848571" y="196337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3</a:t>
            </a:r>
            <a:endParaRPr lang="ko-KR" altLang="en-US" sz="900" b="1" dirty="0"/>
          </a:p>
        </p:txBody>
      </p:sp>
      <p:sp>
        <p:nvSpPr>
          <p:cNvPr id="10" name="타원형 설명선 21">
            <a:extLst>
              <a:ext uri="{FF2B5EF4-FFF2-40B4-BE49-F238E27FC236}">
                <a16:creationId xmlns:a16="http://schemas.microsoft.com/office/drawing/2014/main" id="{B0A4C208-9A74-459E-9A27-0BCDA12CD2D3}"/>
              </a:ext>
            </a:extLst>
          </p:cNvPr>
          <p:cNvSpPr/>
          <p:nvPr/>
        </p:nvSpPr>
        <p:spPr>
          <a:xfrm>
            <a:off x="4912841" y="515719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9</a:t>
            </a:r>
            <a:endParaRPr lang="ko-KR" altLang="en-US" sz="900" b="1" dirty="0"/>
          </a:p>
        </p:txBody>
      </p:sp>
      <p:sp>
        <p:nvSpPr>
          <p:cNvPr id="11" name="타원형 설명선 21">
            <a:extLst>
              <a:ext uri="{FF2B5EF4-FFF2-40B4-BE49-F238E27FC236}">
                <a16:creationId xmlns:a16="http://schemas.microsoft.com/office/drawing/2014/main" id="{976392BB-C81C-4688-88EE-508AED389CAB}"/>
              </a:ext>
            </a:extLst>
          </p:cNvPr>
          <p:cNvSpPr/>
          <p:nvPr/>
        </p:nvSpPr>
        <p:spPr>
          <a:xfrm>
            <a:off x="2195736" y="196337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</a:t>
            </a:r>
            <a:endParaRPr lang="ko-KR" altLang="en-US" sz="900" b="1" dirty="0"/>
          </a:p>
        </p:txBody>
      </p:sp>
      <p:sp>
        <p:nvSpPr>
          <p:cNvPr id="12" name="타원형 설명선 21">
            <a:extLst>
              <a:ext uri="{FF2B5EF4-FFF2-40B4-BE49-F238E27FC236}">
                <a16:creationId xmlns:a16="http://schemas.microsoft.com/office/drawing/2014/main" id="{D90B7A93-0E28-4AD5-BFAB-EE3373EF74EA}"/>
              </a:ext>
            </a:extLst>
          </p:cNvPr>
          <p:cNvSpPr/>
          <p:nvPr/>
        </p:nvSpPr>
        <p:spPr>
          <a:xfrm>
            <a:off x="6656856" y="526519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10</a:t>
            </a:r>
            <a:endParaRPr lang="ko-KR" altLang="en-US" sz="900" b="1" dirty="0"/>
          </a:p>
        </p:txBody>
      </p:sp>
      <p:sp>
        <p:nvSpPr>
          <p:cNvPr id="13" name="타원형 설명선 21">
            <a:extLst>
              <a:ext uri="{FF2B5EF4-FFF2-40B4-BE49-F238E27FC236}">
                <a16:creationId xmlns:a16="http://schemas.microsoft.com/office/drawing/2014/main" id="{F6ED2C55-C3DF-4330-AB4A-04FC2609EE8B}"/>
              </a:ext>
            </a:extLst>
          </p:cNvPr>
          <p:cNvSpPr/>
          <p:nvPr/>
        </p:nvSpPr>
        <p:spPr>
          <a:xfrm>
            <a:off x="7002797" y="526519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11</a:t>
            </a:r>
            <a:endParaRPr lang="ko-KR" altLang="en-US" sz="900" b="1" dirty="0"/>
          </a:p>
        </p:txBody>
      </p:sp>
      <p:sp>
        <p:nvSpPr>
          <p:cNvPr id="14" name="타원형 설명선 21">
            <a:extLst>
              <a:ext uri="{FF2B5EF4-FFF2-40B4-BE49-F238E27FC236}">
                <a16:creationId xmlns:a16="http://schemas.microsoft.com/office/drawing/2014/main" id="{18A5E3C6-8007-43B3-93D5-0B4CF9BE9713}"/>
              </a:ext>
            </a:extLst>
          </p:cNvPr>
          <p:cNvSpPr/>
          <p:nvPr/>
        </p:nvSpPr>
        <p:spPr>
          <a:xfrm>
            <a:off x="7316993" y="526519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12</a:t>
            </a:r>
            <a:endParaRPr lang="ko-KR" altLang="en-US" sz="900" b="1" dirty="0"/>
          </a:p>
        </p:txBody>
      </p:sp>
      <p:sp>
        <p:nvSpPr>
          <p:cNvPr id="15" name="타원형 설명선 21">
            <a:extLst>
              <a:ext uri="{FF2B5EF4-FFF2-40B4-BE49-F238E27FC236}">
                <a16:creationId xmlns:a16="http://schemas.microsoft.com/office/drawing/2014/main" id="{CFC53A1D-F2E9-47A1-AD04-DA1B6BF09C49}"/>
              </a:ext>
            </a:extLst>
          </p:cNvPr>
          <p:cNvSpPr/>
          <p:nvPr/>
        </p:nvSpPr>
        <p:spPr>
          <a:xfrm>
            <a:off x="7318768" y="3452282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8</a:t>
            </a:r>
            <a:endParaRPr lang="ko-KR" altLang="en-US" sz="900" b="1" dirty="0"/>
          </a:p>
        </p:txBody>
      </p:sp>
      <p:sp>
        <p:nvSpPr>
          <p:cNvPr id="16" name="타원형 설명선 21">
            <a:extLst>
              <a:ext uri="{FF2B5EF4-FFF2-40B4-BE49-F238E27FC236}">
                <a16:creationId xmlns:a16="http://schemas.microsoft.com/office/drawing/2014/main" id="{BEAA0F67-30E4-44DD-B9CA-CA9BF3210CE9}"/>
              </a:ext>
            </a:extLst>
          </p:cNvPr>
          <p:cNvSpPr/>
          <p:nvPr/>
        </p:nvSpPr>
        <p:spPr>
          <a:xfrm>
            <a:off x="2345216" y="2492896"/>
            <a:ext cx="199385" cy="216000"/>
          </a:xfrm>
          <a:prstGeom prst="wedgeEllipseCallout">
            <a:avLst>
              <a:gd name="adj1" fmla="val -26445"/>
              <a:gd name="adj2" fmla="val -846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4</a:t>
            </a:r>
            <a:endParaRPr lang="ko-KR" altLang="en-US" sz="900" b="1" dirty="0"/>
          </a:p>
        </p:txBody>
      </p:sp>
      <p:sp>
        <p:nvSpPr>
          <p:cNvPr id="17" name="타원형 설명선 21">
            <a:extLst>
              <a:ext uri="{FF2B5EF4-FFF2-40B4-BE49-F238E27FC236}">
                <a16:creationId xmlns:a16="http://schemas.microsoft.com/office/drawing/2014/main" id="{9B53DB21-5933-40EE-8D8F-B0FAFE8DAC7E}"/>
              </a:ext>
            </a:extLst>
          </p:cNvPr>
          <p:cNvSpPr/>
          <p:nvPr/>
        </p:nvSpPr>
        <p:spPr>
          <a:xfrm>
            <a:off x="2686379" y="2111129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5</a:t>
            </a:r>
            <a:endParaRPr lang="ko-KR" altLang="en-US" sz="900" b="1" dirty="0"/>
          </a:p>
        </p:txBody>
      </p:sp>
      <p:sp>
        <p:nvSpPr>
          <p:cNvPr id="18" name="타원형 설명선 21">
            <a:extLst>
              <a:ext uri="{FF2B5EF4-FFF2-40B4-BE49-F238E27FC236}">
                <a16:creationId xmlns:a16="http://schemas.microsoft.com/office/drawing/2014/main" id="{05176812-92FA-4F7C-BA87-B6AB2D9BFD4A}"/>
              </a:ext>
            </a:extLst>
          </p:cNvPr>
          <p:cNvSpPr/>
          <p:nvPr/>
        </p:nvSpPr>
        <p:spPr>
          <a:xfrm>
            <a:off x="3104746" y="2111129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6</a:t>
            </a:r>
            <a:endParaRPr lang="ko-KR" altLang="en-US" sz="900" b="1" dirty="0"/>
          </a:p>
        </p:txBody>
      </p:sp>
      <p:graphicFrame>
        <p:nvGraphicFramePr>
          <p:cNvPr id="19" name="Group 158">
            <a:extLst>
              <a:ext uri="{FF2B5EF4-FFF2-40B4-BE49-F238E27FC236}">
                <a16:creationId xmlns:a16="http://schemas.microsoft.com/office/drawing/2014/main" id="{00B8FA70-F292-48DA-8661-4FCED783538A}"/>
              </a:ext>
            </a:extLst>
          </p:cNvPr>
          <p:cNvGraphicFramePr>
            <a:graphicFrameLocks noGrp="1"/>
          </p:cNvGraphicFramePr>
          <p:nvPr/>
        </p:nvGraphicFramePr>
        <p:xfrm>
          <a:off x="7825041" y="202174"/>
          <a:ext cx="1313889" cy="3728314"/>
        </p:xfrm>
        <a:graphic>
          <a:graphicData uri="http://schemas.openxmlformats.org/drawingml/2006/table">
            <a:tbl>
              <a:tblPr/>
              <a:tblGrid>
                <a:gridCol w="18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74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Description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2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3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4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5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1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6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7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5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8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9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10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98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11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12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56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13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14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15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8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  <a:sym typeface="Gill Sans"/>
                        </a:rPr>
                        <a:t>16</a:t>
                      </a:r>
                    </a:p>
                  </a:txBody>
                  <a:tcPr marL="16615" marR="16615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pitchFamily="34" charset="0"/>
                        <a:sym typeface="Gill Sans"/>
                      </a:endParaRPr>
                    </a:p>
                  </a:txBody>
                  <a:tcPr marL="16615" marR="16615" marT="36000" marB="36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0" name="타원형 설명선 21">
            <a:extLst>
              <a:ext uri="{FF2B5EF4-FFF2-40B4-BE49-F238E27FC236}">
                <a16:creationId xmlns:a16="http://schemas.microsoft.com/office/drawing/2014/main" id="{4C8770E4-0571-483E-AC03-4864BE350C0A}"/>
              </a:ext>
            </a:extLst>
          </p:cNvPr>
          <p:cNvSpPr/>
          <p:nvPr/>
        </p:nvSpPr>
        <p:spPr>
          <a:xfrm>
            <a:off x="4062350" y="4321578"/>
            <a:ext cx="199385" cy="216000"/>
          </a:xfrm>
          <a:prstGeom prst="wedgeEllipseCallout">
            <a:avLst>
              <a:gd name="adj1" fmla="val -61339"/>
              <a:gd name="adj2" fmla="val 7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/>
              <a:t>15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36615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33364</TotalTime>
  <Words>767</Words>
  <Application>Microsoft Office PowerPoint</Application>
  <PresentationFormat>화면 슬라이드 쇼(4:3)</PresentationFormat>
  <Paragraphs>388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굴림체</vt:lpstr>
      <vt:lpstr>돋움</vt:lpstr>
      <vt:lpstr>맑은 고딕</vt:lpstr>
      <vt:lpstr>Arial</vt:lpstr>
      <vt:lpstr>Brush Script MT</vt:lpstr>
      <vt:lpstr>Office 테마</vt:lpstr>
      <vt:lpstr>화면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</dc:creator>
  <cp:lastModifiedBy>송 혜미</cp:lastModifiedBy>
  <cp:revision>98</cp:revision>
  <cp:lastPrinted>2016-12-09T01:30:52Z</cp:lastPrinted>
  <dcterms:created xsi:type="dcterms:W3CDTF">2016-12-07T01:37:04Z</dcterms:created>
  <dcterms:modified xsi:type="dcterms:W3CDTF">2021-07-08T16:27:59Z</dcterms:modified>
</cp:coreProperties>
</file>