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3DCF4-9456-4AAE-8B0E-AD8F184ED44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93744A2-A0CE-4B65-9823-A3240BE3C247}">
      <dgm:prSet phldrT="[텍스트]" custT="1"/>
      <dgm:spPr/>
      <dgm:t>
        <a:bodyPr/>
        <a:lstStyle/>
        <a:p>
          <a:pPr latinLnBrk="1"/>
          <a:r>
            <a:rPr lang="en-US" altLang="ko-KR" sz="1800" b="1" smtClean="0"/>
            <a:t>html</a:t>
          </a:r>
          <a:endParaRPr lang="en-US" altLang="ko-KR" sz="1800" b="1" dirty="0" smtClean="0"/>
        </a:p>
      </dgm:t>
    </dgm:pt>
    <dgm:pt modelId="{CF167140-ECC7-4124-80DF-FCAC33146F58}" type="parTrans" cxnId="{A7807DF8-B52C-49BF-A950-AB7DACEFD18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4236F641-322E-4E8B-9531-15151C96A9EF}" type="sibTrans" cxnId="{A7807DF8-B52C-49BF-A950-AB7DACEFD18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81108D71-70CA-474C-BF31-29088DD42621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body</a:t>
          </a:r>
          <a:endParaRPr lang="ko-KR" altLang="en-US" sz="1800" b="1" dirty="0"/>
        </a:p>
      </dgm:t>
    </dgm:pt>
    <dgm:pt modelId="{901EA7CB-5324-40B3-8C3E-1ECAEE61484E}" type="parTrans" cxnId="{4DFF560E-59E9-4442-9BE0-6C021E1566C1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BC1C0D18-F873-41FD-A7C9-78977622463B}" type="sibTrans" cxnId="{4DFF560E-59E9-4442-9BE0-6C021E1566C1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8A1E1302-57B4-4666-BCC8-23C22CD14C60}">
      <dgm:prSet custT="1"/>
      <dgm:spPr/>
      <dgm:t>
        <a:bodyPr/>
        <a:lstStyle/>
        <a:p>
          <a:pPr latinLnBrk="1"/>
          <a:r>
            <a:rPr lang="en-US" altLang="ko-KR" sz="1800" b="1" dirty="0" smtClean="0"/>
            <a:t>div</a:t>
          </a:r>
        </a:p>
      </dgm:t>
    </dgm:pt>
    <dgm:pt modelId="{D666A811-15D1-4F9B-BC2C-015DF49EF456}" type="parTrans" cxnId="{AEA604FE-127F-42BE-BA5C-3E7A4BFB085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4A1A080D-990A-4764-BA1D-240A350B8B46}" type="sibTrans" cxnId="{AEA604FE-127F-42BE-BA5C-3E7A4BFB0858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C074A09E-9DCC-4B0F-8539-55FE98D5CBA3}">
      <dgm:prSet custT="1"/>
      <dgm:spPr/>
      <dgm:t>
        <a:bodyPr/>
        <a:lstStyle/>
        <a:p>
          <a:pPr latinLnBrk="1"/>
          <a:r>
            <a:rPr lang="en-US" altLang="ko-KR" sz="1800" b="1" dirty="0" smtClean="0"/>
            <a:t>h1</a:t>
          </a:r>
          <a:endParaRPr lang="ko-KR" altLang="en-US" sz="1800" b="1" dirty="0"/>
        </a:p>
      </dgm:t>
    </dgm:pt>
    <dgm:pt modelId="{CE37F3DC-55CD-4EE1-A08E-F1759A94740B}" type="parTrans" cxnId="{E93E086F-84C2-46BF-8381-D3E595CEA15F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FDD92D61-3DF0-4666-9279-829A8E4707D8}" type="sibTrans" cxnId="{E93E086F-84C2-46BF-8381-D3E595CEA15F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00732007-018F-477F-AE9F-88E8F9454816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head</a:t>
          </a:r>
          <a:endParaRPr lang="ko-KR" altLang="en-US" sz="1800" b="1" dirty="0"/>
        </a:p>
      </dgm:t>
    </dgm:pt>
    <dgm:pt modelId="{6EB0ABB0-7409-40BE-A1FE-C44D65F29F0C}" type="sibTrans" cxnId="{1198B268-BAB6-4E47-A773-F48576CC17D0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1A6C7AD3-4044-4432-8213-4A1BB894277E}" type="parTrans" cxnId="{1198B268-BAB6-4E47-A773-F48576CC17D0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D41CE097-D74C-4405-A7C6-9F52809D8F59}">
      <dgm:prSet custT="1"/>
      <dgm:spPr/>
      <dgm:t>
        <a:bodyPr/>
        <a:lstStyle/>
        <a:p>
          <a:pPr latinLnBrk="1"/>
          <a:r>
            <a:rPr lang="en-US" altLang="ko-KR" sz="1800" b="1" dirty="0" smtClean="0"/>
            <a:t>meta</a:t>
          </a:r>
        </a:p>
      </dgm:t>
    </dgm:pt>
    <dgm:pt modelId="{278F7B59-F631-4450-B806-57DE810EA295}" type="parTrans" cxnId="{44E7C111-4E8A-451D-8135-DC82700F1FC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2E92AD9C-10FC-49F8-B105-0C6C4F2F54D3}" type="sibTrans" cxnId="{44E7C111-4E8A-451D-8135-DC82700F1FC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2712E618-721D-4E82-A2CB-118EA2952568}">
      <dgm:prSet custT="1"/>
      <dgm:spPr/>
      <dgm:t>
        <a:bodyPr/>
        <a:lstStyle/>
        <a:p>
          <a:pPr latinLnBrk="1"/>
          <a:r>
            <a:rPr lang="en-US" altLang="ko-KR" sz="1800" b="1" dirty="0" smtClean="0"/>
            <a:t>title</a:t>
          </a:r>
          <a:endParaRPr lang="ko-KR" altLang="en-US" sz="1800" b="1" dirty="0"/>
        </a:p>
      </dgm:t>
    </dgm:pt>
    <dgm:pt modelId="{B3BD9EEF-CBA6-4A39-ABA7-5A316CC482D5}" type="parTrans" cxnId="{306F06CD-6C1A-4DC7-84D4-6CB11814008C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67E6249-8DE4-4DD4-B6EB-F620B0F527A9}" type="sibTrans" cxnId="{306F06CD-6C1A-4DC7-84D4-6CB11814008C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E91B697-B0D5-48FB-B776-850041369F0C}">
      <dgm:prSet custT="1"/>
      <dgm:spPr/>
      <dgm:t>
        <a:bodyPr/>
        <a:lstStyle/>
        <a:p>
          <a:pPr latinLnBrk="1"/>
          <a:r>
            <a:rPr lang="en-US" altLang="ko-KR" sz="1800" b="1" dirty="0" smtClean="0"/>
            <a:t>text</a:t>
          </a:r>
        </a:p>
      </dgm:t>
    </dgm:pt>
    <dgm:pt modelId="{9E687E36-B1B6-448A-B72F-D14551585C70}" type="parTrans" cxnId="{D5203D9A-F55C-4400-8B05-6A1B8A4AF22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71773DE-A6C0-4C7C-A1CB-2D76683E2B11}" type="sibTrans" cxnId="{D5203D9A-F55C-4400-8B05-6A1B8A4AF22F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88AEE3FF-CC8E-4A86-B47E-376F2BCA7840}">
      <dgm:prSet custT="1"/>
      <dgm:spPr/>
      <dgm:t>
        <a:bodyPr/>
        <a:lstStyle/>
        <a:p>
          <a:pPr latinLnBrk="1"/>
          <a:r>
            <a:rPr lang="en-US" altLang="ko-KR" sz="1800" b="1" dirty="0" smtClean="0"/>
            <a:t>text</a:t>
          </a:r>
          <a:endParaRPr lang="ko-KR" altLang="en-US" sz="1800" b="1" dirty="0"/>
        </a:p>
      </dgm:t>
    </dgm:pt>
    <dgm:pt modelId="{FA8FEA50-4D38-4316-9505-3885E8AB2CA9}" type="parTrans" cxnId="{9B83FBE3-49C3-4B7F-95B9-2B644966F9F3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7DC1016-0C30-42F5-BCCF-3E54140A23F0}" type="sibTrans" cxnId="{9B83FBE3-49C3-4B7F-95B9-2B644966F9F3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BD1C4E30-7D42-4F6A-BF1D-1609152E2153}">
      <dgm:prSet custT="1"/>
      <dgm:spPr/>
      <dgm:t>
        <a:bodyPr/>
        <a:lstStyle/>
        <a:p>
          <a:pPr latinLnBrk="1"/>
          <a:r>
            <a:rPr lang="en-US" altLang="ko-KR" sz="1800" b="1" dirty="0" smtClean="0"/>
            <a:t>p</a:t>
          </a:r>
          <a:endParaRPr lang="ko-KR" altLang="en-US" sz="1800" b="1" dirty="0"/>
        </a:p>
      </dgm:t>
    </dgm:pt>
    <dgm:pt modelId="{EE0C12DE-DEC6-4890-A783-CA8D58364693}" type="parTrans" cxnId="{331CBC47-5DAC-481F-890C-EE38988D82DE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B12BCC40-249D-4911-953A-E1E6868A4036}" type="sibTrans" cxnId="{331CBC47-5DAC-481F-890C-EE38988D82DE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8053DB08-5C3F-468B-8E36-3DABE7104D50}">
      <dgm:prSet custT="1"/>
      <dgm:spPr/>
      <dgm:t>
        <a:bodyPr/>
        <a:lstStyle/>
        <a:p>
          <a:pPr latinLnBrk="1"/>
          <a:r>
            <a:rPr lang="en-US" altLang="ko-KR" sz="1800" b="1" dirty="0" smtClean="0"/>
            <a:t>text</a:t>
          </a:r>
          <a:endParaRPr lang="ko-KR" altLang="en-US" sz="1800" b="1" dirty="0"/>
        </a:p>
      </dgm:t>
    </dgm:pt>
    <dgm:pt modelId="{46FB3833-43D1-4D95-83BD-D62304C61C19}" type="parTrans" cxnId="{B9DC90F9-777F-4EA2-A0A2-1DE7ED31EC9D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ACA7C965-016C-4DB7-B834-19C823936BA3}" type="sibTrans" cxnId="{B9DC90F9-777F-4EA2-A0A2-1DE7ED31EC9D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C788715D-87A9-45C3-B007-8FE4B34AC4E7}" type="pres">
      <dgm:prSet presAssocID="{62F3DCF4-9456-4AAE-8B0E-AD8F184ED4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2D666E-82A2-49DA-991F-2B8634CECDD5}" type="pres">
      <dgm:prSet presAssocID="{B93744A2-A0CE-4B65-9823-A3240BE3C247}" presName="hierRoot1" presStyleCnt="0">
        <dgm:presLayoutVars>
          <dgm:hierBranch val="init"/>
        </dgm:presLayoutVars>
      </dgm:prSet>
      <dgm:spPr/>
    </dgm:pt>
    <dgm:pt modelId="{2E07A6FE-3067-402D-8FC8-4B226B73CC7A}" type="pres">
      <dgm:prSet presAssocID="{B93744A2-A0CE-4B65-9823-A3240BE3C247}" presName="rootComposite1" presStyleCnt="0"/>
      <dgm:spPr/>
    </dgm:pt>
    <dgm:pt modelId="{EC282FD2-16E4-4196-9C8A-6CBF8ACE64AD}" type="pres">
      <dgm:prSet presAssocID="{B93744A2-A0CE-4B65-9823-A3240BE3C247}" presName="rootText1" presStyleLbl="node0" presStyleIdx="0" presStyleCnt="1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AF0559-578D-4638-8113-DCA59194735B}" type="pres">
      <dgm:prSet presAssocID="{B93744A2-A0CE-4B65-9823-A3240BE3C247}" presName="rootConnector1" presStyleLbl="node1" presStyleIdx="0" presStyleCnt="0"/>
      <dgm:spPr/>
    </dgm:pt>
    <dgm:pt modelId="{79C27BA8-B42A-4FE6-A468-DC04575738FB}" type="pres">
      <dgm:prSet presAssocID="{B93744A2-A0CE-4B65-9823-A3240BE3C247}" presName="hierChild2" presStyleCnt="0"/>
      <dgm:spPr/>
    </dgm:pt>
    <dgm:pt modelId="{01289B3C-ACF6-425C-ACEC-93CD0817E5F0}" type="pres">
      <dgm:prSet presAssocID="{1A6C7AD3-4044-4432-8213-4A1BB894277E}" presName="Name37" presStyleLbl="parChTrans1D2" presStyleIdx="0" presStyleCnt="2"/>
      <dgm:spPr/>
    </dgm:pt>
    <dgm:pt modelId="{9DB50485-FC9B-4A9A-B1EC-CEFB94531D3B}" type="pres">
      <dgm:prSet presAssocID="{00732007-018F-477F-AE9F-88E8F9454816}" presName="hierRoot2" presStyleCnt="0">
        <dgm:presLayoutVars>
          <dgm:hierBranch val="init"/>
        </dgm:presLayoutVars>
      </dgm:prSet>
      <dgm:spPr/>
    </dgm:pt>
    <dgm:pt modelId="{EDE7544E-184C-4875-83AF-D8C8503EBF33}" type="pres">
      <dgm:prSet presAssocID="{00732007-018F-477F-AE9F-88E8F9454816}" presName="rootComposite" presStyleCnt="0"/>
      <dgm:spPr/>
    </dgm:pt>
    <dgm:pt modelId="{44A2ABDD-B5E0-4E1A-8BD6-03C629C1A1BB}" type="pres">
      <dgm:prSet presAssocID="{00732007-018F-477F-AE9F-88E8F9454816}" presName="rootText" presStyleLbl="node2" presStyleIdx="0" presStyleCnt="2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867A62-5FF5-49CB-9A89-9ABFBB6279EB}" type="pres">
      <dgm:prSet presAssocID="{00732007-018F-477F-AE9F-88E8F9454816}" presName="rootConnector" presStyleLbl="node2" presStyleIdx="0" presStyleCnt="2"/>
      <dgm:spPr/>
    </dgm:pt>
    <dgm:pt modelId="{A5B3CF7A-7373-4CA7-B72D-27FDE73F891E}" type="pres">
      <dgm:prSet presAssocID="{00732007-018F-477F-AE9F-88E8F9454816}" presName="hierChild4" presStyleCnt="0"/>
      <dgm:spPr/>
    </dgm:pt>
    <dgm:pt modelId="{693DA89A-6A11-4673-B01A-333A5E157724}" type="pres">
      <dgm:prSet presAssocID="{278F7B59-F631-4450-B806-57DE810EA295}" presName="Name37" presStyleLbl="parChTrans1D3" presStyleIdx="0" presStyleCnt="3"/>
      <dgm:spPr/>
    </dgm:pt>
    <dgm:pt modelId="{D780D6EF-161A-4AC6-8CEE-80405D5C4BB9}" type="pres">
      <dgm:prSet presAssocID="{D41CE097-D74C-4405-A7C6-9F52809D8F59}" presName="hierRoot2" presStyleCnt="0">
        <dgm:presLayoutVars>
          <dgm:hierBranch val="init"/>
        </dgm:presLayoutVars>
      </dgm:prSet>
      <dgm:spPr/>
    </dgm:pt>
    <dgm:pt modelId="{72383E41-3248-425D-B42E-D74441D6FE33}" type="pres">
      <dgm:prSet presAssocID="{D41CE097-D74C-4405-A7C6-9F52809D8F59}" presName="rootComposite" presStyleCnt="0"/>
      <dgm:spPr/>
    </dgm:pt>
    <dgm:pt modelId="{C13C2CE9-8651-4040-9108-BBF1E44B455B}" type="pres">
      <dgm:prSet presAssocID="{D41CE097-D74C-4405-A7C6-9F52809D8F59}" presName="rootText" presStyleLbl="node3" presStyleIdx="0" presStyleCnt="3" custScaleX="67402" custScaleY="674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F84DF-CD1B-4B3E-8C19-A8E4CC6ED02B}" type="pres">
      <dgm:prSet presAssocID="{D41CE097-D74C-4405-A7C6-9F52809D8F59}" presName="rootConnector" presStyleLbl="node3" presStyleIdx="0" presStyleCnt="3"/>
      <dgm:spPr/>
    </dgm:pt>
    <dgm:pt modelId="{17F00A89-9998-4EDA-9D04-293C3881CE48}" type="pres">
      <dgm:prSet presAssocID="{D41CE097-D74C-4405-A7C6-9F52809D8F59}" presName="hierChild4" presStyleCnt="0"/>
      <dgm:spPr/>
    </dgm:pt>
    <dgm:pt modelId="{6D790339-14CD-4BF2-A8FE-62EB47E3BD14}" type="pres">
      <dgm:prSet presAssocID="{D41CE097-D74C-4405-A7C6-9F52809D8F59}" presName="hierChild5" presStyleCnt="0"/>
      <dgm:spPr/>
    </dgm:pt>
    <dgm:pt modelId="{1CBF5A9E-045F-48CC-A765-F63E6773B109}" type="pres">
      <dgm:prSet presAssocID="{B3BD9EEF-CBA6-4A39-ABA7-5A316CC482D5}" presName="Name37" presStyleLbl="parChTrans1D3" presStyleIdx="1" presStyleCnt="3"/>
      <dgm:spPr/>
    </dgm:pt>
    <dgm:pt modelId="{23520422-E11D-487F-83F3-9D32F569F5AF}" type="pres">
      <dgm:prSet presAssocID="{2712E618-721D-4E82-A2CB-118EA2952568}" presName="hierRoot2" presStyleCnt="0">
        <dgm:presLayoutVars>
          <dgm:hierBranch val="init"/>
        </dgm:presLayoutVars>
      </dgm:prSet>
      <dgm:spPr/>
    </dgm:pt>
    <dgm:pt modelId="{C755B903-0AA2-42DC-924E-D063F0BDA2BA}" type="pres">
      <dgm:prSet presAssocID="{2712E618-721D-4E82-A2CB-118EA2952568}" presName="rootComposite" presStyleCnt="0"/>
      <dgm:spPr/>
    </dgm:pt>
    <dgm:pt modelId="{D525B43E-488D-4C83-85C2-87FDB2F0ED23}" type="pres">
      <dgm:prSet presAssocID="{2712E618-721D-4E82-A2CB-118EA2952568}" presName="rootText" presStyleLbl="node3" presStyleIdx="1" presStyleCnt="3" custScaleX="67402" custScaleY="67402">
        <dgm:presLayoutVars>
          <dgm:chPref val="3"/>
        </dgm:presLayoutVars>
      </dgm:prSet>
      <dgm:spPr/>
    </dgm:pt>
    <dgm:pt modelId="{383D15DC-A675-411D-A1AD-B46A10AB7709}" type="pres">
      <dgm:prSet presAssocID="{2712E618-721D-4E82-A2CB-118EA2952568}" presName="rootConnector" presStyleLbl="node3" presStyleIdx="1" presStyleCnt="3"/>
      <dgm:spPr/>
    </dgm:pt>
    <dgm:pt modelId="{67D94DF9-EFD5-4F50-BFE0-44C4DC3CB0A4}" type="pres">
      <dgm:prSet presAssocID="{2712E618-721D-4E82-A2CB-118EA2952568}" presName="hierChild4" presStyleCnt="0"/>
      <dgm:spPr/>
    </dgm:pt>
    <dgm:pt modelId="{8C6E2D7E-DAE1-42A3-B1E3-3E66A975B783}" type="pres">
      <dgm:prSet presAssocID="{9E687E36-B1B6-448A-B72F-D14551585C70}" presName="Name37" presStyleLbl="parChTrans1D4" presStyleIdx="0" presStyleCnt="5"/>
      <dgm:spPr/>
    </dgm:pt>
    <dgm:pt modelId="{ABC36BC4-1DE3-47AC-8147-141870B568C5}" type="pres">
      <dgm:prSet presAssocID="{1E91B697-B0D5-48FB-B776-850041369F0C}" presName="hierRoot2" presStyleCnt="0">
        <dgm:presLayoutVars>
          <dgm:hierBranch val="init"/>
        </dgm:presLayoutVars>
      </dgm:prSet>
      <dgm:spPr/>
    </dgm:pt>
    <dgm:pt modelId="{924671F7-3D09-4809-9ECD-1D78B57C9399}" type="pres">
      <dgm:prSet presAssocID="{1E91B697-B0D5-48FB-B776-850041369F0C}" presName="rootComposite" presStyleCnt="0"/>
      <dgm:spPr/>
    </dgm:pt>
    <dgm:pt modelId="{E42537DC-1EFD-45F4-AFAB-05B29D7603E3}" type="pres">
      <dgm:prSet presAssocID="{1E91B697-B0D5-48FB-B776-850041369F0C}" presName="rootText" presStyleLbl="node4" presStyleIdx="0" presStyleCnt="5" custScaleX="67402" custScaleY="67402" custLinFactNeighborX="-55777" custLinFactNeighborY="138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130E3D-91CC-431F-8001-2C74ACBAC948}" type="pres">
      <dgm:prSet presAssocID="{1E91B697-B0D5-48FB-B776-850041369F0C}" presName="rootConnector" presStyleLbl="node4" presStyleIdx="0" presStyleCnt="5"/>
      <dgm:spPr/>
    </dgm:pt>
    <dgm:pt modelId="{D11048EC-AF2C-4392-BF1F-408214C1773C}" type="pres">
      <dgm:prSet presAssocID="{1E91B697-B0D5-48FB-B776-850041369F0C}" presName="hierChild4" presStyleCnt="0"/>
      <dgm:spPr/>
    </dgm:pt>
    <dgm:pt modelId="{0C3DEEA7-C758-4845-A2DD-326C02523D9D}" type="pres">
      <dgm:prSet presAssocID="{1E91B697-B0D5-48FB-B776-850041369F0C}" presName="hierChild5" presStyleCnt="0"/>
      <dgm:spPr/>
    </dgm:pt>
    <dgm:pt modelId="{E285ECC8-B16B-42E6-9AEF-A87C07892299}" type="pres">
      <dgm:prSet presAssocID="{2712E618-721D-4E82-A2CB-118EA2952568}" presName="hierChild5" presStyleCnt="0"/>
      <dgm:spPr/>
    </dgm:pt>
    <dgm:pt modelId="{5D977074-C066-4E82-A638-ED0756BB0A9C}" type="pres">
      <dgm:prSet presAssocID="{00732007-018F-477F-AE9F-88E8F9454816}" presName="hierChild5" presStyleCnt="0"/>
      <dgm:spPr/>
    </dgm:pt>
    <dgm:pt modelId="{0F846BAF-A39C-4074-8DAC-64563D55EDE4}" type="pres">
      <dgm:prSet presAssocID="{901EA7CB-5324-40B3-8C3E-1ECAEE61484E}" presName="Name37" presStyleLbl="parChTrans1D2" presStyleIdx="1" presStyleCnt="2"/>
      <dgm:spPr/>
    </dgm:pt>
    <dgm:pt modelId="{FBBF8162-A450-4C06-AFDC-BEB1862B37F9}" type="pres">
      <dgm:prSet presAssocID="{81108D71-70CA-474C-BF31-29088DD42621}" presName="hierRoot2" presStyleCnt="0">
        <dgm:presLayoutVars>
          <dgm:hierBranch val="init"/>
        </dgm:presLayoutVars>
      </dgm:prSet>
      <dgm:spPr/>
    </dgm:pt>
    <dgm:pt modelId="{39CF774E-D703-432D-8FBB-2B4FB646BA7B}" type="pres">
      <dgm:prSet presAssocID="{81108D71-70CA-474C-BF31-29088DD42621}" presName="rootComposite" presStyleCnt="0"/>
      <dgm:spPr/>
    </dgm:pt>
    <dgm:pt modelId="{A30F9134-C2AC-45A9-B450-F7EFD6DD8FBD}" type="pres">
      <dgm:prSet presAssocID="{81108D71-70CA-474C-BF31-29088DD42621}" presName="rootText" presStyleLbl="node2" presStyleIdx="1" presStyleCnt="2" custScaleX="67402" custScaleY="67402" custLinFactNeighborX="-6587" custLinFactNeighborY="203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9A1F17-32BE-4A79-ACBF-99FD1BEE8CA4}" type="pres">
      <dgm:prSet presAssocID="{81108D71-70CA-474C-BF31-29088DD42621}" presName="rootConnector" presStyleLbl="node2" presStyleIdx="1" presStyleCnt="2"/>
      <dgm:spPr/>
    </dgm:pt>
    <dgm:pt modelId="{15613372-78D2-4FBD-85FF-D99C86E888CC}" type="pres">
      <dgm:prSet presAssocID="{81108D71-70CA-474C-BF31-29088DD42621}" presName="hierChild4" presStyleCnt="0"/>
      <dgm:spPr/>
    </dgm:pt>
    <dgm:pt modelId="{B61C5FF4-1CE9-4219-96C0-83193D3CE56B}" type="pres">
      <dgm:prSet presAssocID="{D666A811-15D1-4F9B-BC2C-015DF49EF456}" presName="Name37" presStyleLbl="parChTrans1D3" presStyleIdx="2" presStyleCnt="3"/>
      <dgm:spPr/>
    </dgm:pt>
    <dgm:pt modelId="{A16031B7-8E0D-48EA-96D3-D32F560485F5}" type="pres">
      <dgm:prSet presAssocID="{8A1E1302-57B4-4666-BCC8-23C22CD14C60}" presName="hierRoot2" presStyleCnt="0">
        <dgm:presLayoutVars>
          <dgm:hierBranch val="init"/>
        </dgm:presLayoutVars>
      </dgm:prSet>
      <dgm:spPr/>
    </dgm:pt>
    <dgm:pt modelId="{C8F0F5B6-BDE4-498F-86CD-AD472CF272FB}" type="pres">
      <dgm:prSet presAssocID="{8A1E1302-57B4-4666-BCC8-23C22CD14C60}" presName="rootComposite" presStyleCnt="0"/>
      <dgm:spPr/>
    </dgm:pt>
    <dgm:pt modelId="{C14A64A5-8A9D-4633-AB30-4316719D0CB5}" type="pres">
      <dgm:prSet presAssocID="{8A1E1302-57B4-4666-BCC8-23C22CD14C60}" presName="rootText" presStyleLbl="node3" presStyleIdx="2" presStyleCnt="3" custScaleX="67402" custScaleY="67402" custLinFactNeighborX="-6587" custLinFactNeighborY="-1177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3E72EA-EE1C-4A36-A04F-2F56A1AF3719}" type="pres">
      <dgm:prSet presAssocID="{8A1E1302-57B4-4666-BCC8-23C22CD14C60}" presName="rootConnector" presStyleLbl="node3" presStyleIdx="2" presStyleCnt="3"/>
      <dgm:spPr/>
    </dgm:pt>
    <dgm:pt modelId="{988637B2-4B7E-4F66-A0F0-9DF193378CAA}" type="pres">
      <dgm:prSet presAssocID="{8A1E1302-57B4-4666-BCC8-23C22CD14C60}" presName="hierChild4" presStyleCnt="0"/>
      <dgm:spPr/>
    </dgm:pt>
    <dgm:pt modelId="{056CED05-AAD7-4845-B47C-12A89C17034E}" type="pres">
      <dgm:prSet presAssocID="{CE37F3DC-55CD-4EE1-A08E-F1759A94740B}" presName="Name37" presStyleLbl="parChTrans1D4" presStyleIdx="1" presStyleCnt="5"/>
      <dgm:spPr/>
    </dgm:pt>
    <dgm:pt modelId="{BDAA4498-26B8-44B2-9818-A00A63CFBFDF}" type="pres">
      <dgm:prSet presAssocID="{C074A09E-9DCC-4B0F-8539-55FE98D5CBA3}" presName="hierRoot2" presStyleCnt="0">
        <dgm:presLayoutVars>
          <dgm:hierBranch val="init"/>
        </dgm:presLayoutVars>
      </dgm:prSet>
      <dgm:spPr/>
    </dgm:pt>
    <dgm:pt modelId="{B0122EF3-9AA6-4BB3-8852-8539942A5FD1}" type="pres">
      <dgm:prSet presAssocID="{C074A09E-9DCC-4B0F-8539-55FE98D5CBA3}" presName="rootComposite" presStyleCnt="0"/>
      <dgm:spPr/>
    </dgm:pt>
    <dgm:pt modelId="{E180E68D-C4C6-4EFC-B064-92DAE6BADAB3}" type="pres">
      <dgm:prSet presAssocID="{C074A09E-9DCC-4B0F-8539-55FE98D5CBA3}" presName="rootText" presStyleLbl="node4" presStyleIdx="1" presStyleCnt="5" custScaleX="67402" custScaleY="67402" custLinFactNeighborX="-27273" custLinFactNeighborY="8601">
        <dgm:presLayoutVars>
          <dgm:chPref val="3"/>
        </dgm:presLayoutVars>
      </dgm:prSet>
      <dgm:spPr/>
    </dgm:pt>
    <dgm:pt modelId="{4EC8CD52-53C2-4DC7-84C2-0358C6B46B5A}" type="pres">
      <dgm:prSet presAssocID="{C074A09E-9DCC-4B0F-8539-55FE98D5CBA3}" presName="rootConnector" presStyleLbl="node4" presStyleIdx="1" presStyleCnt="5"/>
      <dgm:spPr/>
    </dgm:pt>
    <dgm:pt modelId="{DA4B5228-E760-4DCC-AE61-8C31F217D28A}" type="pres">
      <dgm:prSet presAssocID="{C074A09E-9DCC-4B0F-8539-55FE98D5CBA3}" presName="hierChild4" presStyleCnt="0"/>
      <dgm:spPr/>
    </dgm:pt>
    <dgm:pt modelId="{F4CCB3FA-7368-4BC5-A0C3-DE5D751DB8EE}" type="pres">
      <dgm:prSet presAssocID="{FA8FEA50-4D38-4316-9505-3885E8AB2CA9}" presName="Name37" presStyleLbl="parChTrans1D4" presStyleIdx="2" presStyleCnt="5"/>
      <dgm:spPr/>
    </dgm:pt>
    <dgm:pt modelId="{DC6F62A0-EB00-4140-AB3B-41E7CDC6D9A5}" type="pres">
      <dgm:prSet presAssocID="{88AEE3FF-CC8E-4A86-B47E-376F2BCA7840}" presName="hierRoot2" presStyleCnt="0">
        <dgm:presLayoutVars>
          <dgm:hierBranch val="init"/>
        </dgm:presLayoutVars>
      </dgm:prSet>
      <dgm:spPr/>
    </dgm:pt>
    <dgm:pt modelId="{F2787B73-6C7B-4471-BE49-EB23ECB6FBEA}" type="pres">
      <dgm:prSet presAssocID="{88AEE3FF-CC8E-4A86-B47E-376F2BCA7840}" presName="rootComposite" presStyleCnt="0"/>
      <dgm:spPr/>
    </dgm:pt>
    <dgm:pt modelId="{C1AE2F83-28EA-4EC2-BF82-26AEB37CBF7B}" type="pres">
      <dgm:prSet presAssocID="{88AEE3FF-CC8E-4A86-B47E-376F2BCA7840}" presName="rootText" presStyleLbl="node4" presStyleIdx="2" presStyleCnt="5" custScaleX="67402" custScaleY="67402" custLinFactNeighborX="-48982" custLinFactNeighborY="22157">
        <dgm:presLayoutVars>
          <dgm:chPref val="3"/>
        </dgm:presLayoutVars>
      </dgm:prSet>
      <dgm:spPr/>
    </dgm:pt>
    <dgm:pt modelId="{718B5585-0BB2-4EF7-92C0-089F117691CF}" type="pres">
      <dgm:prSet presAssocID="{88AEE3FF-CC8E-4A86-B47E-376F2BCA7840}" presName="rootConnector" presStyleLbl="node4" presStyleIdx="2" presStyleCnt="5"/>
      <dgm:spPr/>
    </dgm:pt>
    <dgm:pt modelId="{5AE50771-9603-4A28-935A-E7C5A4D26D65}" type="pres">
      <dgm:prSet presAssocID="{88AEE3FF-CC8E-4A86-B47E-376F2BCA7840}" presName="hierChild4" presStyleCnt="0"/>
      <dgm:spPr/>
    </dgm:pt>
    <dgm:pt modelId="{C4804C6C-27B0-4BE7-81ED-F963F5D4B7BF}" type="pres">
      <dgm:prSet presAssocID="{88AEE3FF-CC8E-4A86-B47E-376F2BCA7840}" presName="hierChild5" presStyleCnt="0"/>
      <dgm:spPr/>
    </dgm:pt>
    <dgm:pt modelId="{150668E8-C426-4E6A-99D1-95E8261D8383}" type="pres">
      <dgm:prSet presAssocID="{C074A09E-9DCC-4B0F-8539-55FE98D5CBA3}" presName="hierChild5" presStyleCnt="0"/>
      <dgm:spPr/>
    </dgm:pt>
    <dgm:pt modelId="{6E2B7460-92F8-40F6-B3C6-5C93F58A92DB}" type="pres">
      <dgm:prSet presAssocID="{EE0C12DE-DEC6-4890-A783-CA8D58364693}" presName="Name37" presStyleLbl="parChTrans1D4" presStyleIdx="3" presStyleCnt="5"/>
      <dgm:spPr/>
    </dgm:pt>
    <dgm:pt modelId="{EBAC0D4B-1675-456F-B7D9-8E183D32583E}" type="pres">
      <dgm:prSet presAssocID="{BD1C4E30-7D42-4F6A-BF1D-1609152E2153}" presName="hierRoot2" presStyleCnt="0">
        <dgm:presLayoutVars>
          <dgm:hierBranch val="init"/>
        </dgm:presLayoutVars>
      </dgm:prSet>
      <dgm:spPr/>
    </dgm:pt>
    <dgm:pt modelId="{A12BDA21-DAEE-4170-9BA7-BFD33AFFA1F0}" type="pres">
      <dgm:prSet presAssocID="{BD1C4E30-7D42-4F6A-BF1D-1609152E2153}" presName="rootComposite" presStyleCnt="0"/>
      <dgm:spPr/>
    </dgm:pt>
    <dgm:pt modelId="{0F47BC8C-5B12-4A5D-8701-B0F432156878}" type="pres">
      <dgm:prSet presAssocID="{BD1C4E30-7D42-4F6A-BF1D-1609152E2153}" presName="rootText" presStyleLbl="node4" presStyleIdx="3" presStyleCnt="5" custScaleX="67402" custScaleY="67402" custLinFactNeighborX="-15811" custLinFactNeighborY="8601">
        <dgm:presLayoutVars>
          <dgm:chPref val="3"/>
        </dgm:presLayoutVars>
      </dgm:prSet>
      <dgm:spPr/>
    </dgm:pt>
    <dgm:pt modelId="{A6BEC804-32CD-455B-A981-162789A9BC1C}" type="pres">
      <dgm:prSet presAssocID="{BD1C4E30-7D42-4F6A-BF1D-1609152E2153}" presName="rootConnector" presStyleLbl="node4" presStyleIdx="3" presStyleCnt="5"/>
      <dgm:spPr/>
    </dgm:pt>
    <dgm:pt modelId="{E698F6EB-0BAC-4F76-A0EA-63ABF027C653}" type="pres">
      <dgm:prSet presAssocID="{BD1C4E30-7D42-4F6A-BF1D-1609152E2153}" presName="hierChild4" presStyleCnt="0"/>
      <dgm:spPr/>
    </dgm:pt>
    <dgm:pt modelId="{4DDF6263-7FD0-4C6F-8BD7-958EB9A75116}" type="pres">
      <dgm:prSet presAssocID="{46FB3833-43D1-4D95-83BD-D62304C61C19}" presName="Name37" presStyleLbl="parChTrans1D4" presStyleIdx="4" presStyleCnt="5"/>
      <dgm:spPr/>
    </dgm:pt>
    <dgm:pt modelId="{40CA86CB-1E5A-4A13-B8C1-C50AE626EA52}" type="pres">
      <dgm:prSet presAssocID="{8053DB08-5C3F-468B-8E36-3DABE7104D50}" presName="hierRoot2" presStyleCnt="0">
        <dgm:presLayoutVars>
          <dgm:hierBranch val="init"/>
        </dgm:presLayoutVars>
      </dgm:prSet>
      <dgm:spPr/>
    </dgm:pt>
    <dgm:pt modelId="{32907D89-367F-4964-B224-5EF458353F8A}" type="pres">
      <dgm:prSet presAssocID="{8053DB08-5C3F-468B-8E36-3DABE7104D50}" presName="rootComposite" presStyleCnt="0"/>
      <dgm:spPr/>
    </dgm:pt>
    <dgm:pt modelId="{24781D2B-DE57-432F-A1F3-7A7F3260E192}" type="pres">
      <dgm:prSet presAssocID="{8053DB08-5C3F-468B-8E36-3DABE7104D50}" presName="rootText" presStyleLbl="node4" presStyleIdx="4" presStyleCnt="5" custScaleX="67402" custScaleY="67402" custLinFactNeighborX="-35162" custLinFactNeighborY="31145">
        <dgm:presLayoutVars>
          <dgm:chPref val="3"/>
        </dgm:presLayoutVars>
      </dgm:prSet>
      <dgm:spPr/>
    </dgm:pt>
    <dgm:pt modelId="{C3B8D990-3E31-45AA-ABD5-237B7BDF8F56}" type="pres">
      <dgm:prSet presAssocID="{8053DB08-5C3F-468B-8E36-3DABE7104D50}" presName="rootConnector" presStyleLbl="node4" presStyleIdx="4" presStyleCnt="5"/>
      <dgm:spPr/>
    </dgm:pt>
    <dgm:pt modelId="{04586195-4734-4BE0-B147-9280A7E1CE97}" type="pres">
      <dgm:prSet presAssocID="{8053DB08-5C3F-468B-8E36-3DABE7104D50}" presName="hierChild4" presStyleCnt="0"/>
      <dgm:spPr/>
    </dgm:pt>
    <dgm:pt modelId="{36D61DFC-AC3C-42A6-A100-DF7395821EE4}" type="pres">
      <dgm:prSet presAssocID="{8053DB08-5C3F-468B-8E36-3DABE7104D50}" presName="hierChild5" presStyleCnt="0"/>
      <dgm:spPr/>
    </dgm:pt>
    <dgm:pt modelId="{97FCBEC8-34E3-4572-8414-DEDCF56CD8BF}" type="pres">
      <dgm:prSet presAssocID="{BD1C4E30-7D42-4F6A-BF1D-1609152E2153}" presName="hierChild5" presStyleCnt="0"/>
      <dgm:spPr/>
    </dgm:pt>
    <dgm:pt modelId="{0E6D8C0B-34D6-419D-894F-3DFF3C21EA9B}" type="pres">
      <dgm:prSet presAssocID="{8A1E1302-57B4-4666-BCC8-23C22CD14C60}" presName="hierChild5" presStyleCnt="0"/>
      <dgm:spPr/>
    </dgm:pt>
    <dgm:pt modelId="{A5B02340-1AF8-47D5-941B-58541D95DEC3}" type="pres">
      <dgm:prSet presAssocID="{81108D71-70CA-474C-BF31-29088DD42621}" presName="hierChild5" presStyleCnt="0"/>
      <dgm:spPr/>
    </dgm:pt>
    <dgm:pt modelId="{3EB9AA57-2C9F-4B29-A905-1E2D84271EFD}" type="pres">
      <dgm:prSet presAssocID="{B93744A2-A0CE-4B65-9823-A3240BE3C247}" presName="hierChild3" presStyleCnt="0"/>
      <dgm:spPr/>
    </dgm:pt>
  </dgm:ptLst>
  <dgm:cxnLst>
    <dgm:cxn modelId="{C590C43A-17CC-41D1-A5DC-91EC12F26B26}" type="presOf" srcId="{88AEE3FF-CC8E-4A86-B47E-376F2BCA7840}" destId="{C1AE2F83-28EA-4EC2-BF82-26AEB37CBF7B}" srcOrd="0" destOrd="0" presId="urn:microsoft.com/office/officeart/2005/8/layout/orgChart1"/>
    <dgm:cxn modelId="{56AB5C3C-F22A-498F-88AF-53713E374471}" type="presOf" srcId="{00732007-018F-477F-AE9F-88E8F9454816}" destId="{CC867A62-5FF5-49CB-9A89-9ABFBB6279EB}" srcOrd="1" destOrd="0" presId="urn:microsoft.com/office/officeart/2005/8/layout/orgChart1"/>
    <dgm:cxn modelId="{0BA9CB14-C20C-40B4-AC39-A9817EAA603E}" type="presOf" srcId="{81108D71-70CA-474C-BF31-29088DD42621}" destId="{A30F9134-C2AC-45A9-B450-F7EFD6DD8FBD}" srcOrd="0" destOrd="0" presId="urn:microsoft.com/office/officeart/2005/8/layout/orgChart1"/>
    <dgm:cxn modelId="{BF705A12-3E0E-4688-935B-FCAE328AECDA}" type="presOf" srcId="{1A6C7AD3-4044-4432-8213-4A1BB894277E}" destId="{01289B3C-ACF6-425C-ACEC-93CD0817E5F0}" srcOrd="0" destOrd="0" presId="urn:microsoft.com/office/officeart/2005/8/layout/orgChart1"/>
    <dgm:cxn modelId="{4DFF560E-59E9-4442-9BE0-6C021E1566C1}" srcId="{B93744A2-A0CE-4B65-9823-A3240BE3C247}" destId="{81108D71-70CA-474C-BF31-29088DD42621}" srcOrd="1" destOrd="0" parTransId="{901EA7CB-5324-40B3-8C3E-1ECAEE61484E}" sibTransId="{BC1C0D18-F873-41FD-A7C9-78977622463B}"/>
    <dgm:cxn modelId="{53572842-D109-4421-8964-6F48DA96D02B}" type="presOf" srcId="{D666A811-15D1-4F9B-BC2C-015DF49EF456}" destId="{B61C5FF4-1CE9-4219-96C0-83193D3CE56B}" srcOrd="0" destOrd="0" presId="urn:microsoft.com/office/officeart/2005/8/layout/orgChart1"/>
    <dgm:cxn modelId="{18E08F8E-E80E-46F5-BE7D-CA23FBB4B16D}" type="presOf" srcId="{8053DB08-5C3F-468B-8E36-3DABE7104D50}" destId="{C3B8D990-3E31-45AA-ABD5-237B7BDF8F56}" srcOrd="1" destOrd="0" presId="urn:microsoft.com/office/officeart/2005/8/layout/orgChart1"/>
    <dgm:cxn modelId="{87497118-939E-40DE-8DE6-D0982EC291C3}" type="presOf" srcId="{46FB3833-43D1-4D95-83BD-D62304C61C19}" destId="{4DDF6263-7FD0-4C6F-8BD7-958EB9A75116}" srcOrd="0" destOrd="0" presId="urn:microsoft.com/office/officeart/2005/8/layout/orgChart1"/>
    <dgm:cxn modelId="{306F06CD-6C1A-4DC7-84D4-6CB11814008C}" srcId="{00732007-018F-477F-AE9F-88E8F9454816}" destId="{2712E618-721D-4E82-A2CB-118EA2952568}" srcOrd="1" destOrd="0" parTransId="{B3BD9EEF-CBA6-4A39-ABA7-5A316CC482D5}" sibTransId="{A67E6249-8DE4-4DD4-B6EB-F620B0F527A9}"/>
    <dgm:cxn modelId="{DC7D5BFF-CEA2-4855-94EE-FBA6CFB5E8D8}" type="presOf" srcId="{901EA7CB-5324-40B3-8C3E-1ECAEE61484E}" destId="{0F846BAF-A39C-4074-8DAC-64563D55EDE4}" srcOrd="0" destOrd="0" presId="urn:microsoft.com/office/officeart/2005/8/layout/orgChart1"/>
    <dgm:cxn modelId="{44E7C111-4E8A-451D-8135-DC82700F1FCF}" srcId="{00732007-018F-477F-AE9F-88E8F9454816}" destId="{D41CE097-D74C-4405-A7C6-9F52809D8F59}" srcOrd="0" destOrd="0" parTransId="{278F7B59-F631-4450-B806-57DE810EA295}" sibTransId="{2E92AD9C-10FC-49F8-B105-0C6C4F2F54D3}"/>
    <dgm:cxn modelId="{331CBC47-5DAC-481F-890C-EE38988D82DE}" srcId="{8A1E1302-57B4-4666-BCC8-23C22CD14C60}" destId="{BD1C4E30-7D42-4F6A-BF1D-1609152E2153}" srcOrd="1" destOrd="0" parTransId="{EE0C12DE-DEC6-4890-A783-CA8D58364693}" sibTransId="{B12BCC40-249D-4911-953A-E1E6868A4036}"/>
    <dgm:cxn modelId="{A9E96344-E759-4965-8C3A-BDFEADC217A5}" type="presOf" srcId="{D41CE097-D74C-4405-A7C6-9F52809D8F59}" destId="{C13C2CE9-8651-4040-9108-BBF1E44B455B}" srcOrd="0" destOrd="0" presId="urn:microsoft.com/office/officeart/2005/8/layout/orgChart1"/>
    <dgm:cxn modelId="{E93E086F-84C2-46BF-8381-D3E595CEA15F}" srcId="{8A1E1302-57B4-4666-BCC8-23C22CD14C60}" destId="{C074A09E-9DCC-4B0F-8539-55FE98D5CBA3}" srcOrd="0" destOrd="0" parTransId="{CE37F3DC-55CD-4EE1-A08E-F1759A94740B}" sibTransId="{FDD92D61-3DF0-4666-9279-829A8E4707D8}"/>
    <dgm:cxn modelId="{5BDC9DC1-C2E9-4C45-BF8F-038CE5EC3654}" type="presOf" srcId="{C074A09E-9DCC-4B0F-8539-55FE98D5CBA3}" destId="{4EC8CD52-53C2-4DC7-84C2-0358C6B46B5A}" srcOrd="1" destOrd="0" presId="urn:microsoft.com/office/officeart/2005/8/layout/orgChart1"/>
    <dgm:cxn modelId="{0691459E-40FF-4FE0-9ED6-E98811E3B5B5}" type="presOf" srcId="{88AEE3FF-CC8E-4A86-B47E-376F2BCA7840}" destId="{718B5585-0BB2-4EF7-92C0-089F117691CF}" srcOrd="1" destOrd="0" presId="urn:microsoft.com/office/officeart/2005/8/layout/orgChart1"/>
    <dgm:cxn modelId="{A7807DF8-B52C-49BF-A950-AB7DACEFD188}" srcId="{62F3DCF4-9456-4AAE-8B0E-AD8F184ED449}" destId="{B93744A2-A0CE-4B65-9823-A3240BE3C247}" srcOrd="0" destOrd="0" parTransId="{CF167140-ECC7-4124-80DF-FCAC33146F58}" sibTransId="{4236F641-322E-4E8B-9531-15151C96A9EF}"/>
    <dgm:cxn modelId="{1198B268-BAB6-4E47-A773-F48576CC17D0}" srcId="{B93744A2-A0CE-4B65-9823-A3240BE3C247}" destId="{00732007-018F-477F-AE9F-88E8F9454816}" srcOrd="0" destOrd="0" parTransId="{1A6C7AD3-4044-4432-8213-4A1BB894277E}" sibTransId="{6EB0ABB0-7409-40BE-A1FE-C44D65F29F0C}"/>
    <dgm:cxn modelId="{A575065A-B791-480B-B27F-F5DFE6A8B1DB}" type="presOf" srcId="{C074A09E-9DCC-4B0F-8539-55FE98D5CBA3}" destId="{E180E68D-C4C6-4EFC-B064-92DAE6BADAB3}" srcOrd="0" destOrd="0" presId="urn:microsoft.com/office/officeart/2005/8/layout/orgChart1"/>
    <dgm:cxn modelId="{0EFC4C92-B5BD-43EB-9946-6E2DFB6806FC}" type="presOf" srcId="{00732007-018F-477F-AE9F-88E8F9454816}" destId="{44A2ABDD-B5E0-4E1A-8BD6-03C629C1A1BB}" srcOrd="0" destOrd="0" presId="urn:microsoft.com/office/officeart/2005/8/layout/orgChart1"/>
    <dgm:cxn modelId="{0D458863-7E07-4D5D-9619-790836E6315B}" type="presOf" srcId="{278F7B59-F631-4450-B806-57DE810EA295}" destId="{693DA89A-6A11-4673-B01A-333A5E157724}" srcOrd="0" destOrd="0" presId="urn:microsoft.com/office/officeart/2005/8/layout/orgChart1"/>
    <dgm:cxn modelId="{2737858A-790A-431C-BC81-D49B4D10B3AC}" type="presOf" srcId="{BD1C4E30-7D42-4F6A-BF1D-1609152E2153}" destId="{0F47BC8C-5B12-4A5D-8701-B0F432156878}" srcOrd="0" destOrd="0" presId="urn:microsoft.com/office/officeart/2005/8/layout/orgChart1"/>
    <dgm:cxn modelId="{9F2E82EE-7A86-4DD4-B03F-39017A8BA031}" type="presOf" srcId="{8053DB08-5C3F-468B-8E36-3DABE7104D50}" destId="{24781D2B-DE57-432F-A1F3-7A7F3260E192}" srcOrd="0" destOrd="0" presId="urn:microsoft.com/office/officeart/2005/8/layout/orgChart1"/>
    <dgm:cxn modelId="{649B10ED-B7C1-4A40-B355-AFB8D10BB316}" type="presOf" srcId="{8A1E1302-57B4-4666-BCC8-23C22CD14C60}" destId="{C14A64A5-8A9D-4633-AB30-4316719D0CB5}" srcOrd="0" destOrd="0" presId="urn:microsoft.com/office/officeart/2005/8/layout/orgChart1"/>
    <dgm:cxn modelId="{50E98E97-E1DF-4FF6-A6D7-FCFCE6E465F3}" type="presOf" srcId="{B93744A2-A0CE-4B65-9823-A3240BE3C247}" destId="{EC282FD2-16E4-4196-9C8A-6CBF8ACE64AD}" srcOrd="0" destOrd="0" presId="urn:microsoft.com/office/officeart/2005/8/layout/orgChart1"/>
    <dgm:cxn modelId="{B9DC90F9-777F-4EA2-A0A2-1DE7ED31EC9D}" srcId="{BD1C4E30-7D42-4F6A-BF1D-1609152E2153}" destId="{8053DB08-5C3F-468B-8E36-3DABE7104D50}" srcOrd="0" destOrd="0" parTransId="{46FB3833-43D1-4D95-83BD-D62304C61C19}" sibTransId="{ACA7C965-016C-4DB7-B834-19C823936BA3}"/>
    <dgm:cxn modelId="{79EF16BB-4A2C-4FF1-AE88-36F18ADBDA3F}" type="presOf" srcId="{FA8FEA50-4D38-4316-9505-3885E8AB2CA9}" destId="{F4CCB3FA-7368-4BC5-A0C3-DE5D751DB8EE}" srcOrd="0" destOrd="0" presId="urn:microsoft.com/office/officeart/2005/8/layout/orgChart1"/>
    <dgm:cxn modelId="{AEA604FE-127F-42BE-BA5C-3E7A4BFB0858}" srcId="{81108D71-70CA-474C-BF31-29088DD42621}" destId="{8A1E1302-57B4-4666-BCC8-23C22CD14C60}" srcOrd="0" destOrd="0" parTransId="{D666A811-15D1-4F9B-BC2C-015DF49EF456}" sibTransId="{4A1A080D-990A-4764-BA1D-240A350B8B46}"/>
    <dgm:cxn modelId="{7565DC58-388B-4EA5-BF7E-B3A6B80D64C4}" type="presOf" srcId="{81108D71-70CA-474C-BF31-29088DD42621}" destId="{969A1F17-32BE-4A79-ACBF-99FD1BEE8CA4}" srcOrd="1" destOrd="0" presId="urn:microsoft.com/office/officeart/2005/8/layout/orgChart1"/>
    <dgm:cxn modelId="{BFFA0B47-A937-4BAE-949C-B0FF851DABCE}" type="presOf" srcId="{9E687E36-B1B6-448A-B72F-D14551585C70}" destId="{8C6E2D7E-DAE1-42A3-B1E3-3E66A975B783}" srcOrd="0" destOrd="0" presId="urn:microsoft.com/office/officeart/2005/8/layout/orgChart1"/>
    <dgm:cxn modelId="{8ADFD9A3-9241-4004-87BA-51E5265E02B0}" type="presOf" srcId="{2712E618-721D-4E82-A2CB-118EA2952568}" destId="{D525B43E-488D-4C83-85C2-87FDB2F0ED23}" srcOrd="0" destOrd="0" presId="urn:microsoft.com/office/officeart/2005/8/layout/orgChart1"/>
    <dgm:cxn modelId="{595F1343-1EEE-4D7F-800B-FFED00093083}" type="presOf" srcId="{CE37F3DC-55CD-4EE1-A08E-F1759A94740B}" destId="{056CED05-AAD7-4845-B47C-12A89C17034E}" srcOrd="0" destOrd="0" presId="urn:microsoft.com/office/officeart/2005/8/layout/orgChart1"/>
    <dgm:cxn modelId="{2C59CFCE-B55B-43A0-8C6D-88C7B3DDD259}" type="presOf" srcId="{EE0C12DE-DEC6-4890-A783-CA8D58364693}" destId="{6E2B7460-92F8-40F6-B3C6-5C93F58A92DB}" srcOrd="0" destOrd="0" presId="urn:microsoft.com/office/officeart/2005/8/layout/orgChart1"/>
    <dgm:cxn modelId="{E35B4397-E924-49E8-9279-8547A8026568}" type="presOf" srcId="{62F3DCF4-9456-4AAE-8B0E-AD8F184ED449}" destId="{C788715D-87A9-45C3-B007-8FE4B34AC4E7}" srcOrd="0" destOrd="0" presId="urn:microsoft.com/office/officeart/2005/8/layout/orgChart1"/>
    <dgm:cxn modelId="{A1361F32-6D05-4A77-BD50-DD6D8C31E674}" type="presOf" srcId="{1E91B697-B0D5-48FB-B776-850041369F0C}" destId="{E42537DC-1EFD-45F4-AFAB-05B29D7603E3}" srcOrd="0" destOrd="0" presId="urn:microsoft.com/office/officeart/2005/8/layout/orgChart1"/>
    <dgm:cxn modelId="{1978BE57-1C87-4943-AD47-C4741D79EB23}" type="presOf" srcId="{1E91B697-B0D5-48FB-B776-850041369F0C}" destId="{C1130E3D-91CC-431F-8001-2C74ACBAC948}" srcOrd="1" destOrd="0" presId="urn:microsoft.com/office/officeart/2005/8/layout/orgChart1"/>
    <dgm:cxn modelId="{21E3A2D4-ABFE-480C-ADE3-C27AB96B3B39}" type="presOf" srcId="{D41CE097-D74C-4405-A7C6-9F52809D8F59}" destId="{458F84DF-CD1B-4B3E-8C19-A8E4CC6ED02B}" srcOrd="1" destOrd="0" presId="urn:microsoft.com/office/officeart/2005/8/layout/orgChart1"/>
    <dgm:cxn modelId="{9091D26A-C9FB-464A-925B-3B92947F5D7B}" type="presOf" srcId="{B93744A2-A0CE-4B65-9823-A3240BE3C247}" destId="{BBAF0559-578D-4638-8113-DCA59194735B}" srcOrd="1" destOrd="0" presId="urn:microsoft.com/office/officeart/2005/8/layout/orgChart1"/>
    <dgm:cxn modelId="{5B6424B2-60E1-469E-BFF3-C3C489EA8F74}" type="presOf" srcId="{8A1E1302-57B4-4666-BCC8-23C22CD14C60}" destId="{583E72EA-EE1C-4A36-A04F-2F56A1AF3719}" srcOrd="1" destOrd="0" presId="urn:microsoft.com/office/officeart/2005/8/layout/orgChart1"/>
    <dgm:cxn modelId="{87496D0A-657F-4ACF-8DCC-5E7213A28CB1}" type="presOf" srcId="{BD1C4E30-7D42-4F6A-BF1D-1609152E2153}" destId="{A6BEC804-32CD-455B-A981-162789A9BC1C}" srcOrd="1" destOrd="0" presId="urn:microsoft.com/office/officeart/2005/8/layout/orgChart1"/>
    <dgm:cxn modelId="{52EC5001-EDE3-4615-A7CB-348C9F2850A5}" type="presOf" srcId="{2712E618-721D-4E82-A2CB-118EA2952568}" destId="{383D15DC-A675-411D-A1AD-B46A10AB7709}" srcOrd="1" destOrd="0" presId="urn:microsoft.com/office/officeart/2005/8/layout/orgChart1"/>
    <dgm:cxn modelId="{D5203D9A-F55C-4400-8B05-6A1B8A4AF22F}" srcId="{2712E618-721D-4E82-A2CB-118EA2952568}" destId="{1E91B697-B0D5-48FB-B776-850041369F0C}" srcOrd="0" destOrd="0" parTransId="{9E687E36-B1B6-448A-B72F-D14551585C70}" sibTransId="{571773DE-A6C0-4C7C-A1CB-2D76683E2B11}"/>
    <dgm:cxn modelId="{9B83FBE3-49C3-4B7F-95B9-2B644966F9F3}" srcId="{C074A09E-9DCC-4B0F-8539-55FE98D5CBA3}" destId="{88AEE3FF-CC8E-4A86-B47E-376F2BCA7840}" srcOrd="0" destOrd="0" parTransId="{FA8FEA50-4D38-4316-9505-3885E8AB2CA9}" sibTransId="{A7DC1016-0C30-42F5-BCCF-3E54140A23F0}"/>
    <dgm:cxn modelId="{A1D5D39B-1652-46E3-A450-959B13E5C61D}" type="presOf" srcId="{B3BD9EEF-CBA6-4A39-ABA7-5A316CC482D5}" destId="{1CBF5A9E-045F-48CC-A765-F63E6773B109}" srcOrd="0" destOrd="0" presId="urn:microsoft.com/office/officeart/2005/8/layout/orgChart1"/>
    <dgm:cxn modelId="{A616C7AE-8903-49FB-9509-6CD4EE9818C2}" type="presParOf" srcId="{C788715D-87A9-45C3-B007-8FE4B34AC4E7}" destId="{8A2D666E-82A2-49DA-991F-2B8634CECDD5}" srcOrd="0" destOrd="0" presId="urn:microsoft.com/office/officeart/2005/8/layout/orgChart1"/>
    <dgm:cxn modelId="{3BD67770-DE68-4ABA-A385-89A03B12B267}" type="presParOf" srcId="{8A2D666E-82A2-49DA-991F-2B8634CECDD5}" destId="{2E07A6FE-3067-402D-8FC8-4B226B73CC7A}" srcOrd="0" destOrd="0" presId="urn:microsoft.com/office/officeart/2005/8/layout/orgChart1"/>
    <dgm:cxn modelId="{8DE5C653-3503-4C99-A913-0628A4089B98}" type="presParOf" srcId="{2E07A6FE-3067-402D-8FC8-4B226B73CC7A}" destId="{EC282FD2-16E4-4196-9C8A-6CBF8ACE64AD}" srcOrd="0" destOrd="0" presId="urn:microsoft.com/office/officeart/2005/8/layout/orgChart1"/>
    <dgm:cxn modelId="{FBB5CEAE-5EE8-4C04-9953-3CB983D0F227}" type="presParOf" srcId="{2E07A6FE-3067-402D-8FC8-4B226B73CC7A}" destId="{BBAF0559-578D-4638-8113-DCA59194735B}" srcOrd="1" destOrd="0" presId="urn:microsoft.com/office/officeart/2005/8/layout/orgChart1"/>
    <dgm:cxn modelId="{00D33105-DCAC-4021-AC03-2BF5D355894A}" type="presParOf" srcId="{8A2D666E-82A2-49DA-991F-2B8634CECDD5}" destId="{79C27BA8-B42A-4FE6-A468-DC04575738FB}" srcOrd="1" destOrd="0" presId="urn:microsoft.com/office/officeart/2005/8/layout/orgChart1"/>
    <dgm:cxn modelId="{B42AF600-084C-4C83-8AF3-00936833DFD5}" type="presParOf" srcId="{79C27BA8-B42A-4FE6-A468-DC04575738FB}" destId="{01289B3C-ACF6-425C-ACEC-93CD0817E5F0}" srcOrd="0" destOrd="0" presId="urn:microsoft.com/office/officeart/2005/8/layout/orgChart1"/>
    <dgm:cxn modelId="{C6BC30AA-0946-416B-82B5-74666474D079}" type="presParOf" srcId="{79C27BA8-B42A-4FE6-A468-DC04575738FB}" destId="{9DB50485-FC9B-4A9A-B1EC-CEFB94531D3B}" srcOrd="1" destOrd="0" presId="urn:microsoft.com/office/officeart/2005/8/layout/orgChart1"/>
    <dgm:cxn modelId="{C91E23A4-ABE3-4713-B2D6-91E057554FDA}" type="presParOf" srcId="{9DB50485-FC9B-4A9A-B1EC-CEFB94531D3B}" destId="{EDE7544E-184C-4875-83AF-D8C8503EBF33}" srcOrd="0" destOrd="0" presId="urn:microsoft.com/office/officeart/2005/8/layout/orgChart1"/>
    <dgm:cxn modelId="{DDAA7379-B7AA-45C0-AB34-48CD6B67144D}" type="presParOf" srcId="{EDE7544E-184C-4875-83AF-D8C8503EBF33}" destId="{44A2ABDD-B5E0-4E1A-8BD6-03C629C1A1BB}" srcOrd="0" destOrd="0" presId="urn:microsoft.com/office/officeart/2005/8/layout/orgChart1"/>
    <dgm:cxn modelId="{0A69CAF3-A60A-4703-B984-E352770904B5}" type="presParOf" srcId="{EDE7544E-184C-4875-83AF-D8C8503EBF33}" destId="{CC867A62-5FF5-49CB-9A89-9ABFBB6279EB}" srcOrd="1" destOrd="0" presId="urn:microsoft.com/office/officeart/2005/8/layout/orgChart1"/>
    <dgm:cxn modelId="{23C2B2E9-DB35-4B8B-8567-A2635A551908}" type="presParOf" srcId="{9DB50485-FC9B-4A9A-B1EC-CEFB94531D3B}" destId="{A5B3CF7A-7373-4CA7-B72D-27FDE73F891E}" srcOrd="1" destOrd="0" presId="urn:microsoft.com/office/officeart/2005/8/layout/orgChart1"/>
    <dgm:cxn modelId="{B7335341-A122-4150-A38F-E2B61AF75D11}" type="presParOf" srcId="{A5B3CF7A-7373-4CA7-B72D-27FDE73F891E}" destId="{693DA89A-6A11-4673-B01A-333A5E157724}" srcOrd="0" destOrd="0" presId="urn:microsoft.com/office/officeart/2005/8/layout/orgChart1"/>
    <dgm:cxn modelId="{8EDA14EE-EB0E-44C5-A1B5-896A8A1F61EA}" type="presParOf" srcId="{A5B3CF7A-7373-4CA7-B72D-27FDE73F891E}" destId="{D780D6EF-161A-4AC6-8CEE-80405D5C4BB9}" srcOrd="1" destOrd="0" presId="urn:microsoft.com/office/officeart/2005/8/layout/orgChart1"/>
    <dgm:cxn modelId="{84DFC835-69AF-42A1-82C2-7A3CC0FB81C7}" type="presParOf" srcId="{D780D6EF-161A-4AC6-8CEE-80405D5C4BB9}" destId="{72383E41-3248-425D-B42E-D74441D6FE33}" srcOrd="0" destOrd="0" presId="urn:microsoft.com/office/officeart/2005/8/layout/orgChart1"/>
    <dgm:cxn modelId="{2D36D8FE-A6B6-49A9-8789-6E0004DF7183}" type="presParOf" srcId="{72383E41-3248-425D-B42E-D74441D6FE33}" destId="{C13C2CE9-8651-4040-9108-BBF1E44B455B}" srcOrd="0" destOrd="0" presId="urn:microsoft.com/office/officeart/2005/8/layout/orgChart1"/>
    <dgm:cxn modelId="{AEB45238-EC74-4F1F-BAB6-1801540B624F}" type="presParOf" srcId="{72383E41-3248-425D-B42E-D74441D6FE33}" destId="{458F84DF-CD1B-4B3E-8C19-A8E4CC6ED02B}" srcOrd="1" destOrd="0" presId="urn:microsoft.com/office/officeart/2005/8/layout/orgChart1"/>
    <dgm:cxn modelId="{9CEE4443-3DC0-4EE8-B1EB-DBF09ACBE08F}" type="presParOf" srcId="{D780D6EF-161A-4AC6-8CEE-80405D5C4BB9}" destId="{17F00A89-9998-4EDA-9D04-293C3881CE48}" srcOrd="1" destOrd="0" presId="urn:microsoft.com/office/officeart/2005/8/layout/orgChart1"/>
    <dgm:cxn modelId="{3AF4C6FA-9E94-48E2-8EF6-7E28B92FC78B}" type="presParOf" srcId="{D780D6EF-161A-4AC6-8CEE-80405D5C4BB9}" destId="{6D790339-14CD-4BF2-A8FE-62EB47E3BD14}" srcOrd="2" destOrd="0" presId="urn:microsoft.com/office/officeart/2005/8/layout/orgChart1"/>
    <dgm:cxn modelId="{BE2E05CD-AFBB-44AA-820E-72A48A71281C}" type="presParOf" srcId="{A5B3CF7A-7373-4CA7-B72D-27FDE73F891E}" destId="{1CBF5A9E-045F-48CC-A765-F63E6773B109}" srcOrd="2" destOrd="0" presId="urn:microsoft.com/office/officeart/2005/8/layout/orgChart1"/>
    <dgm:cxn modelId="{1D9EE29F-8BF6-4A48-BBED-03F622C23949}" type="presParOf" srcId="{A5B3CF7A-7373-4CA7-B72D-27FDE73F891E}" destId="{23520422-E11D-487F-83F3-9D32F569F5AF}" srcOrd="3" destOrd="0" presId="urn:microsoft.com/office/officeart/2005/8/layout/orgChart1"/>
    <dgm:cxn modelId="{0CB579FB-E87A-4F63-A8BC-AB2728B32A3A}" type="presParOf" srcId="{23520422-E11D-487F-83F3-9D32F569F5AF}" destId="{C755B903-0AA2-42DC-924E-D063F0BDA2BA}" srcOrd="0" destOrd="0" presId="urn:microsoft.com/office/officeart/2005/8/layout/orgChart1"/>
    <dgm:cxn modelId="{F94DDC07-4DA8-4C8E-ACC6-B6A1991B2A4F}" type="presParOf" srcId="{C755B903-0AA2-42DC-924E-D063F0BDA2BA}" destId="{D525B43E-488D-4C83-85C2-87FDB2F0ED23}" srcOrd="0" destOrd="0" presId="urn:microsoft.com/office/officeart/2005/8/layout/orgChart1"/>
    <dgm:cxn modelId="{5C25DBB7-39A7-4FC6-97C4-8292FBA73BBC}" type="presParOf" srcId="{C755B903-0AA2-42DC-924E-D063F0BDA2BA}" destId="{383D15DC-A675-411D-A1AD-B46A10AB7709}" srcOrd="1" destOrd="0" presId="urn:microsoft.com/office/officeart/2005/8/layout/orgChart1"/>
    <dgm:cxn modelId="{8C9118C9-7905-40A8-9006-D66B2BE7DAC4}" type="presParOf" srcId="{23520422-E11D-487F-83F3-9D32F569F5AF}" destId="{67D94DF9-EFD5-4F50-BFE0-44C4DC3CB0A4}" srcOrd="1" destOrd="0" presId="urn:microsoft.com/office/officeart/2005/8/layout/orgChart1"/>
    <dgm:cxn modelId="{073B3BCA-3BED-4FD0-976D-FF30E80FF613}" type="presParOf" srcId="{67D94DF9-EFD5-4F50-BFE0-44C4DC3CB0A4}" destId="{8C6E2D7E-DAE1-42A3-B1E3-3E66A975B783}" srcOrd="0" destOrd="0" presId="urn:microsoft.com/office/officeart/2005/8/layout/orgChart1"/>
    <dgm:cxn modelId="{176C5DD3-BE84-4CDC-984B-DC46DBE489A6}" type="presParOf" srcId="{67D94DF9-EFD5-4F50-BFE0-44C4DC3CB0A4}" destId="{ABC36BC4-1DE3-47AC-8147-141870B568C5}" srcOrd="1" destOrd="0" presId="urn:microsoft.com/office/officeart/2005/8/layout/orgChart1"/>
    <dgm:cxn modelId="{8646388E-EC85-4245-B2B0-78EC69758E6A}" type="presParOf" srcId="{ABC36BC4-1DE3-47AC-8147-141870B568C5}" destId="{924671F7-3D09-4809-9ECD-1D78B57C9399}" srcOrd="0" destOrd="0" presId="urn:microsoft.com/office/officeart/2005/8/layout/orgChart1"/>
    <dgm:cxn modelId="{77595944-1A00-42CE-9F99-FA4954E81C1E}" type="presParOf" srcId="{924671F7-3D09-4809-9ECD-1D78B57C9399}" destId="{E42537DC-1EFD-45F4-AFAB-05B29D7603E3}" srcOrd="0" destOrd="0" presId="urn:microsoft.com/office/officeart/2005/8/layout/orgChart1"/>
    <dgm:cxn modelId="{EDB4B68A-DB88-4C9E-9F5D-78967748BE28}" type="presParOf" srcId="{924671F7-3D09-4809-9ECD-1D78B57C9399}" destId="{C1130E3D-91CC-431F-8001-2C74ACBAC948}" srcOrd="1" destOrd="0" presId="urn:microsoft.com/office/officeart/2005/8/layout/orgChart1"/>
    <dgm:cxn modelId="{AB0388B5-7976-476C-9C20-8E60ACAA8585}" type="presParOf" srcId="{ABC36BC4-1DE3-47AC-8147-141870B568C5}" destId="{D11048EC-AF2C-4392-BF1F-408214C1773C}" srcOrd="1" destOrd="0" presId="urn:microsoft.com/office/officeart/2005/8/layout/orgChart1"/>
    <dgm:cxn modelId="{62470CF5-C6C1-4BA8-B21C-1364C6DF6FE7}" type="presParOf" srcId="{ABC36BC4-1DE3-47AC-8147-141870B568C5}" destId="{0C3DEEA7-C758-4845-A2DD-326C02523D9D}" srcOrd="2" destOrd="0" presId="urn:microsoft.com/office/officeart/2005/8/layout/orgChart1"/>
    <dgm:cxn modelId="{BEBD5204-C4D8-40F4-8D56-07925584EFC3}" type="presParOf" srcId="{23520422-E11D-487F-83F3-9D32F569F5AF}" destId="{E285ECC8-B16B-42E6-9AEF-A87C07892299}" srcOrd="2" destOrd="0" presId="urn:microsoft.com/office/officeart/2005/8/layout/orgChart1"/>
    <dgm:cxn modelId="{7373DE92-3F02-41DC-8223-A41ECA65CE37}" type="presParOf" srcId="{9DB50485-FC9B-4A9A-B1EC-CEFB94531D3B}" destId="{5D977074-C066-4E82-A638-ED0756BB0A9C}" srcOrd="2" destOrd="0" presId="urn:microsoft.com/office/officeart/2005/8/layout/orgChart1"/>
    <dgm:cxn modelId="{A7D1060E-9A6E-4A7E-A068-D54947FF8A99}" type="presParOf" srcId="{79C27BA8-B42A-4FE6-A468-DC04575738FB}" destId="{0F846BAF-A39C-4074-8DAC-64563D55EDE4}" srcOrd="2" destOrd="0" presId="urn:microsoft.com/office/officeart/2005/8/layout/orgChart1"/>
    <dgm:cxn modelId="{575BE1D7-7346-4EFC-813F-8D2751AB67A4}" type="presParOf" srcId="{79C27BA8-B42A-4FE6-A468-DC04575738FB}" destId="{FBBF8162-A450-4C06-AFDC-BEB1862B37F9}" srcOrd="3" destOrd="0" presId="urn:microsoft.com/office/officeart/2005/8/layout/orgChart1"/>
    <dgm:cxn modelId="{FCE6BD94-1273-4E05-B21C-083F638C81AA}" type="presParOf" srcId="{FBBF8162-A450-4C06-AFDC-BEB1862B37F9}" destId="{39CF774E-D703-432D-8FBB-2B4FB646BA7B}" srcOrd="0" destOrd="0" presId="urn:microsoft.com/office/officeart/2005/8/layout/orgChart1"/>
    <dgm:cxn modelId="{B2B10D1C-6710-46EC-9E1F-88E24C4A8BDC}" type="presParOf" srcId="{39CF774E-D703-432D-8FBB-2B4FB646BA7B}" destId="{A30F9134-C2AC-45A9-B450-F7EFD6DD8FBD}" srcOrd="0" destOrd="0" presId="urn:microsoft.com/office/officeart/2005/8/layout/orgChart1"/>
    <dgm:cxn modelId="{180ABF74-786F-4380-8490-19D55D746DC1}" type="presParOf" srcId="{39CF774E-D703-432D-8FBB-2B4FB646BA7B}" destId="{969A1F17-32BE-4A79-ACBF-99FD1BEE8CA4}" srcOrd="1" destOrd="0" presId="urn:microsoft.com/office/officeart/2005/8/layout/orgChart1"/>
    <dgm:cxn modelId="{EB52E154-10D9-4369-B80B-0DCB7E01F320}" type="presParOf" srcId="{FBBF8162-A450-4C06-AFDC-BEB1862B37F9}" destId="{15613372-78D2-4FBD-85FF-D99C86E888CC}" srcOrd="1" destOrd="0" presId="urn:microsoft.com/office/officeart/2005/8/layout/orgChart1"/>
    <dgm:cxn modelId="{BB359494-2AF3-4671-BEE2-E18089D5A9F3}" type="presParOf" srcId="{15613372-78D2-4FBD-85FF-D99C86E888CC}" destId="{B61C5FF4-1CE9-4219-96C0-83193D3CE56B}" srcOrd="0" destOrd="0" presId="urn:microsoft.com/office/officeart/2005/8/layout/orgChart1"/>
    <dgm:cxn modelId="{38460B4E-327D-45C0-9727-E0D238C34A87}" type="presParOf" srcId="{15613372-78D2-4FBD-85FF-D99C86E888CC}" destId="{A16031B7-8E0D-48EA-96D3-D32F560485F5}" srcOrd="1" destOrd="0" presId="urn:microsoft.com/office/officeart/2005/8/layout/orgChart1"/>
    <dgm:cxn modelId="{346A3115-17C6-4770-8B8D-ACF7CD95919A}" type="presParOf" srcId="{A16031B7-8E0D-48EA-96D3-D32F560485F5}" destId="{C8F0F5B6-BDE4-498F-86CD-AD472CF272FB}" srcOrd="0" destOrd="0" presId="urn:microsoft.com/office/officeart/2005/8/layout/orgChart1"/>
    <dgm:cxn modelId="{6C165C3E-D153-4729-8E0B-7C87AB17F716}" type="presParOf" srcId="{C8F0F5B6-BDE4-498F-86CD-AD472CF272FB}" destId="{C14A64A5-8A9D-4633-AB30-4316719D0CB5}" srcOrd="0" destOrd="0" presId="urn:microsoft.com/office/officeart/2005/8/layout/orgChart1"/>
    <dgm:cxn modelId="{96763DB0-8CF0-4139-8147-267A7029CDF2}" type="presParOf" srcId="{C8F0F5B6-BDE4-498F-86CD-AD472CF272FB}" destId="{583E72EA-EE1C-4A36-A04F-2F56A1AF3719}" srcOrd="1" destOrd="0" presId="urn:microsoft.com/office/officeart/2005/8/layout/orgChart1"/>
    <dgm:cxn modelId="{0318366F-A3A0-4A98-BE3E-E307ABF1D06E}" type="presParOf" srcId="{A16031B7-8E0D-48EA-96D3-D32F560485F5}" destId="{988637B2-4B7E-4F66-A0F0-9DF193378CAA}" srcOrd="1" destOrd="0" presId="urn:microsoft.com/office/officeart/2005/8/layout/orgChart1"/>
    <dgm:cxn modelId="{AE8734E6-7B8B-4A65-A85D-708249E7E64A}" type="presParOf" srcId="{988637B2-4B7E-4F66-A0F0-9DF193378CAA}" destId="{056CED05-AAD7-4845-B47C-12A89C17034E}" srcOrd="0" destOrd="0" presId="urn:microsoft.com/office/officeart/2005/8/layout/orgChart1"/>
    <dgm:cxn modelId="{984F8A74-FF32-4FD9-8B01-68594EC149E1}" type="presParOf" srcId="{988637B2-4B7E-4F66-A0F0-9DF193378CAA}" destId="{BDAA4498-26B8-44B2-9818-A00A63CFBFDF}" srcOrd="1" destOrd="0" presId="urn:microsoft.com/office/officeart/2005/8/layout/orgChart1"/>
    <dgm:cxn modelId="{BA560C8B-5037-423F-8002-3A0FE1109FE1}" type="presParOf" srcId="{BDAA4498-26B8-44B2-9818-A00A63CFBFDF}" destId="{B0122EF3-9AA6-4BB3-8852-8539942A5FD1}" srcOrd="0" destOrd="0" presId="urn:microsoft.com/office/officeart/2005/8/layout/orgChart1"/>
    <dgm:cxn modelId="{0207DB18-5A74-4E69-88F9-F5952C50E809}" type="presParOf" srcId="{B0122EF3-9AA6-4BB3-8852-8539942A5FD1}" destId="{E180E68D-C4C6-4EFC-B064-92DAE6BADAB3}" srcOrd="0" destOrd="0" presId="urn:microsoft.com/office/officeart/2005/8/layout/orgChart1"/>
    <dgm:cxn modelId="{3BE13C2F-6A07-4779-845E-544BBD6A87F7}" type="presParOf" srcId="{B0122EF3-9AA6-4BB3-8852-8539942A5FD1}" destId="{4EC8CD52-53C2-4DC7-84C2-0358C6B46B5A}" srcOrd="1" destOrd="0" presId="urn:microsoft.com/office/officeart/2005/8/layout/orgChart1"/>
    <dgm:cxn modelId="{D860DB95-C3AA-427E-8CE1-EB36E27AAE7A}" type="presParOf" srcId="{BDAA4498-26B8-44B2-9818-A00A63CFBFDF}" destId="{DA4B5228-E760-4DCC-AE61-8C31F217D28A}" srcOrd="1" destOrd="0" presId="urn:microsoft.com/office/officeart/2005/8/layout/orgChart1"/>
    <dgm:cxn modelId="{3F918ACC-1B17-46E8-A3B6-A0A15168A5E3}" type="presParOf" srcId="{DA4B5228-E760-4DCC-AE61-8C31F217D28A}" destId="{F4CCB3FA-7368-4BC5-A0C3-DE5D751DB8EE}" srcOrd="0" destOrd="0" presId="urn:microsoft.com/office/officeart/2005/8/layout/orgChart1"/>
    <dgm:cxn modelId="{EC80AFC2-D5C0-4385-BD0D-EA9F7EFCB3EC}" type="presParOf" srcId="{DA4B5228-E760-4DCC-AE61-8C31F217D28A}" destId="{DC6F62A0-EB00-4140-AB3B-41E7CDC6D9A5}" srcOrd="1" destOrd="0" presId="urn:microsoft.com/office/officeart/2005/8/layout/orgChart1"/>
    <dgm:cxn modelId="{524C085D-F74C-47B4-BC31-441AF3240F35}" type="presParOf" srcId="{DC6F62A0-EB00-4140-AB3B-41E7CDC6D9A5}" destId="{F2787B73-6C7B-4471-BE49-EB23ECB6FBEA}" srcOrd="0" destOrd="0" presId="urn:microsoft.com/office/officeart/2005/8/layout/orgChart1"/>
    <dgm:cxn modelId="{8A2EDC61-EB4D-41D5-91D8-45D957017723}" type="presParOf" srcId="{F2787B73-6C7B-4471-BE49-EB23ECB6FBEA}" destId="{C1AE2F83-28EA-4EC2-BF82-26AEB37CBF7B}" srcOrd="0" destOrd="0" presId="urn:microsoft.com/office/officeart/2005/8/layout/orgChart1"/>
    <dgm:cxn modelId="{310740BC-1822-4794-B9F4-F5D380B2EFBA}" type="presParOf" srcId="{F2787B73-6C7B-4471-BE49-EB23ECB6FBEA}" destId="{718B5585-0BB2-4EF7-92C0-089F117691CF}" srcOrd="1" destOrd="0" presId="urn:microsoft.com/office/officeart/2005/8/layout/orgChart1"/>
    <dgm:cxn modelId="{74B3FF0B-EF64-4CC4-A695-8EC9AD7C1021}" type="presParOf" srcId="{DC6F62A0-EB00-4140-AB3B-41E7CDC6D9A5}" destId="{5AE50771-9603-4A28-935A-E7C5A4D26D65}" srcOrd="1" destOrd="0" presId="urn:microsoft.com/office/officeart/2005/8/layout/orgChart1"/>
    <dgm:cxn modelId="{DB66E6D9-9008-4956-94D4-6E9734A86B0B}" type="presParOf" srcId="{DC6F62A0-EB00-4140-AB3B-41E7CDC6D9A5}" destId="{C4804C6C-27B0-4BE7-81ED-F963F5D4B7BF}" srcOrd="2" destOrd="0" presId="urn:microsoft.com/office/officeart/2005/8/layout/orgChart1"/>
    <dgm:cxn modelId="{55258E35-4613-49BD-BEF2-453F9C56CB1F}" type="presParOf" srcId="{BDAA4498-26B8-44B2-9818-A00A63CFBFDF}" destId="{150668E8-C426-4E6A-99D1-95E8261D8383}" srcOrd="2" destOrd="0" presId="urn:microsoft.com/office/officeart/2005/8/layout/orgChart1"/>
    <dgm:cxn modelId="{574DB9CC-B4AF-4783-9788-1519B33B0D5C}" type="presParOf" srcId="{988637B2-4B7E-4F66-A0F0-9DF193378CAA}" destId="{6E2B7460-92F8-40F6-B3C6-5C93F58A92DB}" srcOrd="2" destOrd="0" presId="urn:microsoft.com/office/officeart/2005/8/layout/orgChart1"/>
    <dgm:cxn modelId="{44CFEB4A-0F5B-4D70-B722-52F68EA4CC79}" type="presParOf" srcId="{988637B2-4B7E-4F66-A0F0-9DF193378CAA}" destId="{EBAC0D4B-1675-456F-B7D9-8E183D32583E}" srcOrd="3" destOrd="0" presId="urn:microsoft.com/office/officeart/2005/8/layout/orgChart1"/>
    <dgm:cxn modelId="{A51EB2A4-4762-46F5-9366-F91FFDD46902}" type="presParOf" srcId="{EBAC0D4B-1675-456F-B7D9-8E183D32583E}" destId="{A12BDA21-DAEE-4170-9BA7-BFD33AFFA1F0}" srcOrd="0" destOrd="0" presId="urn:microsoft.com/office/officeart/2005/8/layout/orgChart1"/>
    <dgm:cxn modelId="{A4AE04E0-85B4-47DE-93CF-D054974F2EE1}" type="presParOf" srcId="{A12BDA21-DAEE-4170-9BA7-BFD33AFFA1F0}" destId="{0F47BC8C-5B12-4A5D-8701-B0F432156878}" srcOrd="0" destOrd="0" presId="urn:microsoft.com/office/officeart/2005/8/layout/orgChart1"/>
    <dgm:cxn modelId="{9168DC07-CA89-419C-AF93-9A3D3CA5DDA1}" type="presParOf" srcId="{A12BDA21-DAEE-4170-9BA7-BFD33AFFA1F0}" destId="{A6BEC804-32CD-455B-A981-162789A9BC1C}" srcOrd="1" destOrd="0" presId="urn:microsoft.com/office/officeart/2005/8/layout/orgChart1"/>
    <dgm:cxn modelId="{F0720DAE-2D44-4C2F-8126-4DDFE237258F}" type="presParOf" srcId="{EBAC0D4B-1675-456F-B7D9-8E183D32583E}" destId="{E698F6EB-0BAC-4F76-A0EA-63ABF027C653}" srcOrd="1" destOrd="0" presId="urn:microsoft.com/office/officeart/2005/8/layout/orgChart1"/>
    <dgm:cxn modelId="{8B782700-EB3D-4D34-8A33-E4DA23183642}" type="presParOf" srcId="{E698F6EB-0BAC-4F76-A0EA-63ABF027C653}" destId="{4DDF6263-7FD0-4C6F-8BD7-958EB9A75116}" srcOrd="0" destOrd="0" presId="urn:microsoft.com/office/officeart/2005/8/layout/orgChart1"/>
    <dgm:cxn modelId="{59358960-41F7-4B50-8B6E-E7B10F06E584}" type="presParOf" srcId="{E698F6EB-0BAC-4F76-A0EA-63ABF027C653}" destId="{40CA86CB-1E5A-4A13-B8C1-C50AE626EA52}" srcOrd="1" destOrd="0" presId="urn:microsoft.com/office/officeart/2005/8/layout/orgChart1"/>
    <dgm:cxn modelId="{60C214D5-5D36-47AA-AC93-E93BF3B77FBB}" type="presParOf" srcId="{40CA86CB-1E5A-4A13-B8C1-C50AE626EA52}" destId="{32907D89-367F-4964-B224-5EF458353F8A}" srcOrd="0" destOrd="0" presId="urn:microsoft.com/office/officeart/2005/8/layout/orgChart1"/>
    <dgm:cxn modelId="{A77CB348-3C20-4D45-9E9F-BF1A0505B508}" type="presParOf" srcId="{32907D89-367F-4964-B224-5EF458353F8A}" destId="{24781D2B-DE57-432F-A1F3-7A7F3260E192}" srcOrd="0" destOrd="0" presId="urn:microsoft.com/office/officeart/2005/8/layout/orgChart1"/>
    <dgm:cxn modelId="{17A84238-4C4F-463C-A8FE-171D7EEFF7A7}" type="presParOf" srcId="{32907D89-367F-4964-B224-5EF458353F8A}" destId="{C3B8D990-3E31-45AA-ABD5-237B7BDF8F56}" srcOrd="1" destOrd="0" presId="urn:microsoft.com/office/officeart/2005/8/layout/orgChart1"/>
    <dgm:cxn modelId="{FA6BDF5B-944F-468B-A9E3-1291E29F9A5B}" type="presParOf" srcId="{40CA86CB-1E5A-4A13-B8C1-C50AE626EA52}" destId="{04586195-4734-4BE0-B147-9280A7E1CE97}" srcOrd="1" destOrd="0" presId="urn:microsoft.com/office/officeart/2005/8/layout/orgChart1"/>
    <dgm:cxn modelId="{D5196F3E-DC6E-4E3E-B989-BE3A1CA32DE5}" type="presParOf" srcId="{40CA86CB-1E5A-4A13-B8C1-C50AE626EA52}" destId="{36D61DFC-AC3C-42A6-A100-DF7395821EE4}" srcOrd="2" destOrd="0" presId="urn:microsoft.com/office/officeart/2005/8/layout/orgChart1"/>
    <dgm:cxn modelId="{5A5A1401-B590-43D1-9B94-6167F22B5D52}" type="presParOf" srcId="{EBAC0D4B-1675-456F-B7D9-8E183D32583E}" destId="{97FCBEC8-34E3-4572-8414-DEDCF56CD8BF}" srcOrd="2" destOrd="0" presId="urn:microsoft.com/office/officeart/2005/8/layout/orgChart1"/>
    <dgm:cxn modelId="{C2D411B5-2FF8-4436-95C4-FBCA3FE4349B}" type="presParOf" srcId="{A16031B7-8E0D-48EA-96D3-D32F560485F5}" destId="{0E6D8C0B-34D6-419D-894F-3DFF3C21EA9B}" srcOrd="2" destOrd="0" presId="urn:microsoft.com/office/officeart/2005/8/layout/orgChart1"/>
    <dgm:cxn modelId="{1740432C-BC04-40EB-91B0-80BB9449E0A1}" type="presParOf" srcId="{FBBF8162-A450-4C06-AFDC-BEB1862B37F9}" destId="{A5B02340-1AF8-47D5-941B-58541D95DEC3}" srcOrd="2" destOrd="0" presId="urn:microsoft.com/office/officeart/2005/8/layout/orgChart1"/>
    <dgm:cxn modelId="{77233DEB-CAAC-46A0-BB59-5E6D0786B34E}" type="presParOf" srcId="{8A2D666E-82A2-49DA-991F-2B8634CECDD5}" destId="{3EB9AA57-2C9F-4B29-A905-1E2D84271E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0B111-5486-4122-9493-926520BF2AB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966D3E-E371-401D-8D37-69AB09F7A6D4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812835AF-9E12-4A9A-B429-9F6AA0CCD9B5}" type="parTrans" cxnId="{12CF193A-6C00-46E7-9FD0-A09924E7051E}">
      <dgm:prSet/>
      <dgm:spPr/>
      <dgm:t>
        <a:bodyPr/>
        <a:lstStyle/>
        <a:p>
          <a:pPr latinLnBrk="1"/>
          <a:endParaRPr lang="ko-KR" altLang="en-US"/>
        </a:p>
      </dgm:t>
    </dgm:pt>
    <dgm:pt modelId="{44E7201B-7161-4956-87C2-20DA3A26A907}" type="sibTrans" cxnId="{12CF193A-6C00-46E7-9FD0-A09924E7051E}">
      <dgm:prSet/>
      <dgm:spPr/>
      <dgm:t>
        <a:bodyPr/>
        <a:lstStyle/>
        <a:p>
          <a:pPr latinLnBrk="1"/>
          <a:endParaRPr lang="ko-KR" altLang="en-US"/>
        </a:p>
      </dgm:t>
    </dgm:pt>
    <dgm:pt modelId="{33EF4D60-1EF7-48B1-990B-59277A296F69}">
      <dgm:prSet phldrT="[텍스트]"/>
      <dgm:spPr/>
      <dgm:t>
        <a:bodyPr/>
        <a:lstStyle/>
        <a:p>
          <a:pPr latinLnBrk="1"/>
          <a:r>
            <a:rPr lang="en-US" altLang="ko-KR" dirty="0" smtClean="0"/>
            <a:t>head</a:t>
          </a:r>
          <a:endParaRPr lang="ko-KR" altLang="en-US" dirty="0"/>
        </a:p>
      </dgm:t>
    </dgm:pt>
    <dgm:pt modelId="{A52B46D6-27E2-4EF3-A30F-8A8083410C7D}" type="parTrans" cxnId="{E20EFE66-AD98-4054-9D1C-B30C4B827DB6}">
      <dgm:prSet/>
      <dgm:spPr/>
      <dgm:t>
        <a:bodyPr/>
        <a:lstStyle/>
        <a:p>
          <a:pPr latinLnBrk="1"/>
          <a:endParaRPr lang="ko-KR" altLang="en-US"/>
        </a:p>
      </dgm:t>
    </dgm:pt>
    <dgm:pt modelId="{5C316E3D-E4A0-4494-88E7-51B69CC9B88F}" type="sibTrans" cxnId="{E20EFE66-AD98-4054-9D1C-B30C4B827DB6}">
      <dgm:prSet/>
      <dgm:spPr/>
      <dgm:t>
        <a:bodyPr/>
        <a:lstStyle/>
        <a:p>
          <a:pPr latinLnBrk="1"/>
          <a:endParaRPr lang="ko-KR" altLang="en-US"/>
        </a:p>
      </dgm:t>
    </dgm:pt>
    <dgm:pt modelId="{DB95DFE4-51E4-442B-ABC5-DB7E616966A7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CF3FB7C2-7B00-47FE-AFB6-528DDF507FA8}" type="parTrans" cxnId="{B1CC37B8-B2E5-4657-9AFF-4BFBA7BFDF0D}">
      <dgm:prSet/>
      <dgm:spPr/>
      <dgm:t>
        <a:bodyPr/>
        <a:lstStyle/>
        <a:p>
          <a:pPr latinLnBrk="1"/>
          <a:endParaRPr lang="ko-KR" altLang="en-US"/>
        </a:p>
      </dgm:t>
    </dgm:pt>
    <dgm:pt modelId="{529AD874-1D06-4325-8FF5-7E373FE9942D}" type="sibTrans" cxnId="{B1CC37B8-B2E5-4657-9AFF-4BFBA7BFDF0D}">
      <dgm:prSet/>
      <dgm:spPr/>
      <dgm:t>
        <a:bodyPr/>
        <a:lstStyle/>
        <a:p>
          <a:pPr latinLnBrk="1"/>
          <a:endParaRPr lang="ko-KR" altLang="en-US"/>
        </a:p>
      </dgm:t>
    </dgm:pt>
    <dgm:pt modelId="{8093CD2A-F872-439E-9F84-D9BA015D74CA}">
      <dgm:prSet/>
      <dgm:spPr/>
      <dgm:t>
        <a:bodyPr/>
        <a:lstStyle/>
        <a:p>
          <a:pPr latinLnBrk="1"/>
          <a:r>
            <a:rPr lang="en-US" altLang="ko-KR" dirty="0" smtClean="0"/>
            <a:t>div</a:t>
          </a:r>
          <a:endParaRPr lang="ko-KR" altLang="en-US" dirty="0"/>
        </a:p>
      </dgm:t>
    </dgm:pt>
    <dgm:pt modelId="{157E820C-57D0-4930-9C63-30428C1EAB26}" type="parTrans" cxnId="{4A14832D-A516-4659-9097-A329AD62B351}">
      <dgm:prSet/>
      <dgm:spPr/>
      <dgm:t>
        <a:bodyPr/>
        <a:lstStyle/>
        <a:p>
          <a:pPr latinLnBrk="1"/>
          <a:endParaRPr lang="ko-KR" altLang="en-US"/>
        </a:p>
      </dgm:t>
    </dgm:pt>
    <dgm:pt modelId="{94C92F7C-E22D-409C-9250-AF641F048747}" type="sibTrans" cxnId="{4A14832D-A516-4659-9097-A329AD62B351}">
      <dgm:prSet/>
      <dgm:spPr/>
      <dgm:t>
        <a:bodyPr/>
        <a:lstStyle/>
        <a:p>
          <a:pPr latinLnBrk="1"/>
          <a:endParaRPr lang="ko-KR" altLang="en-US"/>
        </a:p>
      </dgm:t>
    </dgm:pt>
    <dgm:pt modelId="{95269C7D-C216-40B4-B06D-C439DA758BC3}">
      <dgm:prSet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en-US" altLang="ko-KR" dirty="0" smtClean="0"/>
        </a:p>
        <a:p>
          <a:pPr latinLnBrk="1"/>
          <a:r>
            <a:rPr lang="en-US" altLang="ko-KR" dirty="0" smtClean="0"/>
            <a:t>(id=“list”)</a:t>
          </a:r>
          <a:endParaRPr lang="ko-KR" altLang="en-US" dirty="0"/>
        </a:p>
      </dgm:t>
    </dgm:pt>
    <dgm:pt modelId="{F89ADD2C-6A88-4D20-A89C-8C544D01EA49}" type="parTrans" cxnId="{EBED50D7-F1E5-4ABA-BBB8-E07CCAA6B9DC}">
      <dgm:prSet/>
      <dgm:spPr/>
      <dgm:t>
        <a:bodyPr/>
        <a:lstStyle/>
        <a:p>
          <a:pPr latinLnBrk="1"/>
          <a:endParaRPr lang="ko-KR" altLang="en-US"/>
        </a:p>
      </dgm:t>
    </dgm:pt>
    <dgm:pt modelId="{3C050BDB-6A3A-432F-9574-EF19A1345097}" type="sibTrans" cxnId="{EBED50D7-F1E5-4ABA-BBB8-E07CCAA6B9DC}">
      <dgm:prSet/>
      <dgm:spPr/>
      <dgm:t>
        <a:bodyPr/>
        <a:lstStyle/>
        <a:p>
          <a:pPr latinLnBrk="1"/>
          <a:endParaRPr lang="ko-KR" altLang="en-US"/>
        </a:p>
      </dgm:t>
    </dgm:pt>
    <dgm:pt modelId="{77A0D490-61EF-478F-B103-162AB3AB15C5}">
      <dgm:prSet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7C46C61D-C387-4082-849F-DEB5B669868F}" type="parTrans" cxnId="{A9F11CCE-19D3-45B9-9DBB-DA390F632509}">
      <dgm:prSet/>
      <dgm:spPr/>
      <dgm:t>
        <a:bodyPr/>
        <a:lstStyle/>
        <a:p>
          <a:pPr latinLnBrk="1"/>
          <a:endParaRPr lang="ko-KR" altLang="en-US"/>
        </a:p>
      </dgm:t>
    </dgm:pt>
    <dgm:pt modelId="{35DFC7F9-4E04-43EF-9BE0-F747FB8BA126}" type="sibTrans" cxnId="{A9F11CCE-19D3-45B9-9DBB-DA390F632509}">
      <dgm:prSet/>
      <dgm:spPr/>
      <dgm:t>
        <a:bodyPr/>
        <a:lstStyle/>
        <a:p>
          <a:pPr latinLnBrk="1"/>
          <a:endParaRPr lang="ko-KR" altLang="en-US"/>
        </a:p>
      </dgm:t>
    </dgm:pt>
    <dgm:pt modelId="{7E08D7DB-A95F-4B39-8D2A-62D6CD771920}">
      <dgm:prSet/>
      <dgm:spPr/>
      <dgm:t>
        <a:bodyPr/>
        <a:lstStyle/>
        <a:p>
          <a:pPr latinLnBrk="1"/>
          <a:r>
            <a:rPr lang="en-US" altLang="ko-KR" dirty="0" smtClean="0"/>
            <a:t>h2</a:t>
          </a:r>
        </a:p>
        <a:p>
          <a:pPr latinLnBrk="1"/>
          <a:r>
            <a:rPr lang="en-US" altLang="ko-KR" dirty="0" smtClean="0"/>
            <a:t>(id=“title”)</a:t>
          </a:r>
          <a:endParaRPr lang="ko-KR" altLang="en-US" dirty="0"/>
        </a:p>
      </dgm:t>
    </dgm:pt>
    <dgm:pt modelId="{2E182D26-FB52-4E28-869A-5EE35C4006BF}" type="parTrans" cxnId="{4D74770E-5D9D-461F-8779-6976B12B6465}">
      <dgm:prSet/>
      <dgm:spPr/>
      <dgm:t>
        <a:bodyPr/>
        <a:lstStyle/>
        <a:p>
          <a:pPr latinLnBrk="1"/>
          <a:endParaRPr lang="ko-KR" altLang="en-US"/>
        </a:p>
      </dgm:t>
    </dgm:pt>
    <dgm:pt modelId="{30354062-7AAC-40CD-A063-BE462F25EEDB}" type="sibTrans" cxnId="{4D74770E-5D9D-461F-8779-6976B12B6465}">
      <dgm:prSet/>
      <dgm:spPr/>
      <dgm:t>
        <a:bodyPr/>
        <a:lstStyle/>
        <a:p>
          <a:pPr latinLnBrk="1"/>
          <a:endParaRPr lang="ko-KR" altLang="en-US"/>
        </a:p>
      </dgm:t>
    </dgm:pt>
    <dgm:pt modelId="{00C79C64-A6AD-456B-BF61-6270D347307E}">
      <dgm:prSet/>
      <dgm:spPr/>
      <dgm:t>
        <a:bodyPr/>
        <a:lstStyle/>
        <a:p>
          <a:pPr latinLnBrk="1"/>
          <a:r>
            <a:rPr lang="en-US" altLang="ko-KR" dirty="0" err="1" smtClean="0"/>
            <a:t>ul</a:t>
          </a:r>
          <a:endParaRPr lang="ko-KR" altLang="en-US" dirty="0"/>
        </a:p>
      </dgm:t>
    </dgm:pt>
    <dgm:pt modelId="{E0FFEF2B-0DF2-4275-9E60-86F8889868B2}" type="parTrans" cxnId="{A85A140A-EBF7-4BA9-B770-796F119AC120}">
      <dgm:prSet/>
      <dgm:spPr/>
      <dgm:t>
        <a:bodyPr/>
        <a:lstStyle/>
        <a:p>
          <a:pPr latinLnBrk="1"/>
          <a:endParaRPr lang="ko-KR" altLang="en-US"/>
        </a:p>
      </dgm:t>
    </dgm:pt>
    <dgm:pt modelId="{4E4579C3-D0A0-4EFD-832C-7CE7ADD27B2B}" type="sibTrans" cxnId="{A85A140A-EBF7-4BA9-B770-796F119AC120}">
      <dgm:prSet/>
      <dgm:spPr/>
      <dgm:t>
        <a:bodyPr/>
        <a:lstStyle/>
        <a:p>
          <a:pPr latinLnBrk="1"/>
          <a:endParaRPr lang="ko-KR" altLang="en-US"/>
        </a:p>
      </dgm:t>
    </dgm:pt>
    <dgm:pt modelId="{A3BE2569-B692-4149-BF92-3B253EDAB167}">
      <dgm:prSet/>
      <dgm:spPr/>
      <dgm:t>
        <a:bodyPr/>
        <a:lstStyle/>
        <a:p>
          <a:pPr latinLnBrk="1"/>
          <a:r>
            <a:rPr lang="en-US" altLang="ko-KR" dirty="0" smtClean="0"/>
            <a:t>h2</a:t>
          </a:r>
          <a:endParaRPr lang="ko-KR" altLang="en-US" dirty="0"/>
        </a:p>
      </dgm:t>
    </dgm:pt>
    <dgm:pt modelId="{3243CCF5-8E73-4061-B14C-091496FB2DC5}" type="parTrans" cxnId="{90A923FC-8201-4B03-B9C1-93E8114807F7}">
      <dgm:prSet/>
      <dgm:spPr/>
      <dgm:t>
        <a:bodyPr/>
        <a:lstStyle/>
        <a:p>
          <a:pPr latinLnBrk="1"/>
          <a:endParaRPr lang="ko-KR" altLang="en-US"/>
        </a:p>
      </dgm:t>
    </dgm:pt>
    <dgm:pt modelId="{F6336085-8F18-41EF-B34D-A315A2A76457}" type="sibTrans" cxnId="{90A923FC-8201-4B03-B9C1-93E8114807F7}">
      <dgm:prSet/>
      <dgm:spPr/>
      <dgm:t>
        <a:bodyPr/>
        <a:lstStyle/>
        <a:p>
          <a:pPr latinLnBrk="1"/>
          <a:endParaRPr lang="ko-KR" altLang="en-US"/>
        </a:p>
      </dgm:t>
    </dgm:pt>
    <dgm:pt modelId="{C8B330C9-E501-454E-8671-8E9ADCE7CA41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  <a:endParaRPr lang="ko-KR" altLang="en-US" dirty="0"/>
        </a:p>
      </dgm:t>
    </dgm:pt>
    <dgm:pt modelId="{8B37E4EC-0042-4AC4-B479-12177252E572}" type="parTrans" cxnId="{094EF2D4-309B-428C-86BC-1BA966CC689A}">
      <dgm:prSet/>
      <dgm:spPr/>
      <dgm:t>
        <a:bodyPr/>
        <a:lstStyle/>
        <a:p>
          <a:pPr latinLnBrk="1"/>
          <a:endParaRPr lang="ko-KR" altLang="en-US"/>
        </a:p>
      </dgm:t>
    </dgm:pt>
    <dgm:pt modelId="{81B2215C-9487-43D7-B167-2D0D8130C237}" type="sibTrans" cxnId="{094EF2D4-309B-428C-86BC-1BA966CC689A}">
      <dgm:prSet/>
      <dgm:spPr/>
      <dgm:t>
        <a:bodyPr/>
        <a:lstStyle/>
        <a:p>
          <a:pPr latinLnBrk="1"/>
          <a:endParaRPr lang="ko-KR" altLang="en-US"/>
        </a:p>
      </dgm:t>
    </dgm:pt>
    <dgm:pt modelId="{C1BF7F85-C5B1-4367-9C57-6CD5D2937DF3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  <a:endParaRPr lang="ko-KR" altLang="en-US" dirty="0"/>
        </a:p>
      </dgm:t>
    </dgm:pt>
    <dgm:pt modelId="{671AF5B4-998B-422D-9464-471A80EBA2D9}" type="parTrans" cxnId="{F5B605A6-1224-444F-AC3D-9F31DC576DB0}">
      <dgm:prSet/>
      <dgm:spPr/>
      <dgm:t>
        <a:bodyPr/>
        <a:lstStyle/>
        <a:p>
          <a:pPr latinLnBrk="1"/>
          <a:endParaRPr lang="ko-KR" altLang="en-US"/>
        </a:p>
      </dgm:t>
    </dgm:pt>
    <dgm:pt modelId="{877E157E-9792-4049-839C-D97D8BBEABFC}" type="sibTrans" cxnId="{F5B605A6-1224-444F-AC3D-9F31DC576DB0}">
      <dgm:prSet/>
      <dgm:spPr/>
      <dgm:t>
        <a:bodyPr/>
        <a:lstStyle/>
        <a:p>
          <a:pPr latinLnBrk="1"/>
          <a:endParaRPr lang="ko-KR" altLang="en-US"/>
        </a:p>
      </dgm:t>
    </dgm:pt>
    <dgm:pt modelId="{F578BF48-0574-4721-BEA7-E77045C82442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1B126F31-4FA0-48D1-8939-79D43D6ACF6D}" type="parTrans" cxnId="{E8950017-7510-4623-867B-067CDA48D516}">
      <dgm:prSet/>
      <dgm:spPr/>
      <dgm:t>
        <a:bodyPr/>
        <a:lstStyle/>
        <a:p>
          <a:pPr latinLnBrk="1"/>
          <a:endParaRPr lang="ko-KR" altLang="en-US"/>
        </a:p>
      </dgm:t>
    </dgm:pt>
    <dgm:pt modelId="{2C37820E-A409-4009-A1D4-1064B6048403}" type="sibTrans" cxnId="{E8950017-7510-4623-867B-067CDA48D516}">
      <dgm:prSet/>
      <dgm:spPr/>
      <dgm:t>
        <a:bodyPr/>
        <a:lstStyle/>
        <a:p>
          <a:pPr latinLnBrk="1"/>
          <a:endParaRPr lang="ko-KR" altLang="en-US"/>
        </a:p>
      </dgm:t>
    </dgm:pt>
    <dgm:pt modelId="{AB11C8CF-0BFA-4832-BE13-A4C87E471CE1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B51D8CFE-6F87-4199-BA11-921B201E3462}" type="parTrans" cxnId="{0DDCE99A-FD17-476C-B8D5-3F8EBDEC068E}">
      <dgm:prSet/>
      <dgm:spPr/>
      <dgm:t>
        <a:bodyPr/>
        <a:lstStyle/>
        <a:p>
          <a:pPr latinLnBrk="1"/>
          <a:endParaRPr lang="ko-KR" altLang="en-US"/>
        </a:p>
      </dgm:t>
    </dgm:pt>
    <dgm:pt modelId="{0DD577AD-9C08-4E54-95DD-D39A46AA6DA6}" type="sibTrans" cxnId="{0DDCE99A-FD17-476C-B8D5-3F8EBDEC068E}">
      <dgm:prSet/>
      <dgm:spPr/>
      <dgm:t>
        <a:bodyPr/>
        <a:lstStyle/>
        <a:p>
          <a:pPr latinLnBrk="1"/>
          <a:endParaRPr lang="ko-KR" altLang="en-US"/>
        </a:p>
      </dgm:t>
    </dgm:pt>
    <dgm:pt modelId="{ECBE1702-43D5-45C7-A607-9336E069E2E2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B7C8EE3B-834C-4B28-B864-DC1C4598715D}" type="parTrans" cxnId="{73A39F2C-3C09-4644-A3A6-8A964C6D0B2F}">
      <dgm:prSet/>
      <dgm:spPr/>
      <dgm:t>
        <a:bodyPr/>
        <a:lstStyle/>
        <a:p>
          <a:pPr latinLnBrk="1"/>
          <a:endParaRPr lang="ko-KR" altLang="en-US"/>
        </a:p>
      </dgm:t>
    </dgm:pt>
    <dgm:pt modelId="{A1C43672-72E8-4523-99E4-745B50B71945}" type="sibTrans" cxnId="{73A39F2C-3C09-4644-A3A6-8A964C6D0B2F}">
      <dgm:prSet/>
      <dgm:spPr/>
      <dgm:t>
        <a:bodyPr/>
        <a:lstStyle/>
        <a:p>
          <a:pPr latinLnBrk="1"/>
          <a:endParaRPr lang="ko-KR" altLang="en-US"/>
        </a:p>
      </dgm:t>
    </dgm:pt>
    <dgm:pt modelId="{5F8B0FBD-2C58-4C09-B473-01928A2F8C6F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DD7AC553-FA05-48AD-A696-69C1947EF017}" type="parTrans" cxnId="{E7A420F2-BD24-4AD5-B3EA-6669555CFF94}">
      <dgm:prSet/>
      <dgm:spPr/>
      <dgm:t>
        <a:bodyPr/>
        <a:lstStyle/>
        <a:p>
          <a:pPr latinLnBrk="1"/>
          <a:endParaRPr lang="ko-KR" altLang="en-US"/>
        </a:p>
      </dgm:t>
    </dgm:pt>
    <dgm:pt modelId="{0C4C2346-24FE-4B4D-8D19-98241EBCA2AF}" type="sibTrans" cxnId="{E7A420F2-BD24-4AD5-B3EA-6669555CFF94}">
      <dgm:prSet/>
      <dgm:spPr/>
      <dgm:t>
        <a:bodyPr/>
        <a:lstStyle/>
        <a:p>
          <a:pPr latinLnBrk="1"/>
          <a:endParaRPr lang="ko-KR" altLang="en-US"/>
        </a:p>
      </dgm:t>
    </dgm:pt>
    <dgm:pt modelId="{05B5C0EF-9155-491A-946A-D564B9B297C2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B450D3E7-D917-4C93-A8B2-9F0F47946724}" type="parTrans" cxnId="{92B0E9C4-59FB-49F2-BA42-5558D2DD9524}">
      <dgm:prSet/>
      <dgm:spPr/>
      <dgm:t>
        <a:bodyPr/>
        <a:lstStyle/>
        <a:p>
          <a:pPr latinLnBrk="1"/>
          <a:endParaRPr lang="ko-KR" altLang="en-US"/>
        </a:p>
      </dgm:t>
    </dgm:pt>
    <dgm:pt modelId="{C37BBD5E-177D-469A-B0E1-52EF585BB457}" type="sibTrans" cxnId="{92B0E9C4-59FB-49F2-BA42-5558D2DD9524}">
      <dgm:prSet/>
      <dgm:spPr/>
      <dgm:t>
        <a:bodyPr/>
        <a:lstStyle/>
        <a:p>
          <a:pPr latinLnBrk="1"/>
          <a:endParaRPr lang="ko-KR" altLang="en-US"/>
        </a:p>
      </dgm:t>
    </dgm:pt>
    <dgm:pt modelId="{09F68988-FAE2-4D06-8B0A-97B15EA07F26}">
      <dgm:prSet/>
      <dgm:spPr/>
      <dgm:t>
        <a:bodyPr/>
        <a:lstStyle/>
        <a:p>
          <a:pPr latinLnBrk="1"/>
          <a:r>
            <a:rPr lang="en-US" altLang="ko-KR" dirty="0" smtClean="0"/>
            <a:t>li</a:t>
          </a:r>
        </a:p>
      </dgm:t>
    </dgm:pt>
    <dgm:pt modelId="{A107ADC2-0BEC-41D7-9B62-33ED7F848FB6}" type="parTrans" cxnId="{5EC88C06-D118-4429-B392-36BE0814B511}">
      <dgm:prSet/>
      <dgm:spPr/>
      <dgm:t>
        <a:bodyPr/>
        <a:lstStyle/>
        <a:p>
          <a:pPr latinLnBrk="1"/>
          <a:endParaRPr lang="ko-KR" altLang="en-US"/>
        </a:p>
      </dgm:t>
    </dgm:pt>
    <dgm:pt modelId="{FF824DA5-EA08-4788-9E82-22841C4EC710}" type="sibTrans" cxnId="{5EC88C06-D118-4429-B392-36BE0814B511}">
      <dgm:prSet/>
      <dgm:spPr/>
      <dgm:t>
        <a:bodyPr/>
        <a:lstStyle/>
        <a:p>
          <a:pPr latinLnBrk="1"/>
          <a:endParaRPr lang="ko-KR" altLang="en-US"/>
        </a:p>
      </dgm:t>
    </dgm:pt>
    <dgm:pt modelId="{5560C807-F038-446F-896F-EE17DF64BCC7}" type="pres">
      <dgm:prSet presAssocID="{A130B111-5486-4122-9493-926520BF2A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60D1EB-377E-4791-A00B-85DFC36EC2AA}" type="pres">
      <dgm:prSet presAssocID="{24966D3E-E371-401D-8D37-69AB09F7A6D4}" presName="hierRoot1" presStyleCnt="0">
        <dgm:presLayoutVars>
          <dgm:hierBranch val="init"/>
        </dgm:presLayoutVars>
      </dgm:prSet>
      <dgm:spPr/>
    </dgm:pt>
    <dgm:pt modelId="{E6CA8558-FA6D-45BD-801E-1D52DA10F7C9}" type="pres">
      <dgm:prSet presAssocID="{24966D3E-E371-401D-8D37-69AB09F7A6D4}" presName="rootComposite1" presStyleCnt="0"/>
      <dgm:spPr/>
    </dgm:pt>
    <dgm:pt modelId="{9F08863E-905F-4190-8BCB-D4B65DD842A5}" type="pres">
      <dgm:prSet presAssocID="{24966D3E-E371-401D-8D37-69AB09F7A6D4}" presName="rootText1" presStyleLbl="node0" presStyleIdx="0" presStyleCnt="1" custLinFactNeighborX="-10174" custLinFactNeighborY="62299">
        <dgm:presLayoutVars>
          <dgm:chPref val="3"/>
        </dgm:presLayoutVars>
      </dgm:prSet>
      <dgm:spPr/>
    </dgm:pt>
    <dgm:pt modelId="{CE33C755-5140-4CD7-A014-B3E01A6CF91A}" type="pres">
      <dgm:prSet presAssocID="{24966D3E-E371-401D-8D37-69AB09F7A6D4}" presName="rootConnector1" presStyleLbl="node1" presStyleIdx="0" presStyleCnt="0"/>
      <dgm:spPr/>
    </dgm:pt>
    <dgm:pt modelId="{56B47130-8B07-49F6-8DE2-0B078117C472}" type="pres">
      <dgm:prSet presAssocID="{24966D3E-E371-401D-8D37-69AB09F7A6D4}" presName="hierChild2" presStyleCnt="0"/>
      <dgm:spPr/>
    </dgm:pt>
    <dgm:pt modelId="{CB7E1ACA-968A-42D5-BCAD-D4A335FD553F}" type="pres">
      <dgm:prSet presAssocID="{A52B46D6-27E2-4EF3-A30F-8A8083410C7D}" presName="Name37" presStyleLbl="parChTrans1D2" presStyleIdx="0" presStyleCnt="2"/>
      <dgm:spPr/>
    </dgm:pt>
    <dgm:pt modelId="{45D760B5-7A0E-4B49-97B4-4C4BCFC2BABE}" type="pres">
      <dgm:prSet presAssocID="{33EF4D60-1EF7-48B1-990B-59277A296F69}" presName="hierRoot2" presStyleCnt="0">
        <dgm:presLayoutVars>
          <dgm:hierBranch val="init"/>
        </dgm:presLayoutVars>
      </dgm:prSet>
      <dgm:spPr/>
    </dgm:pt>
    <dgm:pt modelId="{FFEE67A5-D928-4610-8D10-64583E4E6C6A}" type="pres">
      <dgm:prSet presAssocID="{33EF4D60-1EF7-48B1-990B-59277A296F69}" presName="rootComposite" presStyleCnt="0"/>
      <dgm:spPr/>
    </dgm:pt>
    <dgm:pt modelId="{AEC05D5F-5736-43F0-B0AA-115A7557A79A}" type="pres">
      <dgm:prSet presAssocID="{33EF4D60-1EF7-48B1-990B-59277A296F69}" presName="rootText" presStyleLbl="node2" presStyleIdx="0" presStyleCnt="2" custLinFactX="-100000" custLinFactY="8309" custLinFactNeighborX="-100355" custLinFactNeighborY="100000">
        <dgm:presLayoutVars>
          <dgm:chPref val="3"/>
        </dgm:presLayoutVars>
      </dgm:prSet>
      <dgm:spPr/>
    </dgm:pt>
    <dgm:pt modelId="{F227835C-5D6F-43C3-9689-63F46582B6A8}" type="pres">
      <dgm:prSet presAssocID="{33EF4D60-1EF7-48B1-990B-59277A296F69}" presName="rootConnector" presStyleLbl="node2" presStyleIdx="0" presStyleCnt="2"/>
      <dgm:spPr/>
    </dgm:pt>
    <dgm:pt modelId="{67184A6F-BF89-42ED-8010-D70C280F4D03}" type="pres">
      <dgm:prSet presAssocID="{33EF4D60-1EF7-48B1-990B-59277A296F69}" presName="hierChild4" presStyleCnt="0"/>
      <dgm:spPr/>
    </dgm:pt>
    <dgm:pt modelId="{0B4C6376-A4A0-4D97-9CF6-692EB8B05C2C}" type="pres">
      <dgm:prSet presAssocID="{33EF4D60-1EF7-48B1-990B-59277A296F69}" presName="hierChild5" presStyleCnt="0"/>
      <dgm:spPr/>
    </dgm:pt>
    <dgm:pt modelId="{2C3E22B4-F622-4C95-AF24-1157129FB208}" type="pres">
      <dgm:prSet presAssocID="{CF3FB7C2-7B00-47FE-AFB6-528DDF507FA8}" presName="Name37" presStyleLbl="parChTrans1D2" presStyleIdx="1" presStyleCnt="2"/>
      <dgm:spPr/>
    </dgm:pt>
    <dgm:pt modelId="{BDC7FA7E-E3E0-45AC-9D67-6E030F137C08}" type="pres">
      <dgm:prSet presAssocID="{DB95DFE4-51E4-442B-ABC5-DB7E616966A7}" presName="hierRoot2" presStyleCnt="0">
        <dgm:presLayoutVars>
          <dgm:hierBranch val="init"/>
        </dgm:presLayoutVars>
      </dgm:prSet>
      <dgm:spPr/>
    </dgm:pt>
    <dgm:pt modelId="{0E1AEC09-8ECA-47CA-82B6-772EAFFC54DB}" type="pres">
      <dgm:prSet presAssocID="{DB95DFE4-51E4-442B-ABC5-DB7E616966A7}" presName="rootComposite" presStyleCnt="0"/>
      <dgm:spPr/>
    </dgm:pt>
    <dgm:pt modelId="{9CCFCE6C-4C98-4247-B1CB-8A647B9C6704}" type="pres">
      <dgm:prSet presAssocID="{DB95DFE4-51E4-442B-ABC5-DB7E616966A7}" presName="rootText" presStyleLbl="node2" presStyleIdx="1" presStyleCnt="2" custLinFactX="100000" custLinFactY="8309" custLinFactNeighborX="127009" custLinFactNeighborY="100000">
        <dgm:presLayoutVars>
          <dgm:chPref val="3"/>
        </dgm:presLayoutVars>
      </dgm:prSet>
      <dgm:spPr/>
    </dgm:pt>
    <dgm:pt modelId="{50F619FE-E139-4F7C-AC97-40806B0D52AF}" type="pres">
      <dgm:prSet presAssocID="{DB95DFE4-51E4-442B-ABC5-DB7E616966A7}" presName="rootConnector" presStyleLbl="node2" presStyleIdx="1" presStyleCnt="2"/>
      <dgm:spPr/>
    </dgm:pt>
    <dgm:pt modelId="{0E5D308D-F492-4D9F-A3C4-C72D5BD9EEA6}" type="pres">
      <dgm:prSet presAssocID="{DB95DFE4-51E4-442B-ABC5-DB7E616966A7}" presName="hierChild4" presStyleCnt="0"/>
      <dgm:spPr/>
    </dgm:pt>
    <dgm:pt modelId="{5CCAB7D7-3F58-4DD1-8451-5F1F65334912}" type="pres">
      <dgm:prSet presAssocID="{157E820C-57D0-4930-9C63-30428C1EAB26}" presName="Name37" presStyleLbl="parChTrans1D3" presStyleIdx="0" presStyleCnt="1"/>
      <dgm:spPr/>
    </dgm:pt>
    <dgm:pt modelId="{A551B0DE-0017-4882-9A08-000F0F1D6956}" type="pres">
      <dgm:prSet presAssocID="{8093CD2A-F872-439E-9F84-D9BA015D74CA}" presName="hierRoot2" presStyleCnt="0">
        <dgm:presLayoutVars>
          <dgm:hierBranch val="init"/>
        </dgm:presLayoutVars>
      </dgm:prSet>
      <dgm:spPr/>
    </dgm:pt>
    <dgm:pt modelId="{A093CEA7-C4A1-44A0-A5D9-C8EBF77FED8A}" type="pres">
      <dgm:prSet presAssocID="{8093CD2A-F872-439E-9F84-D9BA015D74CA}" presName="rootComposite" presStyleCnt="0"/>
      <dgm:spPr/>
    </dgm:pt>
    <dgm:pt modelId="{D0615794-091B-415E-A7FC-94796B0C7591}" type="pres">
      <dgm:prSet presAssocID="{8093CD2A-F872-439E-9F84-D9BA015D74CA}" presName="rootText" presStyleLbl="node3" presStyleIdx="0" presStyleCnt="1" custLinFactX="100000" custLinFactY="7317" custLinFactNeighborX="127009" custLinFactNeighborY="100000">
        <dgm:presLayoutVars>
          <dgm:chPref val="3"/>
        </dgm:presLayoutVars>
      </dgm:prSet>
      <dgm:spPr/>
    </dgm:pt>
    <dgm:pt modelId="{34E7BA42-3ED9-418A-9BD7-1339AB3D0082}" type="pres">
      <dgm:prSet presAssocID="{8093CD2A-F872-439E-9F84-D9BA015D74CA}" presName="rootConnector" presStyleLbl="node3" presStyleIdx="0" presStyleCnt="1"/>
      <dgm:spPr/>
    </dgm:pt>
    <dgm:pt modelId="{AD11A274-4EF0-4BAF-810D-704EE1CE1C04}" type="pres">
      <dgm:prSet presAssocID="{8093CD2A-F872-439E-9F84-D9BA015D74CA}" presName="hierChild4" presStyleCnt="0"/>
      <dgm:spPr/>
    </dgm:pt>
    <dgm:pt modelId="{950F86E8-4B82-48FE-8347-5C4E8416C30E}" type="pres">
      <dgm:prSet presAssocID="{7C46C61D-C387-4082-849F-DEB5B669868F}" presName="Name37" presStyleLbl="parChTrans1D4" presStyleIdx="0" presStyleCnt="13"/>
      <dgm:spPr/>
    </dgm:pt>
    <dgm:pt modelId="{E3582B4B-7D30-4E77-81BC-A605A50F0C21}" type="pres">
      <dgm:prSet presAssocID="{77A0D490-61EF-478F-B103-162AB3AB15C5}" presName="hierRoot2" presStyleCnt="0">
        <dgm:presLayoutVars>
          <dgm:hierBranch val="init"/>
        </dgm:presLayoutVars>
      </dgm:prSet>
      <dgm:spPr/>
    </dgm:pt>
    <dgm:pt modelId="{1504454C-9D3A-454B-B4C0-D0F2B106B98B}" type="pres">
      <dgm:prSet presAssocID="{77A0D490-61EF-478F-B103-162AB3AB15C5}" presName="rootComposite" presStyleCnt="0"/>
      <dgm:spPr/>
    </dgm:pt>
    <dgm:pt modelId="{0FDD3305-F03E-4AE4-9ED7-791CA65AA7A0}" type="pres">
      <dgm:prSet presAssocID="{77A0D490-61EF-478F-B103-162AB3AB15C5}" presName="rootText" presStyleLbl="node4" presStyleIdx="0" presStyleCnt="13" custLinFactY="8485" custLinFactNeighborX="-8013" custLinFactNeighborY="100000">
        <dgm:presLayoutVars>
          <dgm:chPref val="3"/>
        </dgm:presLayoutVars>
      </dgm:prSet>
      <dgm:spPr/>
    </dgm:pt>
    <dgm:pt modelId="{77D53889-F335-40E8-88B8-289BBB6DAC4F}" type="pres">
      <dgm:prSet presAssocID="{77A0D490-61EF-478F-B103-162AB3AB15C5}" presName="rootConnector" presStyleLbl="node4" presStyleIdx="0" presStyleCnt="13"/>
      <dgm:spPr/>
    </dgm:pt>
    <dgm:pt modelId="{2D33B4E3-D580-4304-9089-B2A38EC6D57D}" type="pres">
      <dgm:prSet presAssocID="{77A0D490-61EF-478F-B103-162AB3AB15C5}" presName="hierChild4" presStyleCnt="0"/>
      <dgm:spPr/>
    </dgm:pt>
    <dgm:pt modelId="{7429CDD0-E31C-4ACE-A2BC-B4E670DCEB12}" type="pres">
      <dgm:prSet presAssocID="{77A0D490-61EF-478F-B103-162AB3AB15C5}" presName="hierChild5" presStyleCnt="0"/>
      <dgm:spPr/>
    </dgm:pt>
    <dgm:pt modelId="{06397BCC-99DB-4B5B-BD2E-1D12421CAA30}" type="pres">
      <dgm:prSet presAssocID="{2E182D26-FB52-4E28-869A-5EE35C4006BF}" presName="Name37" presStyleLbl="parChTrans1D4" presStyleIdx="1" presStyleCnt="13"/>
      <dgm:spPr/>
    </dgm:pt>
    <dgm:pt modelId="{30998657-BA19-4E5E-B1FA-CD6C29649869}" type="pres">
      <dgm:prSet presAssocID="{7E08D7DB-A95F-4B39-8D2A-62D6CD771920}" presName="hierRoot2" presStyleCnt="0">
        <dgm:presLayoutVars>
          <dgm:hierBranch val="init"/>
        </dgm:presLayoutVars>
      </dgm:prSet>
      <dgm:spPr/>
    </dgm:pt>
    <dgm:pt modelId="{3E2308EF-BE19-4F9D-A4E1-7470DC13B1E3}" type="pres">
      <dgm:prSet presAssocID="{7E08D7DB-A95F-4B39-8D2A-62D6CD771920}" presName="rootComposite" presStyleCnt="0"/>
      <dgm:spPr/>
    </dgm:pt>
    <dgm:pt modelId="{513F4D02-5DBF-4C33-83E7-F32A7823F7C7}" type="pres">
      <dgm:prSet presAssocID="{7E08D7DB-A95F-4B39-8D2A-62D6CD771920}" presName="rootText" presStyleLbl="node4" presStyleIdx="1" presStyleCnt="13" custLinFactY="8485" custLinFactNeighborX="-8013" custLinFactNeighborY="100000">
        <dgm:presLayoutVars>
          <dgm:chPref val="3"/>
        </dgm:presLayoutVars>
      </dgm:prSet>
      <dgm:spPr/>
    </dgm:pt>
    <dgm:pt modelId="{3B5F99B9-0A81-4250-9FCA-C3766CD85E93}" type="pres">
      <dgm:prSet presAssocID="{7E08D7DB-A95F-4B39-8D2A-62D6CD771920}" presName="rootConnector" presStyleLbl="node4" presStyleIdx="1" presStyleCnt="13"/>
      <dgm:spPr/>
    </dgm:pt>
    <dgm:pt modelId="{06E12166-CFFA-4534-906A-7B3216F84ED6}" type="pres">
      <dgm:prSet presAssocID="{7E08D7DB-A95F-4B39-8D2A-62D6CD771920}" presName="hierChild4" presStyleCnt="0"/>
      <dgm:spPr/>
    </dgm:pt>
    <dgm:pt modelId="{1F3E4033-B666-4242-B301-F57227CDF842}" type="pres">
      <dgm:prSet presAssocID="{7E08D7DB-A95F-4B39-8D2A-62D6CD771920}" presName="hierChild5" presStyleCnt="0"/>
      <dgm:spPr/>
    </dgm:pt>
    <dgm:pt modelId="{0C09903F-A255-4FB3-A317-4A31C44C9C62}" type="pres">
      <dgm:prSet presAssocID="{E0FFEF2B-0DF2-4275-9E60-86F8889868B2}" presName="Name37" presStyleLbl="parChTrans1D4" presStyleIdx="2" presStyleCnt="13"/>
      <dgm:spPr/>
    </dgm:pt>
    <dgm:pt modelId="{E1D5BA05-F5E5-491E-9A34-484C50C38D83}" type="pres">
      <dgm:prSet presAssocID="{00C79C64-A6AD-456B-BF61-6270D347307E}" presName="hierRoot2" presStyleCnt="0">
        <dgm:presLayoutVars>
          <dgm:hierBranch val="init"/>
        </dgm:presLayoutVars>
      </dgm:prSet>
      <dgm:spPr/>
    </dgm:pt>
    <dgm:pt modelId="{72CB9D1C-EF4D-42DF-BBBE-DDC1C88BAC52}" type="pres">
      <dgm:prSet presAssocID="{00C79C64-A6AD-456B-BF61-6270D347307E}" presName="rootComposite" presStyleCnt="0"/>
      <dgm:spPr/>
    </dgm:pt>
    <dgm:pt modelId="{A5C654C6-2292-4B9D-A3B1-BD144A681111}" type="pres">
      <dgm:prSet presAssocID="{00C79C64-A6AD-456B-BF61-6270D347307E}" presName="rootText" presStyleLbl="node4" presStyleIdx="2" presStyleCnt="13" custLinFactY="8485" custLinFactNeighborX="-8013" custLinFactNeighborY="100000">
        <dgm:presLayoutVars>
          <dgm:chPref val="3"/>
        </dgm:presLayoutVars>
      </dgm:prSet>
      <dgm:spPr/>
    </dgm:pt>
    <dgm:pt modelId="{6AB3B4B6-8E6F-4E48-9399-D7004C1C4037}" type="pres">
      <dgm:prSet presAssocID="{00C79C64-A6AD-456B-BF61-6270D347307E}" presName="rootConnector" presStyleLbl="node4" presStyleIdx="2" presStyleCnt="13"/>
      <dgm:spPr/>
    </dgm:pt>
    <dgm:pt modelId="{4D61313E-51CB-480B-A958-5055C9C4C44B}" type="pres">
      <dgm:prSet presAssocID="{00C79C64-A6AD-456B-BF61-6270D347307E}" presName="hierChild4" presStyleCnt="0"/>
      <dgm:spPr/>
    </dgm:pt>
    <dgm:pt modelId="{205973C6-8FD8-4BE4-BE4A-244645C8BB83}" type="pres">
      <dgm:prSet presAssocID="{8B37E4EC-0042-4AC4-B479-12177252E572}" presName="Name37" presStyleLbl="parChTrans1D4" presStyleIdx="3" presStyleCnt="13"/>
      <dgm:spPr/>
    </dgm:pt>
    <dgm:pt modelId="{64F24660-44CC-405B-A358-0EE27090A7A5}" type="pres">
      <dgm:prSet presAssocID="{C8B330C9-E501-454E-8671-8E9ADCE7CA41}" presName="hierRoot2" presStyleCnt="0">
        <dgm:presLayoutVars>
          <dgm:hierBranch val="init"/>
        </dgm:presLayoutVars>
      </dgm:prSet>
      <dgm:spPr/>
    </dgm:pt>
    <dgm:pt modelId="{C4C49D61-6D1D-4F86-AF7D-F5464939ED14}" type="pres">
      <dgm:prSet presAssocID="{C8B330C9-E501-454E-8671-8E9ADCE7CA41}" presName="rootComposite" presStyleCnt="0"/>
      <dgm:spPr/>
    </dgm:pt>
    <dgm:pt modelId="{059FCF7F-C40E-469D-887A-C37082DBC020}" type="pres">
      <dgm:prSet presAssocID="{C8B330C9-E501-454E-8671-8E9ADCE7CA41}" presName="rootText" presStyleLbl="node4" presStyleIdx="3" presStyleCnt="13" custLinFactX="-45941" custLinFactY="19193" custLinFactNeighborX="-10000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8441F9-7ADF-4A70-BA29-BD802BA74A1C}" type="pres">
      <dgm:prSet presAssocID="{C8B330C9-E501-454E-8671-8E9ADCE7CA41}" presName="rootConnector" presStyleLbl="node4" presStyleIdx="3" presStyleCnt="13"/>
      <dgm:spPr/>
    </dgm:pt>
    <dgm:pt modelId="{E070DE03-1AE1-41F1-9BB5-D2F0F9C697A2}" type="pres">
      <dgm:prSet presAssocID="{C8B330C9-E501-454E-8671-8E9ADCE7CA41}" presName="hierChild4" presStyleCnt="0"/>
      <dgm:spPr/>
    </dgm:pt>
    <dgm:pt modelId="{9D1EF0CA-E8B1-4EB6-AAEF-F66FBCEAEC85}" type="pres">
      <dgm:prSet presAssocID="{C8B330C9-E501-454E-8671-8E9ADCE7CA41}" presName="hierChild5" presStyleCnt="0"/>
      <dgm:spPr/>
    </dgm:pt>
    <dgm:pt modelId="{6046B254-2107-4A1B-B9F6-13176ABAA046}" type="pres">
      <dgm:prSet presAssocID="{671AF5B4-998B-422D-9464-471A80EBA2D9}" presName="Name37" presStyleLbl="parChTrans1D4" presStyleIdx="4" presStyleCnt="13"/>
      <dgm:spPr/>
    </dgm:pt>
    <dgm:pt modelId="{B81A8871-B0A9-4F79-A488-39576CBEFB9C}" type="pres">
      <dgm:prSet presAssocID="{C1BF7F85-C5B1-4367-9C57-6CD5D2937DF3}" presName="hierRoot2" presStyleCnt="0">
        <dgm:presLayoutVars>
          <dgm:hierBranch val="init"/>
        </dgm:presLayoutVars>
      </dgm:prSet>
      <dgm:spPr/>
    </dgm:pt>
    <dgm:pt modelId="{26CF4A74-4D69-4AD6-BC95-D946C2733D90}" type="pres">
      <dgm:prSet presAssocID="{C1BF7F85-C5B1-4367-9C57-6CD5D2937DF3}" presName="rootComposite" presStyleCnt="0"/>
      <dgm:spPr/>
    </dgm:pt>
    <dgm:pt modelId="{0309A37B-C3C1-4E46-AE3E-260E20C656DB}" type="pres">
      <dgm:prSet presAssocID="{C1BF7F85-C5B1-4367-9C57-6CD5D2937DF3}" presName="rootText" presStyleLbl="node4" presStyleIdx="4" presStyleCnt="13" custLinFactNeighborX="-3406" custLinFactNeighborY="-22807">
        <dgm:presLayoutVars>
          <dgm:chPref val="3"/>
        </dgm:presLayoutVars>
      </dgm:prSet>
      <dgm:spPr/>
    </dgm:pt>
    <dgm:pt modelId="{545E82CE-95EA-44F9-B00D-69E01B1C8CA6}" type="pres">
      <dgm:prSet presAssocID="{C1BF7F85-C5B1-4367-9C57-6CD5D2937DF3}" presName="rootConnector" presStyleLbl="node4" presStyleIdx="4" presStyleCnt="13"/>
      <dgm:spPr/>
    </dgm:pt>
    <dgm:pt modelId="{620BD8AB-5BE0-40E2-A1B4-CDB33DEDB986}" type="pres">
      <dgm:prSet presAssocID="{C1BF7F85-C5B1-4367-9C57-6CD5D2937DF3}" presName="hierChild4" presStyleCnt="0"/>
      <dgm:spPr/>
    </dgm:pt>
    <dgm:pt modelId="{95AE34D6-F925-4B97-8690-E66060D35FB7}" type="pres">
      <dgm:prSet presAssocID="{C1BF7F85-C5B1-4367-9C57-6CD5D2937DF3}" presName="hierChild5" presStyleCnt="0"/>
      <dgm:spPr/>
    </dgm:pt>
    <dgm:pt modelId="{94617E69-C0A0-4400-B53C-28C788F6BC6C}" type="pres">
      <dgm:prSet presAssocID="{00C79C64-A6AD-456B-BF61-6270D347307E}" presName="hierChild5" presStyleCnt="0"/>
      <dgm:spPr/>
    </dgm:pt>
    <dgm:pt modelId="{5C3DF7C1-55D6-4EEB-BD6F-E4C22FB5B403}" type="pres">
      <dgm:prSet presAssocID="{3243CCF5-8E73-4061-B14C-091496FB2DC5}" presName="Name37" presStyleLbl="parChTrans1D4" presStyleIdx="5" presStyleCnt="13"/>
      <dgm:spPr/>
    </dgm:pt>
    <dgm:pt modelId="{4650C64D-07DC-4E78-8D92-43C72FB1F578}" type="pres">
      <dgm:prSet presAssocID="{A3BE2569-B692-4149-BF92-3B253EDAB167}" presName="hierRoot2" presStyleCnt="0">
        <dgm:presLayoutVars>
          <dgm:hierBranch val="init"/>
        </dgm:presLayoutVars>
      </dgm:prSet>
      <dgm:spPr/>
    </dgm:pt>
    <dgm:pt modelId="{3027F670-E477-4441-BB13-72447DDF0D05}" type="pres">
      <dgm:prSet presAssocID="{A3BE2569-B692-4149-BF92-3B253EDAB167}" presName="rootComposite" presStyleCnt="0"/>
      <dgm:spPr/>
    </dgm:pt>
    <dgm:pt modelId="{18712D9D-D8E5-4229-A47C-BE01D49263AD}" type="pres">
      <dgm:prSet presAssocID="{A3BE2569-B692-4149-BF92-3B253EDAB167}" presName="rootText" presStyleLbl="node4" presStyleIdx="5" presStyleCnt="13" custLinFactY="8485" custLinFactNeighborX="-8013" custLinFactNeighborY="100000">
        <dgm:presLayoutVars>
          <dgm:chPref val="3"/>
        </dgm:presLayoutVars>
      </dgm:prSet>
      <dgm:spPr/>
    </dgm:pt>
    <dgm:pt modelId="{786ED496-8E5D-4711-94F2-B4CD920E326E}" type="pres">
      <dgm:prSet presAssocID="{A3BE2569-B692-4149-BF92-3B253EDAB167}" presName="rootConnector" presStyleLbl="node4" presStyleIdx="5" presStyleCnt="13"/>
      <dgm:spPr/>
    </dgm:pt>
    <dgm:pt modelId="{B304CF4A-1131-4FCF-8E84-B720BF99064D}" type="pres">
      <dgm:prSet presAssocID="{A3BE2569-B692-4149-BF92-3B253EDAB167}" presName="hierChild4" presStyleCnt="0"/>
      <dgm:spPr/>
    </dgm:pt>
    <dgm:pt modelId="{84E7D3DC-80FE-43FB-8EA4-24897AD5FBCA}" type="pres">
      <dgm:prSet presAssocID="{A3BE2569-B692-4149-BF92-3B253EDAB167}" presName="hierChild5" presStyleCnt="0"/>
      <dgm:spPr/>
    </dgm:pt>
    <dgm:pt modelId="{B7BF432C-E007-4B69-AEC7-BF22CAE95E0D}" type="pres">
      <dgm:prSet presAssocID="{F89ADD2C-6A88-4D20-A89C-8C544D01EA49}" presName="Name37" presStyleLbl="parChTrans1D4" presStyleIdx="6" presStyleCnt="13"/>
      <dgm:spPr/>
    </dgm:pt>
    <dgm:pt modelId="{17E3D913-FE59-45F8-BE53-EA953267104D}" type="pres">
      <dgm:prSet presAssocID="{95269C7D-C216-40B4-B06D-C439DA758BC3}" presName="hierRoot2" presStyleCnt="0">
        <dgm:presLayoutVars>
          <dgm:hierBranch val="init"/>
        </dgm:presLayoutVars>
      </dgm:prSet>
      <dgm:spPr/>
    </dgm:pt>
    <dgm:pt modelId="{B833646C-CE14-4830-82B2-6E5222AF188C}" type="pres">
      <dgm:prSet presAssocID="{95269C7D-C216-40B4-B06D-C439DA758BC3}" presName="rootComposite" presStyleCnt="0"/>
      <dgm:spPr/>
    </dgm:pt>
    <dgm:pt modelId="{69697F0E-6013-4429-94E1-5676F1C072E5}" type="pres">
      <dgm:prSet presAssocID="{95269C7D-C216-40B4-B06D-C439DA758BC3}" presName="rootText" presStyleLbl="node4" presStyleIdx="6" presStyleCnt="13" custLinFactY="6325" custLinFactNeighborX="-1499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F4559-14EB-4638-A192-E236761623C2}" type="pres">
      <dgm:prSet presAssocID="{95269C7D-C216-40B4-B06D-C439DA758BC3}" presName="rootConnector" presStyleLbl="node4" presStyleIdx="6" presStyleCnt="13"/>
      <dgm:spPr/>
    </dgm:pt>
    <dgm:pt modelId="{CA13E88C-DFAD-4098-BF4F-2345AC366EE9}" type="pres">
      <dgm:prSet presAssocID="{95269C7D-C216-40B4-B06D-C439DA758BC3}" presName="hierChild4" presStyleCnt="0"/>
      <dgm:spPr/>
    </dgm:pt>
    <dgm:pt modelId="{FFDF06C4-9FE7-4E42-AABF-A8524EA9DF50}" type="pres">
      <dgm:prSet presAssocID="{1B126F31-4FA0-48D1-8939-79D43D6ACF6D}" presName="Name37" presStyleLbl="parChTrans1D4" presStyleIdx="7" presStyleCnt="13"/>
      <dgm:spPr/>
    </dgm:pt>
    <dgm:pt modelId="{AE92A8E3-BAA6-4FE8-B732-85D7062DA314}" type="pres">
      <dgm:prSet presAssocID="{F578BF48-0574-4721-BEA7-E77045C82442}" presName="hierRoot2" presStyleCnt="0">
        <dgm:presLayoutVars>
          <dgm:hierBranch val="init"/>
        </dgm:presLayoutVars>
      </dgm:prSet>
      <dgm:spPr/>
    </dgm:pt>
    <dgm:pt modelId="{8406318C-C47A-4499-8B5E-0E0ABB544D61}" type="pres">
      <dgm:prSet presAssocID="{F578BF48-0574-4721-BEA7-E77045C82442}" presName="rootComposite" presStyleCnt="0"/>
      <dgm:spPr/>
    </dgm:pt>
    <dgm:pt modelId="{CC6D7E8A-2747-4320-BB44-61354C4DDC82}" type="pres">
      <dgm:prSet presAssocID="{F578BF48-0574-4721-BEA7-E77045C82442}" presName="rootText" presStyleLbl="node4" presStyleIdx="7" presStyleCnt="13" custLinFactX="-219513" custLinFactY="160407" custLinFactNeighborX="-300000" custLinFactNeighborY="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247A24-2A76-4AFB-8BDC-4801C31EC4EC}" type="pres">
      <dgm:prSet presAssocID="{F578BF48-0574-4721-BEA7-E77045C82442}" presName="rootConnector" presStyleLbl="node4" presStyleIdx="7" presStyleCnt="13"/>
      <dgm:spPr/>
    </dgm:pt>
    <dgm:pt modelId="{F66F142D-F560-4DD1-B24E-45DA446D1668}" type="pres">
      <dgm:prSet presAssocID="{F578BF48-0574-4721-BEA7-E77045C82442}" presName="hierChild4" presStyleCnt="0"/>
      <dgm:spPr/>
    </dgm:pt>
    <dgm:pt modelId="{6677D895-1208-4C1A-B77B-D71499BD7CAC}" type="pres">
      <dgm:prSet presAssocID="{F578BF48-0574-4721-BEA7-E77045C82442}" presName="hierChild5" presStyleCnt="0"/>
      <dgm:spPr/>
    </dgm:pt>
    <dgm:pt modelId="{449819AF-4FCA-4D60-93A7-B90FFBDD81EB}" type="pres">
      <dgm:prSet presAssocID="{B51D8CFE-6F87-4199-BA11-921B201E3462}" presName="Name37" presStyleLbl="parChTrans1D4" presStyleIdx="8" presStyleCnt="13"/>
      <dgm:spPr/>
    </dgm:pt>
    <dgm:pt modelId="{57471498-70E7-4B5A-887B-BCB474CC6694}" type="pres">
      <dgm:prSet presAssocID="{AB11C8CF-0BFA-4832-BE13-A4C87E471CE1}" presName="hierRoot2" presStyleCnt="0">
        <dgm:presLayoutVars>
          <dgm:hierBranch val="init"/>
        </dgm:presLayoutVars>
      </dgm:prSet>
      <dgm:spPr/>
    </dgm:pt>
    <dgm:pt modelId="{76D8752B-A950-4FE1-A746-0862384A2224}" type="pres">
      <dgm:prSet presAssocID="{AB11C8CF-0BFA-4832-BE13-A4C87E471CE1}" presName="rootComposite" presStyleCnt="0"/>
      <dgm:spPr/>
    </dgm:pt>
    <dgm:pt modelId="{6A7AE64A-9AE7-4001-B8ED-85107496E94F}" type="pres">
      <dgm:prSet presAssocID="{AB11C8CF-0BFA-4832-BE13-A4C87E471CE1}" presName="rootText" presStyleLbl="node4" presStyleIdx="8" presStyleCnt="13" custLinFactX="-187941" custLinFactY="100000" custLinFactNeighborX="-200000" custLinFactNeighborY="118407">
        <dgm:presLayoutVars>
          <dgm:chPref val="3"/>
        </dgm:presLayoutVars>
      </dgm:prSet>
      <dgm:spPr/>
    </dgm:pt>
    <dgm:pt modelId="{3C703611-91C4-4C90-942C-D4BDB729B69A}" type="pres">
      <dgm:prSet presAssocID="{AB11C8CF-0BFA-4832-BE13-A4C87E471CE1}" presName="rootConnector" presStyleLbl="node4" presStyleIdx="8" presStyleCnt="13"/>
      <dgm:spPr/>
    </dgm:pt>
    <dgm:pt modelId="{36070E7A-A11A-43F8-9775-540ECA98338E}" type="pres">
      <dgm:prSet presAssocID="{AB11C8CF-0BFA-4832-BE13-A4C87E471CE1}" presName="hierChild4" presStyleCnt="0"/>
      <dgm:spPr/>
    </dgm:pt>
    <dgm:pt modelId="{CF8B0E31-4367-42F0-83CC-22CECFC1AAEB}" type="pres">
      <dgm:prSet presAssocID="{AB11C8CF-0BFA-4832-BE13-A4C87E471CE1}" presName="hierChild5" presStyleCnt="0"/>
      <dgm:spPr/>
    </dgm:pt>
    <dgm:pt modelId="{17A85DC8-2161-4824-837C-963C4A683ECB}" type="pres">
      <dgm:prSet presAssocID="{B7C8EE3B-834C-4B28-B864-DC1C4598715D}" presName="Name37" presStyleLbl="parChTrans1D4" presStyleIdx="9" presStyleCnt="13"/>
      <dgm:spPr/>
    </dgm:pt>
    <dgm:pt modelId="{ADAFB311-FFE9-42C0-950E-FB16983547DE}" type="pres">
      <dgm:prSet presAssocID="{ECBE1702-43D5-45C7-A607-9336E069E2E2}" presName="hierRoot2" presStyleCnt="0">
        <dgm:presLayoutVars>
          <dgm:hierBranch val="init"/>
        </dgm:presLayoutVars>
      </dgm:prSet>
      <dgm:spPr/>
    </dgm:pt>
    <dgm:pt modelId="{F7B0E167-2AA5-4422-96BA-DD08DAEC3E02}" type="pres">
      <dgm:prSet presAssocID="{ECBE1702-43D5-45C7-A607-9336E069E2E2}" presName="rootComposite" presStyleCnt="0"/>
      <dgm:spPr/>
    </dgm:pt>
    <dgm:pt modelId="{BDB2B88F-CA74-49E0-A8DE-DA2755648149}" type="pres">
      <dgm:prSet presAssocID="{ECBE1702-43D5-45C7-A607-9336E069E2E2}" presName="rootText" presStyleLbl="node4" presStyleIdx="9" presStyleCnt="13" custLinFactX="-100000" custLinFactNeighborX="-167334" custLinFactNeighborY="76407">
        <dgm:presLayoutVars>
          <dgm:chPref val="3"/>
        </dgm:presLayoutVars>
      </dgm:prSet>
      <dgm:spPr/>
    </dgm:pt>
    <dgm:pt modelId="{BC0F01B5-7E33-483E-9F88-2F6480E63C04}" type="pres">
      <dgm:prSet presAssocID="{ECBE1702-43D5-45C7-A607-9336E069E2E2}" presName="rootConnector" presStyleLbl="node4" presStyleIdx="9" presStyleCnt="13"/>
      <dgm:spPr/>
    </dgm:pt>
    <dgm:pt modelId="{FA82FF36-1D1E-493D-9B65-C30FCE71B248}" type="pres">
      <dgm:prSet presAssocID="{ECBE1702-43D5-45C7-A607-9336E069E2E2}" presName="hierChild4" presStyleCnt="0"/>
      <dgm:spPr/>
    </dgm:pt>
    <dgm:pt modelId="{D9F6B9EB-0A89-4073-9D0B-1EF4F4DECB8E}" type="pres">
      <dgm:prSet presAssocID="{ECBE1702-43D5-45C7-A607-9336E069E2E2}" presName="hierChild5" presStyleCnt="0"/>
      <dgm:spPr/>
    </dgm:pt>
    <dgm:pt modelId="{A666068F-C92E-45DF-989C-6ABCDF1908DC}" type="pres">
      <dgm:prSet presAssocID="{DD7AC553-FA05-48AD-A696-69C1947EF017}" presName="Name37" presStyleLbl="parChTrans1D4" presStyleIdx="10" presStyleCnt="13"/>
      <dgm:spPr/>
    </dgm:pt>
    <dgm:pt modelId="{BB19D518-10CE-40D8-8BE2-26497B48A977}" type="pres">
      <dgm:prSet presAssocID="{5F8B0FBD-2C58-4C09-B473-01928A2F8C6F}" presName="hierRoot2" presStyleCnt="0">
        <dgm:presLayoutVars>
          <dgm:hierBranch val="init"/>
        </dgm:presLayoutVars>
      </dgm:prSet>
      <dgm:spPr/>
    </dgm:pt>
    <dgm:pt modelId="{427CBA8C-8558-4C9C-9F7F-1ED6545822B0}" type="pres">
      <dgm:prSet presAssocID="{5F8B0FBD-2C58-4C09-B473-01928A2F8C6F}" presName="rootComposite" presStyleCnt="0"/>
      <dgm:spPr/>
    </dgm:pt>
    <dgm:pt modelId="{DA66FC52-0D47-4B35-953E-23861318F69C}" type="pres">
      <dgm:prSet presAssocID="{5F8B0FBD-2C58-4C09-B473-01928A2F8C6F}" presName="rootText" presStyleLbl="node4" presStyleIdx="10" presStyleCnt="13" custLinFactX="-46727" custLinFactNeighborX="-100000" custLinFactNeighborY="-65593">
        <dgm:presLayoutVars>
          <dgm:chPref val="3"/>
        </dgm:presLayoutVars>
      </dgm:prSet>
      <dgm:spPr/>
    </dgm:pt>
    <dgm:pt modelId="{CEDD95B5-CB59-4D67-A7CA-235DA3367716}" type="pres">
      <dgm:prSet presAssocID="{5F8B0FBD-2C58-4C09-B473-01928A2F8C6F}" presName="rootConnector" presStyleLbl="node4" presStyleIdx="10" presStyleCnt="13"/>
      <dgm:spPr/>
    </dgm:pt>
    <dgm:pt modelId="{E9FBDF9F-DC95-45A5-A9CE-B4A0E279A21B}" type="pres">
      <dgm:prSet presAssocID="{5F8B0FBD-2C58-4C09-B473-01928A2F8C6F}" presName="hierChild4" presStyleCnt="0"/>
      <dgm:spPr/>
    </dgm:pt>
    <dgm:pt modelId="{DB3F3530-AC89-46C9-900C-CB80083DFFF8}" type="pres">
      <dgm:prSet presAssocID="{5F8B0FBD-2C58-4C09-B473-01928A2F8C6F}" presName="hierChild5" presStyleCnt="0"/>
      <dgm:spPr/>
    </dgm:pt>
    <dgm:pt modelId="{BD5AE163-C688-447A-825F-F0EA8350188C}" type="pres">
      <dgm:prSet presAssocID="{B450D3E7-D917-4C93-A8B2-9F0F47946724}" presName="Name37" presStyleLbl="parChTrans1D4" presStyleIdx="11" presStyleCnt="13"/>
      <dgm:spPr/>
    </dgm:pt>
    <dgm:pt modelId="{E3898169-6212-4F7A-B4CC-8D0AF83CBF30}" type="pres">
      <dgm:prSet presAssocID="{05B5C0EF-9155-491A-946A-D564B9B297C2}" presName="hierRoot2" presStyleCnt="0">
        <dgm:presLayoutVars>
          <dgm:hierBranch val="init"/>
        </dgm:presLayoutVars>
      </dgm:prSet>
      <dgm:spPr/>
    </dgm:pt>
    <dgm:pt modelId="{11957647-DC29-4DCA-8EB7-190FB12E312B}" type="pres">
      <dgm:prSet presAssocID="{05B5C0EF-9155-491A-946A-D564B9B297C2}" presName="rootComposite" presStyleCnt="0"/>
      <dgm:spPr/>
    </dgm:pt>
    <dgm:pt modelId="{CA13447A-2607-4595-879F-290ABA965B20}" type="pres">
      <dgm:prSet presAssocID="{05B5C0EF-9155-491A-946A-D564B9B297C2}" presName="rootText" presStyleLbl="node4" presStyleIdx="11" presStyleCnt="13" custLinFactY="-100000" custLinFactNeighborX="-15156" custLinFactNeighborY="-107593">
        <dgm:presLayoutVars>
          <dgm:chPref val="3"/>
        </dgm:presLayoutVars>
      </dgm:prSet>
      <dgm:spPr/>
    </dgm:pt>
    <dgm:pt modelId="{22CE71BB-35A7-40D1-80E3-4075E20A37ED}" type="pres">
      <dgm:prSet presAssocID="{05B5C0EF-9155-491A-946A-D564B9B297C2}" presName="rootConnector" presStyleLbl="node4" presStyleIdx="11" presStyleCnt="13"/>
      <dgm:spPr/>
    </dgm:pt>
    <dgm:pt modelId="{ECF1792D-B905-470C-BA69-9F2A5EC59B3E}" type="pres">
      <dgm:prSet presAssocID="{05B5C0EF-9155-491A-946A-D564B9B297C2}" presName="hierChild4" presStyleCnt="0"/>
      <dgm:spPr/>
    </dgm:pt>
    <dgm:pt modelId="{5B5B1CFE-5D06-4745-89F4-715A802A5533}" type="pres">
      <dgm:prSet presAssocID="{05B5C0EF-9155-491A-946A-D564B9B297C2}" presName="hierChild5" presStyleCnt="0"/>
      <dgm:spPr/>
    </dgm:pt>
    <dgm:pt modelId="{261CB4E3-3BE5-4C69-935D-3B1A30D6CC60}" type="pres">
      <dgm:prSet presAssocID="{A107ADC2-0BEC-41D7-9B62-33ED7F848FB6}" presName="Name37" presStyleLbl="parChTrans1D4" presStyleIdx="12" presStyleCnt="13"/>
      <dgm:spPr/>
    </dgm:pt>
    <dgm:pt modelId="{B8146050-8B67-403E-B1CA-17F847A5884F}" type="pres">
      <dgm:prSet presAssocID="{09F68988-FAE2-4D06-8B0A-97B15EA07F26}" presName="hierRoot2" presStyleCnt="0">
        <dgm:presLayoutVars>
          <dgm:hierBranch val="init"/>
        </dgm:presLayoutVars>
      </dgm:prSet>
      <dgm:spPr/>
    </dgm:pt>
    <dgm:pt modelId="{286742DF-A40C-40A1-AAF4-77C2894D617B}" type="pres">
      <dgm:prSet presAssocID="{09F68988-FAE2-4D06-8B0A-97B15EA07F26}" presName="rootComposite" presStyleCnt="0"/>
      <dgm:spPr/>
    </dgm:pt>
    <dgm:pt modelId="{F6BA53A3-33B9-4606-AF6D-3C254D8DC339}" type="pres">
      <dgm:prSet presAssocID="{09F68988-FAE2-4D06-8B0A-97B15EA07F26}" presName="rootText" presStyleLbl="node4" presStyleIdx="12" presStyleCnt="13" custLinFactX="16416" custLinFactY="-149593" custLinFactNeighborX="100000" custLinFactNeighborY="-200000">
        <dgm:presLayoutVars>
          <dgm:chPref val="3"/>
        </dgm:presLayoutVars>
      </dgm:prSet>
      <dgm:spPr/>
    </dgm:pt>
    <dgm:pt modelId="{F1338FD6-393A-4B83-96D9-0785CA6D0B5C}" type="pres">
      <dgm:prSet presAssocID="{09F68988-FAE2-4D06-8B0A-97B15EA07F26}" presName="rootConnector" presStyleLbl="node4" presStyleIdx="12" presStyleCnt="13"/>
      <dgm:spPr/>
    </dgm:pt>
    <dgm:pt modelId="{67F7636A-BA33-4254-938D-51C770CFAD3E}" type="pres">
      <dgm:prSet presAssocID="{09F68988-FAE2-4D06-8B0A-97B15EA07F26}" presName="hierChild4" presStyleCnt="0"/>
      <dgm:spPr/>
    </dgm:pt>
    <dgm:pt modelId="{66F25C25-703B-44A7-A82C-D28C090C773B}" type="pres">
      <dgm:prSet presAssocID="{09F68988-FAE2-4D06-8B0A-97B15EA07F26}" presName="hierChild5" presStyleCnt="0"/>
      <dgm:spPr/>
    </dgm:pt>
    <dgm:pt modelId="{4FADC0B5-2C63-44C6-BA2B-C7F18D094205}" type="pres">
      <dgm:prSet presAssocID="{95269C7D-C216-40B4-B06D-C439DA758BC3}" presName="hierChild5" presStyleCnt="0"/>
      <dgm:spPr/>
    </dgm:pt>
    <dgm:pt modelId="{F09E4CE1-5466-4578-8C71-E5A199D72C74}" type="pres">
      <dgm:prSet presAssocID="{8093CD2A-F872-439E-9F84-D9BA015D74CA}" presName="hierChild5" presStyleCnt="0"/>
      <dgm:spPr/>
    </dgm:pt>
    <dgm:pt modelId="{4998E51C-7C37-4826-8276-41152FB7A4D6}" type="pres">
      <dgm:prSet presAssocID="{DB95DFE4-51E4-442B-ABC5-DB7E616966A7}" presName="hierChild5" presStyleCnt="0"/>
      <dgm:spPr/>
    </dgm:pt>
    <dgm:pt modelId="{963DA05F-4173-4BE7-9E44-73CBB2B22621}" type="pres">
      <dgm:prSet presAssocID="{24966D3E-E371-401D-8D37-69AB09F7A6D4}" presName="hierChild3" presStyleCnt="0"/>
      <dgm:spPr/>
    </dgm:pt>
  </dgm:ptLst>
  <dgm:cxnLst>
    <dgm:cxn modelId="{E19F3E81-3C0F-4A21-ABF7-78C50053AA27}" type="presOf" srcId="{F89ADD2C-6A88-4D20-A89C-8C544D01EA49}" destId="{B7BF432C-E007-4B69-AEC7-BF22CAE95E0D}" srcOrd="0" destOrd="0" presId="urn:microsoft.com/office/officeart/2005/8/layout/orgChart1"/>
    <dgm:cxn modelId="{14899383-C989-4F89-9217-A11DFA6CEC1E}" type="presOf" srcId="{AB11C8CF-0BFA-4832-BE13-A4C87E471CE1}" destId="{6A7AE64A-9AE7-4001-B8ED-85107496E94F}" srcOrd="0" destOrd="0" presId="urn:microsoft.com/office/officeart/2005/8/layout/orgChart1"/>
    <dgm:cxn modelId="{E9D33503-30D5-485C-901E-F6742EAE452B}" type="presOf" srcId="{A52B46D6-27E2-4EF3-A30F-8A8083410C7D}" destId="{CB7E1ACA-968A-42D5-BCAD-D4A335FD553F}" srcOrd="0" destOrd="0" presId="urn:microsoft.com/office/officeart/2005/8/layout/orgChart1"/>
    <dgm:cxn modelId="{2A06D97D-BCFA-4D6C-B9D8-8323C4B43826}" type="presOf" srcId="{00C79C64-A6AD-456B-BF61-6270D347307E}" destId="{6AB3B4B6-8E6F-4E48-9399-D7004C1C4037}" srcOrd="1" destOrd="0" presId="urn:microsoft.com/office/officeart/2005/8/layout/orgChart1"/>
    <dgm:cxn modelId="{4D74770E-5D9D-461F-8779-6976B12B6465}" srcId="{8093CD2A-F872-439E-9F84-D9BA015D74CA}" destId="{7E08D7DB-A95F-4B39-8D2A-62D6CD771920}" srcOrd="1" destOrd="0" parTransId="{2E182D26-FB52-4E28-869A-5EE35C4006BF}" sibTransId="{30354062-7AAC-40CD-A063-BE462F25EEDB}"/>
    <dgm:cxn modelId="{604E6FC1-F1C6-4B22-A3F1-2300B464F5E0}" type="presOf" srcId="{E0FFEF2B-0DF2-4275-9E60-86F8889868B2}" destId="{0C09903F-A255-4FB3-A317-4A31C44C9C62}" srcOrd="0" destOrd="0" presId="urn:microsoft.com/office/officeart/2005/8/layout/orgChart1"/>
    <dgm:cxn modelId="{93D3718B-ECF8-42FE-9A26-48859369FDA8}" type="presOf" srcId="{24966D3E-E371-401D-8D37-69AB09F7A6D4}" destId="{9F08863E-905F-4190-8BCB-D4B65DD842A5}" srcOrd="0" destOrd="0" presId="urn:microsoft.com/office/officeart/2005/8/layout/orgChart1"/>
    <dgm:cxn modelId="{7CF75F5D-AF7F-41CD-A486-68D90328BC68}" type="presOf" srcId="{DB95DFE4-51E4-442B-ABC5-DB7E616966A7}" destId="{50F619FE-E139-4F7C-AC97-40806B0D52AF}" srcOrd="1" destOrd="0" presId="urn:microsoft.com/office/officeart/2005/8/layout/orgChart1"/>
    <dgm:cxn modelId="{094EF2D4-309B-428C-86BC-1BA966CC689A}" srcId="{00C79C64-A6AD-456B-BF61-6270D347307E}" destId="{C8B330C9-E501-454E-8671-8E9ADCE7CA41}" srcOrd="0" destOrd="0" parTransId="{8B37E4EC-0042-4AC4-B479-12177252E572}" sibTransId="{81B2215C-9487-43D7-B167-2D0D8130C237}"/>
    <dgm:cxn modelId="{A85A140A-EBF7-4BA9-B770-796F119AC120}" srcId="{8093CD2A-F872-439E-9F84-D9BA015D74CA}" destId="{00C79C64-A6AD-456B-BF61-6270D347307E}" srcOrd="2" destOrd="0" parTransId="{E0FFEF2B-0DF2-4275-9E60-86F8889868B2}" sibTransId="{4E4579C3-D0A0-4EFD-832C-7CE7ADD27B2B}"/>
    <dgm:cxn modelId="{7557E6B4-DE25-435B-A246-5FABB3C5E6FD}" type="presOf" srcId="{F578BF48-0574-4721-BEA7-E77045C82442}" destId="{CC6D7E8A-2747-4320-BB44-61354C4DDC82}" srcOrd="0" destOrd="0" presId="urn:microsoft.com/office/officeart/2005/8/layout/orgChart1"/>
    <dgm:cxn modelId="{8842CBB0-9672-405A-B098-D9F3E98DBE54}" type="presOf" srcId="{B51D8CFE-6F87-4199-BA11-921B201E3462}" destId="{449819AF-4FCA-4D60-93A7-B90FFBDD81EB}" srcOrd="0" destOrd="0" presId="urn:microsoft.com/office/officeart/2005/8/layout/orgChart1"/>
    <dgm:cxn modelId="{B17E4254-2DA8-4665-A81C-882FC75E2B9F}" type="presOf" srcId="{77A0D490-61EF-478F-B103-162AB3AB15C5}" destId="{77D53889-F335-40E8-88B8-289BBB6DAC4F}" srcOrd="1" destOrd="0" presId="urn:microsoft.com/office/officeart/2005/8/layout/orgChart1"/>
    <dgm:cxn modelId="{99DB4E07-2C26-4234-A639-FD8DDE437354}" type="presOf" srcId="{09F68988-FAE2-4D06-8B0A-97B15EA07F26}" destId="{F1338FD6-393A-4B83-96D9-0785CA6D0B5C}" srcOrd="1" destOrd="0" presId="urn:microsoft.com/office/officeart/2005/8/layout/orgChart1"/>
    <dgm:cxn modelId="{262AB3C9-7009-404A-B5C6-F70CED419822}" type="presOf" srcId="{A130B111-5486-4122-9493-926520BF2AB5}" destId="{5560C807-F038-446F-896F-EE17DF64BCC7}" srcOrd="0" destOrd="0" presId="urn:microsoft.com/office/officeart/2005/8/layout/orgChart1"/>
    <dgm:cxn modelId="{E8950017-7510-4623-867B-067CDA48D516}" srcId="{95269C7D-C216-40B4-B06D-C439DA758BC3}" destId="{F578BF48-0574-4721-BEA7-E77045C82442}" srcOrd="0" destOrd="0" parTransId="{1B126F31-4FA0-48D1-8939-79D43D6ACF6D}" sibTransId="{2C37820E-A409-4009-A1D4-1064B6048403}"/>
    <dgm:cxn modelId="{2CEEB738-1FC5-4C7E-97D1-9E9E3EC24F70}" type="presOf" srcId="{09F68988-FAE2-4D06-8B0A-97B15EA07F26}" destId="{F6BA53A3-33B9-4606-AF6D-3C254D8DC339}" srcOrd="0" destOrd="0" presId="urn:microsoft.com/office/officeart/2005/8/layout/orgChart1"/>
    <dgm:cxn modelId="{2EED8090-69F6-459B-BFAA-F426BEE9A7F3}" type="presOf" srcId="{157E820C-57D0-4930-9C63-30428C1EAB26}" destId="{5CCAB7D7-3F58-4DD1-8451-5F1F65334912}" srcOrd="0" destOrd="0" presId="urn:microsoft.com/office/officeart/2005/8/layout/orgChart1"/>
    <dgm:cxn modelId="{73A39F2C-3C09-4644-A3A6-8A964C6D0B2F}" srcId="{95269C7D-C216-40B4-B06D-C439DA758BC3}" destId="{ECBE1702-43D5-45C7-A607-9336E069E2E2}" srcOrd="2" destOrd="0" parTransId="{B7C8EE3B-834C-4B28-B864-DC1C4598715D}" sibTransId="{A1C43672-72E8-4523-99E4-745B50B71945}"/>
    <dgm:cxn modelId="{6CACFEEC-5C89-4EA7-B6AC-F331A3B21355}" type="presOf" srcId="{00C79C64-A6AD-456B-BF61-6270D347307E}" destId="{A5C654C6-2292-4B9D-A3B1-BD144A681111}" srcOrd="0" destOrd="0" presId="urn:microsoft.com/office/officeart/2005/8/layout/orgChart1"/>
    <dgm:cxn modelId="{6CC370DD-F94F-4324-9AC9-96906A710EDA}" type="presOf" srcId="{05B5C0EF-9155-491A-946A-D564B9B297C2}" destId="{22CE71BB-35A7-40D1-80E3-4075E20A37ED}" srcOrd="1" destOrd="0" presId="urn:microsoft.com/office/officeart/2005/8/layout/orgChart1"/>
    <dgm:cxn modelId="{800FF712-E2C4-4FBA-8172-DD6564466645}" type="presOf" srcId="{A3BE2569-B692-4149-BF92-3B253EDAB167}" destId="{786ED496-8E5D-4711-94F2-B4CD920E326E}" srcOrd="1" destOrd="0" presId="urn:microsoft.com/office/officeart/2005/8/layout/orgChart1"/>
    <dgm:cxn modelId="{E7A420F2-BD24-4AD5-B3EA-6669555CFF94}" srcId="{95269C7D-C216-40B4-B06D-C439DA758BC3}" destId="{5F8B0FBD-2C58-4C09-B473-01928A2F8C6F}" srcOrd="3" destOrd="0" parTransId="{DD7AC553-FA05-48AD-A696-69C1947EF017}" sibTransId="{0C4C2346-24FE-4B4D-8D19-98241EBCA2AF}"/>
    <dgm:cxn modelId="{EBED50D7-F1E5-4ABA-BBB8-E07CCAA6B9DC}" srcId="{8093CD2A-F872-439E-9F84-D9BA015D74CA}" destId="{95269C7D-C216-40B4-B06D-C439DA758BC3}" srcOrd="4" destOrd="0" parTransId="{F89ADD2C-6A88-4D20-A89C-8C544D01EA49}" sibTransId="{3C050BDB-6A3A-432F-9574-EF19A1345097}"/>
    <dgm:cxn modelId="{79D20013-7DBB-44F4-97D9-207113E1DD12}" type="presOf" srcId="{671AF5B4-998B-422D-9464-471A80EBA2D9}" destId="{6046B254-2107-4A1B-B9F6-13176ABAA046}" srcOrd="0" destOrd="0" presId="urn:microsoft.com/office/officeart/2005/8/layout/orgChart1"/>
    <dgm:cxn modelId="{B1CC37B8-B2E5-4657-9AFF-4BFBA7BFDF0D}" srcId="{24966D3E-E371-401D-8D37-69AB09F7A6D4}" destId="{DB95DFE4-51E4-442B-ABC5-DB7E616966A7}" srcOrd="1" destOrd="0" parTransId="{CF3FB7C2-7B00-47FE-AFB6-528DDF507FA8}" sibTransId="{529AD874-1D06-4325-8FF5-7E373FE9942D}"/>
    <dgm:cxn modelId="{7264FE39-6EF5-4BFD-90E1-8387040772F6}" type="presOf" srcId="{DD7AC553-FA05-48AD-A696-69C1947EF017}" destId="{A666068F-C92E-45DF-989C-6ABCDF1908DC}" srcOrd="0" destOrd="0" presId="urn:microsoft.com/office/officeart/2005/8/layout/orgChart1"/>
    <dgm:cxn modelId="{0DDCE99A-FD17-476C-B8D5-3F8EBDEC068E}" srcId="{95269C7D-C216-40B4-B06D-C439DA758BC3}" destId="{AB11C8CF-0BFA-4832-BE13-A4C87E471CE1}" srcOrd="1" destOrd="0" parTransId="{B51D8CFE-6F87-4199-BA11-921B201E3462}" sibTransId="{0DD577AD-9C08-4E54-95DD-D39A46AA6DA6}"/>
    <dgm:cxn modelId="{13D9D889-8378-48BB-AC09-99061F774539}" type="presOf" srcId="{DB95DFE4-51E4-442B-ABC5-DB7E616966A7}" destId="{9CCFCE6C-4C98-4247-B1CB-8A647B9C6704}" srcOrd="0" destOrd="0" presId="urn:microsoft.com/office/officeart/2005/8/layout/orgChart1"/>
    <dgm:cxn modelId="{24EE0748-E3BF-49F8-966D-10E52709872F}" type="presOf" srcId="{7E08D7DB-A95F-4B39-8D2A-62D6CD771920}" destId="{3B5F99B9-0A81-4250-9FCA-C3766CD85E93}" srcOrd="1" destOrd="0" presId="urn:microsoft.com/office/officeart/2005/8/layout/orgChart1"/>
    <dgm:cxn modelId="{E20EFE66-AD98-4054-9D1C-B30C4B827DB6}" srcId="{24966D3E-E371-401D-8D37-69AB09F7A6D4}" destId="{33EF4D60-1EF7-48B1-990B-59277A296F69}" srcOrd="0" destOrd="0" parTransId="{A52B46D6-27E2-4EF3-A30F-8A8083410C7D}" sibTransId="{5C316E3D-E4A0-4494-88E7-51B69CC9B88F}"/>
    <dgm:cxn modelId="{8E3422F1-641A-45C4-BFD1-296CA04FF90A}" type="presOf" srcId="{C1BF7F85-C5B1-4367-9C57-6CD5D2937DF3}" destId="{0309A37B-C3C1-4E46-AE3E-260E20C656DB}" srcOrd="0" destOrd="0" presId="urn:microsoft.com/office/officeart/2005/8/layout/orgChart1"/>
    <dgm:cxn modelId="{6D1A8145-C378-4B7C-8CE2-44AB431BCAD0}" type="presOf" srcId="{C1BF7F85-C5B1-4367-9C57-6CD5D2937DF3}" destId="{545E82CE-95EA-44F9-B00D-69E01B1C8CA6}" srcOrd="1" destOrd="0" presId="urn:microsoft.com/office/officeart/2005/8/layout/orgChart1"/>
    <dgm:cxn modelId="{A9F11CCE-19D3-45B9-9DBB-DA390F632509}" srcId="{8093CD2A-F872-439E-9F84-D9BA015D74CA}" destId="{77A0D490-61EF-478F-B103-162AB3AB15C5}" srcOrd="0" destOrd="0" parTransId="{7C46C61D-C387-4082-849F-DEB5B669868F}" sibTransId="{35DFC7F9-4E04-43EF-9BE0-F747FB8BA126}"/>
    <dgm:cxn modelId="{1B9A2F59-B29A-486F-B443-802870E29781}" type="presOf" srcId="{77A0D490-61EF-478F-B103-162AB3AB15C5}" destId="{0FDD3305-F03E-4AE4-9ED7-791CA65AA7A0}" srcOrd="0" destOrd="0" presId="urn:microsoft.com/office/officeart/2005/8/layout/orgChart1"/>
    <dgm:cxn modelId="{9C86F8AC-C54E-48F6-B0B6-82996965D19D}" type="presOf" srcId="{ECBE1702-43D5-45C7-A607-9336E069E2E2}" destId="{BC0F01B5-7E33-483E-9F88-2F6480E63C04}" srcOrd="1" destOrd="0" presId="urn:microsoft.com/office/officeart/2005/8/layout/orgChart1"/>
    <dgm:cxn modelId="{A95A6D1D-1677-4099-8603-A39A920B5EDD}" type="presOf" srcId="{A107ADC2-0BEC-41D7-9B62-33ED7F848FB6}" destId="{261CB4E3-3BE5-4C69-935D-3B1A30D6CC60}" srcOrd="0" destOrd="0" presId="urn:microsoft.com/office/officeart/2005/8/layout/orgChart1"/>
    <dgm:cxn modelId="{4443BDD6-E267-4A96-BBBD-CA8FFF60DAEC}" type="presOf" srcId="{A3BE2569-B692-4149-BF92-3B253EDAB167}" destId="{18712D9D-D8E5-4229-A47C-BE01D49263AD}" srcOrd="0" destOrd="0" presId="urn:microsoft.com/office/officeart/2005/8/layout/orgChart1"/>
    <dgm:cxn modelId="{232DFD9E-0997-427B-913F-78BD8D888FFE}" type="presOf" srcId="{CF3FB7C2-7B00-47FE-AFB6-528DDF507FA8}" destId="{2C3E22B4-F622-4C95-AF24-1157129FB208}" srcOrd="0" destOrd="0" presId="urn:microsoft.com/office/officeart/2005/8/layout/orgChart1"/>
    <dgm:cxn modelId="{6F18E818-77D4-419D-92A2-8E5D0F618B74}" type="presOf" srcId="{05B5C0EF-9155-491A-946A-D564B9B297C2}" destId="{CA13447A-2607-4595-879F-290ABA965B20}" srcOrd="0" destOrd="0" presId="urn:microsoft.com/office/officeart/2005/8/layout/orgChart1"/>
    <dgm:cxn modelId="{43BFC6B7-E4D9-40B0-A730-6599E2EFDADB}" type="presOf" srcId="{5F8B0FBD-2C58-4C09-B473-01928A2F8C6F}" destId="{CEDD95B5-CB59-4D67-A7CA-235DA3367716}" srcOrd="1" destOrd="0" presId="urn:microsoft.com/office/officeart/2005/8/layout/orgChart1"/>
    <dgm:cxn modelId="{6580E184-DCAB-4AE5-8B61-D3E51FBA92C6}" type="presOf" srcId="{1B126F31-4FA0-48D1-8939-79D43D6ACF6D}" destId="{FFDF06C4-9FE7-4E42-AABF-A8524EA9DF50}" srcOrd="0" destOrd="0" presId="urn:microsoft.com/office/officeart/2005/8/layout/orgChart1"/>
    <dgm:cxn modelId="{78284EC9-01DA-4158-9B0F-B96AF9C5B6C6}" type="presOf" srcId="{C8B330C9-E501-454E-8671-8E9ADCE7CA41}" destId="{658441F9-7ADF-4A70-BA29-BD802BA74A1C}" srcOrd="1" destOrd="0" presId="urn:microsoft.com/office/officeart/2005/8/layout/orgChart1"/>
    <dgm:cxn modelId="{8C96995C-0F21-4689-8B6E-A65CF431C54E}" type="presOf" srcId="{F578BF48-0574-4721-BEA7-E77045C82442}" destId="{2C247A24-2A76-4AFB-8BDC-4801C31EC4EC}" srcOrd="1" destOrd="0" presId="urn:microsoft.com/office/officeart/2005/8/layout/orgChart1"/>
    <dgm:cxn modelId="{12CF193A-6C00-46E7-9FD0-A09924E7051E}" srcId="{A130B111-5486-4122-9493-926520BF2AB5}" destId="{24966D3E-E371-401D-8D37-69AB09F7A6D4}" srcOrd="0" destOrd="0" parTransId="{812835AF-9E12-4A9A-B429-9F6AA0CCD9B5}" sibTransId="{44E7201B-7161-4956-87C2-20DA3A26A907}"/>
    <dgm:cxn modelId="{44A8B3D6-C978-4685-B8AF-CD16CA4F64E7}" type="presOf" srcId="{B7C8EE3B-834C-4B28-B864-DC1C4598715D}" destId="{17A85DC8-2161-4824-837C-963C4A683ECB}" srcOrd="0" destOrd="0" presId="urn:microsoft.com/office/officeart/2005/8/layout/orgChart1"/>
    <dgm:cxn modelId="{90A923FC-8201-4B03-B9C1-93E8114807F7}" srcId="{8093CD2A-F872-439E-9F84-D9BA015D74CA}" destId="{A3BE2569-B692-4149-BF92-3B253EDAB167}" srcOrd="3" destOrd="0" parTransId="{3243CCF5-8E73-4061-B14C-091496FB2DC5}" sibTransId="{F6336085-8F18-41EF-B34D-A315A2A76457}"/>
    <dgm:cxn modelId="{6B2DC315-CA37-4117-8CFA-B4D131E54820}" type="presOf" srcId="{ECBE1702-43D5-45C7-A607-9336E069E2E2}" destId="{BDB2B88F-CA74-49E0-A8DE-DA2755648149}" srcOrd="0" destOrd="0" presId="urn:microsoft.com/office/officeart/2005/8/layout/orgChart1"/>
    <dgm:cxn modelId="{42562F0F-2B3D-4926-905B-62112BBCCA8F}" type="presOf" srcId="{24966D3E-E371-401D-8D37-69AB09F7A6D4}" destId="{CE33C755-5140-4CD7-A014-B3E01A6CF91A}" srcOrd="1" destOrd="0" presId="urn:microsoft.com/office/officeart/2005/8/layout/orgChart1"/>
    <dgm:cxn modelId="{4AD20444-9293-487A-85DA-AE873195CCC2}" type="presOf" srcId="{B450D3E7-D917-4C93-A8B2-9F0F47946724}" destId="{BD5AE163-C688-447A-825F-F0EA8350188C}" srcOrd="0" destOrd="0" presId="urn:microsoft.com/office/officeart/2005/8/layout/orgChart1"/>
    <dgm:cxn modelId="{90C7D31F-E30E-4637-9706-AA9E83C953FF}" type="presOf" srcId="{2E182D26-FB52-4E28-869A-5EE35C4006BF}" destId="{06397BCC-99DB-4B5B-BD2E-1D12421CAA30}" srcOrd="0" destOrd="0" presId="urn:microsoft.com/office/officeart/2005/8/layout/orgChart1"/>
    <dgm:cxn modelId="{E854112B-7B26-4535-BD8C-2D5BF10EB857}" type="presOf" srcId="{95269C7D-C216-40B4-B06D-C439DA758BC3}" destId="{69697F0E-6013-4429-94E1-5676F1C072E5}" srcOrd="0" destOrd="0" presId="urn:microsoft.com/office/officeart/2005/8/layout/orgChart1"/>
    <dgm:cxn modelId="{3F418DA0-05AE-440B-95C4-0F2F7B1DE24B}" type="presOf" srcId="{33EF4D60-1EF7-48B1-990B-59277A296F69}" destId="{F227835C-5D6F-43C3-9689-63F46582B6A8}" srcOrd="1" destOrd="0" presId="urn:microsoft.com/office/officeart/2005/8/layout/orgChart1"/>
    <dgm:cxn modelId="{9B477F1C-76FF-41F5-8F9B-054B344E9FA4}" type="presOf" srcId="{AB11C8CF-0BFA-4832-BE13-A4C87E471CE1}" destId="{3C703611-91C4-4C90-942C-D4BDB729B69A}" srcOrd="1" destOrd="0" presId="urn:microsoft.com/office/officeart/2005/8/layout/orgChart1"/>
    <dgm:cxn modelId="{EBE5E5BD-8117-4595-97B8-06C1E389E2F0}" type="presOf" srcId="{8093CD2A-F872-439E-9F84-D9BA015D74CA}" destId="{34E7BA42-3ED9-418A-9BD7-1339AB3D0082}" srcOrd="1" destOrd="0" presId="urn:microsoft.com/office/officeart/2005/8/layout/orgChart1"/>
    <dgm:cxn modelId="{0AA3413B-B7C2-49D7-9ACA-D618F153687F}" type="presOf" srcId="{8B37E4EC-0042-4AC4-B479-12177252E572}" destId="{205973C6-8FD8-4BE4-BE4A-244645C8BB83}" srcOrd="0" destOrd="0" presId="urn:microsoft.com/office/officeart/2005/8/layout/orgChart1"/>
    <dgm:cxn modelId="{69D8F824-EF91-4775-BC97-0D7C43D31AA3}" type="presOf" srcId="{C8B330C9-E501-454E-8671-8E9ADCE7CA41}" destId="{059FCF7F-C40E-469D-887A-C37082DBC020}" srcOrd="0" destOrd="0" presId="urn:microsoft.com/office/officeart/2005/8/layout/orgChart1"/>
    <dgm:cxn modelId="{F5B605A6-1224-444F-AC3D-9F31DC576DB0}" srcId="{00C79C64-A6AD-456B-BF61-6270D347307E}" destId="{C1BF7F85-C5B1-4367-9C57-6CD5D2937DF3}" srcOrd="1" destOrd="0" parTransId="{671AF5B4-998B-422D-9464-471A80EBA2D9}" sibTransId="{877E157E-9792-4049-839C-D97D8BBEABFC}"/>
    <dgm:cxn modelId="{70490688-9650-408F-A917-055E80541227}" type="presOf" srcId="{5F8B0FBD-2C58-4C09-B473-01928A2F8C6F}" destId="{DA66FC52-0D47-4B35-953E-23861318F69C}" srcOrd="0" destOrd="0" presId="urn:microsoft.com/office/officeart/2005/8/layout/orgChart1"/>
    <dgm:cxn modelId="{5024FD42-4D2B-4701-A057-814BE485601B}" type="presOf" srcId="{7C46C61D-C387-4082-849F-DEB5B669868F}" destId="{950F86E8-4B82-48FE-8347-5C4E8416C30E}" srcOrd="0" destOrd="0" presId="urn:microsoft.com/office/officeart/2005/8/layout/orgChart1"/>
    <dgm:cxn modelId="{320CB9D1-5686-417A-9540-BD6DDFC24ED1}" type="presOf" srcId="{95269C7D-C216-40B4-B06D-C439DA758BC3}" destId="{282F4559-14EB-4638-A192-E236761623C2}" srcOrd="1" destOrd="0" presId="urn:microsoft.com/office/officeart/2005/8/layout/orgChart1"/>
    <dgm:cxn modelId="{4A14832D-A516-4659-9097-A329AD62B351}" srcId="{DB95DFE4-51E4-442B-ABC5-DB7E616966A7}" destId="{8093CD2A-F872-439E-9F84-D9BA015D74CA}" srcOrd="0" destOrd="0" parTransId="{157E820C-57D0-4930-9C63-30428C1EAB26}" sibTransId="{94C92F7C-E22D-409C-9250-AF641F048747}"/>
    <dgm:cxn modelId="{12E9BD00-B1F4-4A12-8A77-4337D0F63803}" type="presOf" srcId="{7E08D7DB-A95F-4B39-8D2A-62D6CD771920}" destId="{513F4D02-5DBF-4C33-83E7-F32A7823F7C7}" srcOrd="0" destOrd="0" presId="urn:microsoft.com/office/officeart/2005/8/layout/orgChart1"/>
    <dgm:cxn modelId="{7FB39006-84ED-4358-9455-9DC1379A597C}" type="presOf" srcId="{8093CD2A-F872-439E-9F84-D9BA015D74CA}" destId="{D0615794-091B-415E-A7FC-94796B0C7591}" srcOrd="0" destOrd="0" presId="urn:microsoft.com/office/officeart/2005/8/layout/orgChart1"/>
    <dgm:cxn modelId="{92B0E9C4-59FB-49F2-BA42-5558D2DD9524}" srcId="{95269C7D-C216-40B4-B06D-C439DA758BC3}" destId="{05B5C0EF-9155-491A-946A-D564B9B297C2}" srcOrd="4" destOrd="0" parTransId="{B450D3E7-D917-4C93-A8B2-9F0F47946724}" sibTransId="{C37BBD5E-177D-469A-B0E1-52EF585BB457}"/>
    <dgm:cxn modelId="{BA7A7902-0DE5-473D-A2CA-9F0F352777CF}" type="presOf" srcId="{3243CCF5-8E73-4061-B14C-091496FB2DC5}" destId="{5C3DF7C1-55D6-4EEB-BD6F-E4C22FB5B403}" srcOrd="0" destOrd="0" presId="urn:microsoft.com/office/officeart/2005/8/layout/orgChart1"/>
    <dgm:cxn modelId="{F236AC17-98C8-49FB-ABD2-B32CF3D61DE9}" type="presOf" srcId="{33EF4D60-1EF7-48B1-990B-59277A296F69}" destId="{AEC05D5F-5736-43F0-B0AA-115A7557A79A}" srcOrd="0" destOrd="0" presId="urn:microsoft.com/office/officeart/2005/8/layout/orgChart1"/>
    <dgm:cxn modelId="{5EC88C06-D118-4429-B392-36BE0814B511}" srcId="{95269C7D-C216-40B4-B06D-C439DA758BC3}" destId="{09F68988-FAE2-4D06-8B0A-97B15EA07F26}" srcOrd="5" destOrd="0" parTransId="{A107ADC2-0BEC-41D7-9B62-33ED7F848FB6}" sibTransId="{FF824DA5-EA08-4788-9E82-22841C4EC710}"/>
    <dgm:cxn modelId="{569988C0-821D-4BD8-8167-E6E13846A034}" type="presParOf" srcId="{5560C807-F038-446F-896F-EE17DF64BCC7}" destId="{DF60D1EB-377E-4791-A00B-85DFC36EC2AA}" srcOrd="0" destOrd="0" presId="urn:microsoft.com/office/officeart/2005/8/layout/orgChart1"/>
    <dgm:cxn modelId="{70704189-C56B-436D-A121-D507AC6D824D}" type="presParOf" srcId="{DF60D1EB-377E-4791-A00B-85DFC36EC2AA}" destId="{E6CA8558-FA6D-45BD-801E-1D52DA10F7C9}" srcOrd="0" destOrd="0" presId="urn:microsoft.com/office/officeart/2005/8/layout/orgChart1"/>
    <dgm:cxn modelId="{47BA428D-0B83-473E-BA08-71AC4B38888E}" type="presParOf" srcId="{E6CA8558-FA6D-45BD-801E-1D52DA10F7C9}" destId="{9F08863E-905F-4190-8BCB-D4B65DD842A5}" srcOrd="0" destOrd="0" presId="urn:microsoft.com/office/officeart/2005/8/layout/orgChart1"/>
    <dgm:cxn modelId="{7C926EF3-22C2-439C-87B0-366944316009}" type="presParOf" srcId="{E6CA8558-FA6D-45BD-801E-1D52DA10F7C9}" destId="{CE33C755-5140-4CD7-A014-B3E01A6CF91A}" srcOrd="1" destOrd="0" presId="urn:microsoft.com/office/officeart/2005/8/layout/orgChart1"/>
    <dgm:cxn modelId="{5640F3F3-1FAA-4C17-A4AC-F95181D1C57F}" type="presParOf" srcId="{DF60D1EB-377E-4791-A00B-85DFC36EC2AA}" destId="{56B47130-8B07-49F6-8DE2-0B078117C472}" srcOrd="1" destOrd="0" presId="urn:microsoft.com/office/officeart/2005/8/layout/orgChart1"/>
    <dgm:cxn modelId="{56E8DD36-F664-413E-91CF-22C05A146C26}" type="presParOf" srcId="{56B47130-8B07-49F6-8DE2-0B078117C472}" destId="{CB7E1ACA-968A-42D5-BCAD-D4A335FD553F}" srcOrd="0" destOrd="0" presId="urn:microsoft.com/office/officeart/2005/8/layout/orgChart1"/>
    <dgm:cxn modelId="{036A5C17-8728-4DCE-9A3B-C3BE0F9DE9F2}" type="presParOf" srcId="{56B47130-8B07-49F6-8DE2-0B078117C472}" destId="{45D760B5-7A0E-4B49-97B4-4C4BCFC2BABE}" srcOrd="1" destOrd="0" presId="urn:microsoft.com/office/officeart/2005/8/layout/orgChart1"/>
    <dgm:cxn modelId="{BE5337C1-A2F8-48A1-BA54-2E0F2179978E}" type="presParOf" srcId="{45D760B5-7A0E-4B49-97B4-4C4BCFC2BABE}" destId="{FFEE67A5-D928-4610-8D10-64583E4E6C6A}" srcOrd="0" destOrd="0" presId="urn:microsoft.com/office/officeart/2005/8/layout/orgChart1"/>
    <dgm:cxn modelId="{0CB64781-227A-41A0-B40C-D7275D330637}" type="presParOf" srcId="{FFEE67A5-D928-4610-8D10-64583E4E6C6A}" destId="{AEC05D5F-5736-43F0-B0AA-115A7557A79A}" srcOrd="0" destOrd="0" presId="urn:microsoft.com/office/officeart/2005/8/layout/orgChart1"/>
    <dgm:cxn modelId="{ABB925B2-8E31-4AA8-B08D-AE8AB689B7B9}" type="presParOf" srcId="{FFEE67A5-D928-4610-8D10-64583E4E6C6A}" destId="{F227835C-5D6F-43C3-9689-63F46582B6A8}" srcOrd="1" destOrd="0" presId="urn:microsoft.com/office/officeart/2005/8/layout/orgChart1"/>
    <dgm:cxn modelId="{B0F04D1D-F96B-429E-B478-9E917F88039F}" type="presParOf" srcId="{45D760B5-7A0E-4B49-97B4-4C4BCFC2BABE}" destId="{67184A6F-BF89-42ED-8010-D70C280F4D03}" srcOrd="1" destOrd="0" presId="urn:microsoft.com/office/officeart/2005/8/layout/orgChart1"/>
    <dgm:cxn modelId="{F88DE513-7486-4AFA-ABDD-D289A45FBD1F}" type="presParOf" srcId="{45D760B5-7A0E-4B49-97B4-4C4BCFC2BABE}" destId="{0B4C6376-A4A0-4D97-9CF6-692EB8B05C2C}" srcOrd="2" destOrd="0" presId="urn:microsoft.com/office/officeart/2005/8/layout/orgChart1"/>
    <dgm:cxn modelId="{AD3DB700-A3DE-4C3F-8217-02B2D8DC540C}" type="presParOf" srcId="{56B47130-8B07-49F6-8DE2-0B078117C472}" destId="{2C3E22B4-F622-4C95-AF24-1157129FB208}" srcOrd="2" destOrd="0" presId="urn:microsoft.com/office/officeart/2005/8/layout/orgChart1"/>
    <dgm:cxn modelId="{D8F161C9-74F3-44E0-86EC-163559310FCB}" type="presParOf" srcId="{56B47130-8B07-49F6-8DE2-0B078117C472}" destId="{BDC7FA7E-E3E0-45AC-9D67-6E030F137C08}" srcOrd="3" destOrd="0" presId="urn:microsoft.com/office/officeart/2005/8/layout/orgChart1"/>
    <dgm:cxn modelId="{BFF257B6-AB20-473E-8037-34BC5D794CAF}" type="presParOf" srcId="{BDC7FA7E-E3E0-45AC-9D67-6E030F137C08}" destId="{0E1AEC09-8ECA-47CA-82B6-772EAFFC54DB}" srcOrd="0" destOrd="0" presId="urn:microsoft.com/office/officeart/2005/8/layout/orgChart1"/>
    <dgm:cxn modelId="{9C40789E-EC3F-46C2-98CB-885D8E7E3C6A}" type="presParOf" srcId="{0E1AEC09-8ECA-47CA-82B6-772EAFFC54DB}" destId="{9CCFCE6C-4C98-4247-B1CB-8A647B9C6704}" srcOrd="0" destOrd="0" presId="urn:microsoft.com/office/officeart/2005/8/layout/orgChart1"/>
    <dgm:cxn modelId="{2EEBE026-55D4-4F85-90A9-87A24A64C336}" type="presParOf" srcId="{0E1AEC09-8ECA-47CA-82B6-772EAFFC54DB}" destId="{50F619FE-E139-4F7C-AC97-40806B0D52AF}" srcOrd="1" destOrd="0" presId="urn:microsoft.com/office/officeart/2005/8/layout/orgChart1"/>
    <dgm:cxn modelId="{82E78D3D-BCCA-41B5-9B3E-758B26461C3A}" type="presParOf" srcId="{BDC7FA7E-E3E0-45AC-9D67-6E030F137C08}" destId="{0E5D308D-F492-4D9F-A3C4-C72D5BD9EEA6}" srcOrd="1" destOrd="0" presId="urn:microsoft.com/office/officeart/2005/8/layout/orgChart1"/>
    <dgm:cxn modelId="{A0D1811A-3706-4791-9231-ABB06351305D}" type="presParOf" srcId="{0E5D308D-F492-4D9F-A3C4-C72D5BD9EEA6}" destId="{5CCAB7D7-3F58-4DD1-8451-5F1F65334912}" srcOrd="0" destOrd="0" presId="urn:microsoft.com/office/officeart/2005/8/layout/orgChart1"/>
    <dgm:cxn modelId="{F55B0CEA-8DD3-4724-BD11-B23F251CCCA8}" type="presParOf" srcId="{0E5D308D-F492-4D9F-A3C4-C72D5BD9EEA6}" destId="{A551B0DE-0017-4882-9A08-000F0F1D6956}" srcOrd="1" destOrd="0" presId="urn:microsoft.com/office/officeart/2005/8/layout/orgChart1"/>
    <dgm:cxn modelId="{DF135740-BCFC-40F4-95E3-5A57B21E7950}" type="presParOf" srcId="{A551B0DE-0017-4882-9A08-000F0F1D6956}" destId="{A093CEA7-C4A1-44A0-A5D9-C8EBF77FED8A}" srcOrd="0" destOrd="0" presId="urn:microsoft.com/office/officeart/2005/8/layout/orgChart1"/>
    <dgm:cxn modelId="{85ECD7CD-1A37-4464-BA07-1CC320C03D91}" type="presParOf" srcId="{A093CEA7-C4A1-44A0-A5D9-C8EBF77FED8A}" destId="{D0615794-091B-415E-A7FC-94796B0C7591}" srcOrd="0" destOrd="0" presId="urn:microsoft.com/office/officeart/2005/8/layout/orgChart1"/>
    <dgm:cxn modelId="{2339A439-977C-484F-AD68-59786E734876}" type="presParOf" srcId="{A093CEA7-C4A1-44A0-A5D9-C8EBF77FED8A}" destId="{34E7BA42-3ED9-418A-9BD7-1339AB3D0082}" srcOrd="1" destOrd="0" presId="urn:microsoft.com/office/officeart/2005/8/layout/orgChart1"/>
    <dgm:cxn modelId="{9A153ECD-60B5-43B1-868C-D8694D9EA617}" type="presParOf" srcId="{A551B0DE-0017-4882-9A08-000F0F1D6956}" destId="{AD11A274-4EF0-4BAF-810D-704EE1CE1C04}" srcOrd="1" destOrd="0" presId="urn:microsoft.com/office/officeart/2005/8/layout/orgChart1"/>
    <dgm:cxn modelId="{76F52FF9-5FAB-46D1-AFD3-3E215C9AA20D}" type="presParOf" srcId="{AD11A274-4EF0-4BAF-810D-704EE1CE1C04}" destId="{950F86E8-4B82-48FE-8347-5C4E8416C30E}" srcOrd="0" destOrd="0" presId="urn:microsoft.com/office/officeart/2005/8/layout/orgChart1"/>
    <dgm:cxn modelId="{57A75D79-155A-4E40-B2CC-AE7D99EAB49A}" type="presParOf" srcId="{AD11A274-4EF0-4BAF-810D-704EE1CE1C04}" destId="{E3582B4B-7D30-4E77-81BC-A605A50F0C21}" srcOrd="1" destOrd="0" presId="urn:microsoft.com/office/officeart/2005/8/layout/orgChart1"/>
    <dgm:cxn modelId="{EC52C896-F322-48F2-8BFB-0802D8613531}" type="presParOf" srcId="{E3582B4B-7D30-4E77-81BC-A605A50F0C21}" destId="{1504454C-9D3A-454B-B4C0-D0F2B106B98B}" srcOrd="0" destOrd="0" presId="urn:microsoft.com/office/officeart/2005/8/layout/orgChart1"/>
    <dgm:cxn modelId="{1E85B3E7-2284-421C-A2CC-114DEA91AF78}" type="presParOf" srcId="{1504454C-9D3A-454B-B4C0-D0F2B106B98B}" destId="{0FDD3305-F03E-4AE4-9ED7-791CA65AA7A0}" srcOrd="0" destOrd="0" presId="urn:microsoft.com/office/officeart/2005/8/layout/orgChart1"/>
    <dgm:cxn modelId="{B94A0A34-8660-47E5-924A-1A6FF06B1A9F}" type="presParOf" srcId="{1504454C-9D3A-454B-B4C0-D0F2B106B98B}" destId="{77D53889-F335-40E8-88B8-289BBB6DAC4F}" srcOrd="1" destOrd="0" presId="urn:microsoft.com/office/officeart/2005/8/layout/orgChart1"/>
    <dgm:cxn modelId="{C6CF0F77-D801-4CA6-ADD9-645AFAF670C2}" type="presParOf" srcId="{E3582B4B-7D30-4E77-81BC-A605A50F0C21}" destId="{2D33B4E3-D580-4304-9089-B2A38EC6D57D}" srcOrd="1" destOrd="0" presId="urn:microsoft.com/office/officeart/2005/8/layout/orgChart1"/>
    <dgm:cxn modelId="{39E23B12-164A-4D0A-98BA-111A60AFC698}" type="presParOf" srcId="{E3582B4B-7D30-4E77-81BC-A605A50F0C21}" destId="{7429CDD0-E31C-4ACE-A2BC-B4E670DCEB12}" srcOrd="2" destOrd="0" presId="urn:microsoft.com/office/officeart/2005/8/layout/orgChart1"/>
    <dgm:cxn modelId="{80D7A56A-FD58-424A-9C1F-E1604434E3B6}" type="presParOf" srcId="{AD11A274-4EF0-4BAF-810D-704EE1CE1C04}" destId="{06397BCC-99DB-4B5B-BD2E-1D12421CAA30}" srcOrd="2" destOrd="0" presId="urn:microsoft.com/office/officeart/2005/8/layout/orgChart1"/>
    <dgm:cxn modelId="{6D1F0D6C-EFCE-47FC-AC5D-B5C95D3A31F8}" type="presParOf" srcId="{AD11A274-4EF0-4BAF-810D-704EE1CE1C04}" destId="{30998657-BA19-4E5E-B1FA-CD6C29649869}" srcOrd="3" destOrd="0" presId="urn:microsoft.com/office/officeart/2005/8/layout/orgChart1"/>
    <dgm:cxn modelId="{660EB02B-3E68-4201-83D8-F83AC81697F1}" type="presParOf" srcId="{30998657-BA19-4E5E-B1FA-CD6C29649869}" destId="{3E2308EF-BE19-4F9D-A4E1-7470DC13B1E3}" srcOrd="0" destOrd="0" presId="urn:microsoft.com/office/officeart/2005/8/layout/orgChart1"/>
    <dgm:cxn modelId="{7678AD8B-B279-4528-9E75-F24335487D10}" type="presParOf" srcId="{3E2308EF-BE19-4F9D-A4E1-7470DC13B1E3}" destId="{513F4D02-5DBF-4C33-83E7-F32A7823F7C7}" srcOrd="0" destOrd="0" presId="urn:microsoft.com/office/officeart/2005/8/layout/orgChart1"/>
    <dgm:cxn modelId="{025A4B54-1EFF-45A1-B99C-A8F47D747F5F}" type="presParOf" srcId="{3E2308EF-BE19-4F9D-A4E1-7470DC13B1E3}" destId="{3B5F99B9-0A81-4250-9FCA-C3766CD85E93}" srcOrd="1" destOrd="0" presId="urn:microsoft.com/office/officeart/2005/8/layout/orgChart1"/>
    <dgm:cxn modelId="{D80B46C7-AE4E-4B58-A190-476A74B821F6}" type="presParOf" srcId="{30998657-BA19-4E5E-B1FA-CD6C29649869}" destId="{06E12166-CFFA-4534-906A-7B3216F84ED6}" srcOrd="1" destOrd="0" presId="urn:microsoft.com/office/officeart/2005/8/layout/orgChart1"/>
    <dgm:cxn modelId="{CE5BA8C1-ED58-4173-B36A-52ECCE59224E}" type="presParOf" srcId="{30998657-BA19-4E5E-B1FA-CD6C29649869}" destId="{1F3E4033-B666-4242-B301-F57227CDF842}" srcOrd="2" destOrd="0" presId="urn:microsoft.com/office/officeart/2005/8/layout/orgChart1"/>
    <dgm:cxn modelId="{86844748-6C55-4516-A7D0-ED6F41BF46EA}" type="presParOf" srcId="{AD11A274-4EF0-4BAF-810D-704EE1CE1C04}" destId="{0C09903F-A255-4FB3-A317-4A31C44C9C62}" srcOrd="4" destOrd="0" presId="urn:microsoft.com/office/officeart/2005/8/layout/orgChart1"/>
    <dgm:cxn modelId="{C264EFFD-505B-4713-AB0D-9E46B010F514}" type="presParOf" srcId="{AD11A274-4EF0-4BAF-810D-704EE1CE1C04}" destId="{E1D5BA05-F5E5-491E-9A34-484C50C38D83}" srcOrd="5" destOrd="0" presId="urn:microsoft.com/office/officeart/2005/8/layout/orgChart1"/>
    <dgm:cxn modelId="{0E159CF6-C05F-4DB1-A570-154893EB2CD5}" type="presParOf" srcId="{E1D5BA05-F5E5-491E-9A34-484C50C38D83}" destId="{72CB9D1C-EF4D-42DF-BBBE-DDC1C88BAC52}" srcOrd="0" destOrd="0" presId="urn:microsoft.com/office/officeart/2005/8/layout/orgChart1"/>
    <dgm:cxn modelId="{1AA5C751-7AD8-4C17-A053-CF8DA0F0ADD5}" type="presParOf" srcId="{72CB9D1C-EF4D-42DF-BBBE-DDC1C88BAC52}" destId="{A5C654C6-2292-4B9D-A3B1-BD144A681111}" srcOrd="0" destOrd="0" presId="urn:microsoft.com/office/officeart/2005/8/layout/orgChart1"/>
    <dgm:cxn modelId="{0C4D0A2C-8BF7-4B9B-AD9E-593FE53EE5E3}" type="presParOf" srcId="{72CB9D1C-EF4D-42DF-BBBE-DDC1C88BAC52}" destId="{6AB3B4B6-8E6F-4E48-9399-D7004C1C4037}" srcOrd="1" destOrd="0" presId="urn:microsoft.com/office/officeart/2005/8/layout/orgChart1"/>
    <dgm:cxn modelId="{4A559EF3-23A6-44D6-B8A8-41007E61EA05}" type="presParOf" srcId="{E1D5BA05-F5E5-491E-9A34-484C50C38D83}" destId="{4D61313E-51CB-480B-A958-5055C9C4C44B}" srcOrd="1" destOrd="0" presId="urn:microsoft.com/office/officeart/2005/8/layout/orgChart1"/>
    <dgm:cxn modelId="{607E528D-AEF9-4CB2-933B-E0D62CADCF8B}" type="presParOf" srcId="{4D61313E-51CB-480B-A958-5055C9C4C44B}" destId="{205973C6-8FD8-4BE4-BE4A-244645C8BB83}" srcOrd="0" destOrd="0" presId="urn:microsoft.com/office/officeart/2005/8/layout/orgChart1"/>
    <dgm:cxn modelId="{89EE65BD-42F2-4E61-B10E-90B917785581}" type="presParOf" srcId="{4D61313E-51CB-480B-A958-5055C9C4C44B}" destId="{64F24660-44CC-405B-A358-0EE27090A7A5}" srcOrd="1" destOrd="0" presId="urn:microsoft.com/office/officeart/2005/8/layout/orgChart1"/>
    <dgm:cxn modelId="{5782A56B-C62D-48C7-88EF-36E448224179}" type="presParOf" srcId="{64F24660-44CC-405B-A358-0EE27090A7A5}" destId="{C4C49D61-6D1D-4F86-AF7D-F5464939ED14}" srcOrd="0" destOrd="0" presId="urn:microsoft.com/office/officeart/2005/8/layout/orgChart1"/>
    <dgm:cxn modelId="{DC312D47-F1F5-48F9-B897-26AF4B9A835A}" type="presParOf" srcId="{C4C49D61-6D1D-4F86-AF7D-F5464939ED14}" destId="{059FCF7F-C40E-469D-887A-C37082DBC020}" srcOrd="0" destOrd="0" presId="urn:microsoft.com/office/officeart/2005/8/layout/orgChart1"/>
    <dgm:cxn modelId="{DACA8AB9-53F7-47E1-85E5-F6588C6B4DC3}" type="presParOf" srcId="{C4C49D61-6D1D-4F86-AF7D-F5464939ED14}" destId="{658441F9-7ADF-4A70-BA29-BD802BA74A1C}" srcOrd="1" destOrd="0" presId="urn:microsoft.com/office/officeart/2005/8/layout/orgChart1"/>
    <dgm:cxn modelId="{3289B3A4-02BB-48F7-BE31-6FE1D54BAD57}" type="presParOf" srcId="{64F24660-44CC-405B-A358-0EE27090A7A5}" destId="{E070DE03-1AE1-41F1-9BB5-D2F0F9C697A2}" srcOrd="1" destOrd="0" presId="urn:microsoft.com/office/officeart/2005/8/layout/orgChart1"/>
    <dgm:cxn modelId="{12E1C7ED-0C4B-4CC3-8FA0-5867EFF72109}" type="presParOf" srcId="{64F24660-44CC-405B-A358-0EE27090A7A5}" destId="{9D1EF0CA-E8B1-4EB6-AAEF-F66FBCEAEC85}" srcOrd="2" destOrd="0" presId="urn:microsoft.com/office/officeart/2005/8/layout/orgChart1"/>
    <dgm:cxn modelId="{1768A594-C8CA-42C6-B536-BDCFB3D1C10B}" type="presParOf" srcId="{4D61313E-51CB-480B-A958-5055C9C4C44B}" destId="{6046B254-2107-4A1B-B9F6-13176ABAA046}" srcOrd="2" destOrd="0" presId="urn:microsoft.com/office/officeart/2005/8/layout/orgChart1"/>
    <dgm:cxn modelId="{4F8C4960-D101-4C84-9B4E-217583F3E977}" type="presParOf" srcId="{4D61313E-51CB-480B-A958-5055C9C4C44B}" destId="{B81A8871-B0A9-4F79-A488-39576CBEFB9C}" srcOrd="3" destOrd="0" presId="urn:microsoft.com/office/officeart/2005/8/layout/orgChart1"/>
    <dgm:cxn modelId="{C7688C2B-7D50-46E5-99B5-5743B4BED3F4}" type="presParOf" srcId="{B81A8871-B0A9-4F79-A488-39576CBEFB9C}" destId="{26CF4A74-4D69-4AD6-BC95-D946C2733D90}" srcOrd="0" destOrd="0" presId="urn:microsoft.com/office/officeart/2005/8/layout/orgChart1"/>
    <dgm:cxn modelId="{DF29B2D2-3192-4BE0-B22F-31D4BD90A293}" type="presParOf" srcId="{26CF4A74-4D69-4AD6-BC95-D946C2733D90}" destId="{0309A37B-C3C1-4E46-AE3E-260E20C656DB}" srcOrd="0" destOrd="0" presId="urn:microsoft.com/office/officeart/2005/8/layout/orgChart1"/>
    <dgm:cxn modelId="{DCCDB3D1-2C0F-4C12-829A-409F50F4B732}" type="presParOf" srcId="{26CF4A74-4D69-4AD6-BC95-D946C2733D90}" destId="{545E82CE-95EA-44F9-B00D-69E01B1C8CA6}" srcOrd="1" destOrd="0" presId="urn:microsoft.com/office/officeart/2005/8/layout/orgChart1"/>
    <dgm:cxn modelId="{6C22CB12-B9CA-427D-B009-D47B2A198474}" type="presParOf" srcId="{B81A8871-B0A9-4F79-A488-39576CBEFB9C}" destId="{620BD8AB-5BE0-40E2-A1B4-CDB33DEDB986}" srcOrd="1" destOrd="0" presId="urn:microsoft.com/office/officeart/2005/8/layout/orgChart1"/>
    <dgm:cxn modelId="{7FDCE6FD-28BC-4E08-87EB-DBBDB2AAEA58}" type="presParOf" srcId="{B81A8871-B0A9-4F79-A488-39576CBEFB9C}" destId="{95AE34D6-F925-4B97-8690-E66060D35FB7}" srcOrd="2" destOrd="0" presId="urn:microsoft.com/office/officeart/2005/8/layout/orgChart1"/>
    <dgm:cxn modelId="{C184BE56-916F-4CA0-99D8-8E538478F96B}" type="presParOf" srcId="{E1D5BA05-F5E5-491E-9A34-484C50C38D83}" destId="{94617E69-C0A0-4400-B53C-28C788F6BC6C}" srcOrd="2" destOrd="0" presId="urn:microsoft.com/office/officeart/2005/8/layout/orgChart1"/>
    <dgm:cxn modelId="{53FCEB04-F81A-41D0-A5A5-F256DA93F725}" type="presParOf" srcId="{AD11A274-4EF0-4BAF-810D-704EE1CE1C04}" destId="{5C3DF7C1-55D6-4EEB-BD6F-E4C22FB5B403}" srcOrd="6" destOrd="0" presId="urn:microsoft.com/office/officeart/2005/8/layout/orgChart1"/>
    <dgm:cxn modelId="{5DC230A2-8541-41BB-BC04-B7F42510387F}" type="presParOf" srcId="{AD11A274-4EF0-4BAF-810D-704EE1CE1C04}" destId="{4650C64D-07DC-4E78-8D92-43C72FB1F578}" srcOrd="7" destOrd="0" presId="urn:microsoft.com/office/officeart/2005/8/layout/orgChart1"/>
    <dgm:cxn modelId="{669B37D8-DA6A-49FA-9DD4-48EB73518F98}" type="presParOf" srcId="{4650C64D-07DC-4E78-8D92-43C72FB1F578}" destId="{3027F670-E477-4441-BB13-72447DDF0D05}" srcOrd="0" destOrd="0" presId="urn:microsoft.com/office/officeart/2005/8/layout/orgChart1"/>
    <dgm:cxn modelId="{0C0AE133-20E9-423C-BDC9-CC9F1C7CECF5}" type="presParOf" srcId="{3027F670-E477-4441-BB13-72447DDF0D05}" destId="{18712D9D-D8E5-4229-A47C-BE01D49263AD}" srcOrd="0" destOrd="0" presId="urn:microsoft.com/office/officeart/2005/8/layout/orgChart1"/>
    <dgm:cxn modelId="{CE207459-6A91-4D22-A6D2-965E2EA19EF7}" type="presParOf" srcId="{3027F670-E477-4441-BB13-72447DDF0D05}" destId="{786ED496-8E5D-4711-94F2-B4CD920E326E}" srcOrd="1" destOrd="0" presId="urn:microsoft.com/office/officeart/2005/8/layout/orgChart1"/>
    <dgm:cxn modelId="{8B1E2A73-39D7-4348-BEED-1F270801E452}" type="presParOf" srcId="{4650C64D-07DC-4E78-8D92-43C72FB1F578}" destId="{B304CF4A-1131-4FCF-8E84-B720BF99064D}" srcOrd="1" destOrd="0" presId="urn:microsoft.com/office/officeart/2005/8/layout/orgChart1"/>
    <dgm:cxn modelId="{8A956806-CD7A-400F-B8FC-A1187C32B185}" type="presParOf" srcId="{4650C64D-07DC-4E78-8D92-43C72FB1F578}" destId="{84E7D3DC-80FE-43FB-8EA4-24897AD5FBCA}" srcOrd="2" destOrd="0" presId="urn:microsoft.com/office/officeart/2005/8/layout/orgChart1"/>
    <dgm:cxn modelId="{A6FDEB04-4235-4CE0-A587-1F789737292B}" type="presParOf" srcId="{AD11A274-4EF0-4BAF-810D-704EE1CE1C04}" destId="{B7BF432C-E007-4B69-AEC7-BF22CAE95E0D}" srcOrd="8" destOrd="0" presId="urn:microsoft.com/office/officeart/2005/8/layout/orgChart1"/>
    <dgm:cxn modelId="{60E8FB75-07D2-4C0B-86DB-5E8BAE336B26}" type="presParOf" srcId="{AD11A274-4EF0-4BAF-810D-704EE1CE1C04}" destId="{17E3D913-FE59-45F8-BE53-EA953267104D}" srcOrd="9" destOrd="0" presId="urn:microsoft.com/office/officeart/2005/8/layout/orgChart1"/>
    <dgm:cxn modelId="{51BB45DB-10F3-47FF-8A05-A492996A1FCA}" type="presParOf" srcId="{17E3D913-FE59-45F8-BE53-EA953267104D}" destId="{B833646C-CE14-4830-82B2-6E5222AF188C}" srcOrd="0" destOrd="0" presId="urn:microsoft.com/office/officeart/2005/8/layout/orgChart1"/>
    <dgm:cxn modelId="{78EF1F80-2204-4C51-9606-F51725F78D99}" type="presParOf" srcId="{B833646C-CE14-4830-82B2-6E5222AF188C}" destId="{69697F0E-6013-4429-94E1-5676F1C072E5}" srcOrd="0" destOrd="0" presId="urn:microsoft.com/office/officeart/2005/8/layout/orgChart1"/>
    <dgm:cxn modelId="{7DE953ED-53F1-4067-8928-69FCFD71EBE6}" type="presParOf" srcId="{B833646C-CE14-4830-82B2-6E5222AF188C}" destId="{282F4559-14EB-4638-A192-E236761623C2}" srcOrd="1" destOrd="0" presId="urn:microsoft.com/office/officeart/2005/8/layout/orgChart1"/>
    <dgm:cxn modelId="{6D61C13F-3ADB-439E-BBEB-AC2605559318}" type="presParOf" srcId="{17E3D913-FE59-45F8-BE53-EA953267104D}" destId="{CA13E88C-DFAD-4098-BF4F-2345AC366EE9}" srcOrd="1" destOrd="0" presId="urn:microsoft.com/office/officeart/2005/8/layout/orgChart1"/>
    <dgm:cxn modelId="{C60C41FA-21E1-4387-BED0-A73134B68AD4}" type="presParOf" srcId="{CA13E88C-DFAD-4098-BF4F-2345AC366EE9}" destId="{FFDF06C4-9FE7-4E42-AABF-A8524EA9DF50}" srcOrd="0" destOrd="0" presId="urn:microsoft.com/office/officeart/2005/8/layout/orgChart1"/>
    <dgm:cxn modelId="{6EA4DBCB-4849-4145-8CAE-37E52EABF3D0}" type="presParOf" srcId="{CA13E88C-DFAD-4098-BF4F-2345AC366EE9}" destId="{AE92A8E3-BAA6-4FE8-B732-85D7062DA314}" srcOrd="1" destOrd="0" presId="urn:microsoft.com/office/officeart/2005/8/layout/orgChart1"/>
    <dgm:cxn modelId="{1F1EB172-D61D-4DCC-958F-73D5415BE612}" type="presParOf" srcId="{AE92A8E3-BAA6-4FE8-B732-85D7062DA314}" destId="{8406318C-C47A-4499-8B5E-0E0ABB544D61}" srcOrd="0" destOrd="0" presId="urn:microsoft.com/office/officeart/2005/8/layout/orgChart1"/>
    <dgm:cxn modelId="{95A2773F-5A60-4200-8E2F-F58419B4AEF3}" type="presParOf" srcId="{8406318C-C47A-4499-8B5E-0E0ABB544D61}" destId="{CC6D7E8A-2747-4320-BB44-61354C4DDC82}" srcOrd="0" destOrd="0" presId="urn:microsoft.com/office/officeart/2005/8/layout/orgChart1"/>
    <dgm:cxn modelId="{3A8814C7-BFF9-4C8F-AF88-DB906FC2002B}" type="presParOf" srcId="{8406318C-C47A-4499-8B5E-0E0ABB544D61}" destId="{2C247A24-2A76-4AFB-8BDC-4801C31EC4EC}" srcOrd="1" destOrd="0" presId="urn:microsoft.com/office/officeart/2005/8/layout/orgChart1"/>
    <dgm:cxn modelId="{BC8221F2-3202-416B-B7C2-F4BC78028B1F}" type="presParOf" srcId="{AE92A8E3-BAA6-4FE8-B732-85D7062DA314}" destId="{F66F142D-F560-4DD1-B24E-45DA446D1668}" srcOrd="1" destOrd="0" presId="urn:microsoft.com/office/officeart/2005/8/layout/orgChart1"/>
    <dgm:cxn modelId="{E7C76626-A00B-428F-A909-469BEAB842AE}" type="presParOf" srcId="{AE92A8E3-BAA6-4FE8-B732-85D7062DA314}" destId="{6677D895-1208-4C1A-B77B-D71499BD7CAC}" srcOrd="2" destOrd="0" presId="urn:microsoft.com/office/officeart/2005/8/layout/orgChart1"/>
    <dgm:cxn modelId="{57C66665-42B1-4B10-9D8F-B10BF9506931}" type="presParOf" srcId="{CA13E88C-DFAD-4098-BF4F-2345AC366EE9}" destId="{449819AF-4FCA-4D60-93A7-B90FFBDD81EB}" srcOrd="2" destOrd="0" presId="urn:microsoft.com/office/officeart/2005/8/layout/orgChart1"/>
    <dgm:cxn modelId="{2C1C9BF5-1077-4311-9BD3-329C13CCB1BD}" type="presParOf" srcId="{CA13E88C-DFAD-4098-BF4F-2345AC366EE9}" destId="{57471498-70E7-4B5A-887B-BCB474CC6694}" srcOrd="3" destOrd="0" presId="urn:microsoft.com/office/officeart/2005/8/layout/orgChart1"/>
    <dgm:cxn modelId="{37B0725A-6BF5-448B-9150-AC9B522826FF}" type="presParOf" srcId="{57471498-70E7-4B5A-887B-BCB474CC6694}" destId="{76D8752B-A950-4FE1-A746-0862384A2224}" srcOrd="0" destOrd="0" presId="urn:microsoft.com/office/officeart/2005/8/layout/orgChart1"/>
    <dgm:cxn modelId="{D10CAD02-1FBD-446B-9080-BF828EA61326}" type="presParOf" srcId="{76D8752B-A950-4FE1-A746-0862384A2224}" destId="{6A7AE64A-9AE7-4001-B8ED-85107496E94F}" srcOrd="0" destOrd="0" presId="urn:microsoft.com/office/officeart/2005/8/layout/orgChart1"/>
    <dgm:cxn modelId="{8CC75EBB-BA69-4603-B578-BDB4FB8C1D4B}" type="presParOf" srcId="{76D8752B-A950-4FE1-A746-0862384A2224}" destId="{3C703611-91C4-4C90-942C-D4BDB729B69A}" srcOrd="1" destOrd="0" presId="urn:microsoft.com/office/officeart/2005/8/layout/orgChart1"/>
    <dgm:cxn modelId="{C11ADBEC-A88F-49F4-AA67-DA93DC7D4848}" type="presParOf" srcId="{57471498-70E7-4B5A-887B-BCB474CC6694}" destId="{36070E7A-A11A-43F8-9775-540ECA98338E}" srcOrd="1" destOrd="0" presId="urn:microsoft.com/office/officeart/2005/8/layout/orgChart1"/>
    <dgm:cxn modelId="{EF6E1FAA-E936-4130-9529-CF59A51194E8}" type="presParOf" srcId="{57471498-70E7-4B5A-887B-BCB474CC6694}" destId="{CF8B0E31-4367-42F0-83CC-22CECFC1AAEB}" srcOrd="2" destOrd="0" presId="urn:microsoft.com/office/officeart/2005/8/layout/orgChart1"/>
    <dgm:cxn modelId="{CE67B7DF-1999-47A4-8B09-70D41BB23E66}" type="presParOf" srcId="{CA13E88C-DFAD-4098-BF4F-2345AC366EE9}" destId="{17A85DC8-2161-4824-837C-963C4A683ECB}" srcOrd="4" destOrd="0" presId="urn:microsoft.com/office/officeart/2005/8/layout/orgChart1"/>
    <dgm:cxn modelId="{F7BD3199-F84E-4A37-AE1E-B236157CBA0E}" type="presParOf" srcId="{CA13E88C-DFAD-4098-BF4F-2345AC366EE9}" destId="{ADAFB311-FFE9-42C0-950E-FB16983547DE}" srcOrd="5" destOrd="0" presId="urn:microsoft.com/office/officeart/2005/8/layout/orgChart1"/>
    <dgm:cxn modelId="{5E3D6300-5DA0-4BE4-8F8C-DFF5B19159A1}" type="presParOf" srcId="{ADAFB311-FFE9-42C0-950E-FB16983547DE}" destId="{F7B0E167-2AA5-4422-96BA-DD08DAEC3E02}" srcOrd="0" destOrd="0" presId="urn:microsoft.com/office/officeart/2005/8/layout/orgChart1"/>
    <dgm:cxn modelId="{D1BDCABA-2DE4-4A96-A5E2-2396C3D8F4B0}" type="presParOf" srcId="{F7B0E167-2AA5-4422-96BA-DD08DAEC3E02}" destId="{BDB2B88F-CA74-49E0-A8DE-DA2755648149}" srcOrd="0" destOrd="0" presId="urn:microsoft.com/office/officeart/2005/8/layout/orgChart1"/>
    <dgm:cxn modelId="{0B552D74-F665-4935-B27D-EDF077087D39}" type="presParOf" srcId="{F7B0E167-2AA5-4422-96BA-DD08DAEC3E02}" destId="{BC0F01B5-7E33-483E-9F88-2F6480E63C04}" srcOrd="1" destOrd="0" presId="urn:microsoft.com/office/officeart/2005/8/layout/orgChart1"/>
    <dgm:cxn modelId="{37005D89-BB7D-46C7-879D-FA6EC7BC3E89}" type="presParOf" srcId="{ADAFB311-FFE9-42C0-950E-FB16983547DE}" destId="{FA82FF36-1D1E-493D-9B65-C30FCE71B248}" srcOrd="1" destOrd="0" presId="urn:microsoft.com/office/officeart/2005/8/layout/orgChart1"/>
    <dgm:cxn modelId="{BB24DD65-3D2D-4B56-8E33-D5750FEC3715}" type="presParOf" srcId="{ADAFB311-FFE9-42C0-950E-FB16983547DE}" destId="{D9F6B9EB-0A89-4073-9D0B-1EF4F4DECB8E}" srcOrd="2" destOrd="0" presId="urn:microsoft.com/office/officeart/2005/8/layout/orgChart1"/>
    <dgm:cxn modelId="{06D3A202-F33E-49E6-AB99-13351109E5CB}" type="presParOf" srcId="{CA13E88C-DFAD-4098-BF4F-2345AC366EE9}" destId="{A666068F-C92E-45DF-989C-6ABCDF1908DC}" srcOrd="6" destOrd="0" presId="urn:microsoft.com/office/officeart/2005/8/layout/orgChart1"/>
    <dgm:cxn modelId="{C3F4271C-D3AB-4CE2-9C66-945E15385ACB}" type="presParOf" srcId="{CA13E88C-DFAD-4098-BF4F-2345AC366EE9}" destId="{BB19D518-10CE-40D8-8BE2-26497B48A977}" srcOrd="7" destOrd="0" presId="urn:microsoft.com/office/officeart/2005/8/layout/orgChart1"/>
    <dgm:cxn modelId="{01A5A021-2A8E-420F-8372-E4FBD1929664}" type="presParOf" srcId="{BB19D518-10CE-40D8-8BE2-26497B48A977}" destId="{427CBA8C-8558-4C9C-9F7F-1ED6545822B0}" srcOrd="0" destOrd="0" presId="urn:microsoft.com/office/officeart/2005/8/layout/orgChart1"/>
    <dgm:cxn modelId="{66E7650E-D130-4BDA-8E88-212F7A33A2C1}" type="presParOf" srcId="{427CBA8C-8558-4C9C-9F7F-1ED6545822B0}" destId="{DA66FC52-0D47-4B35-953E-23861318F69C}" srcOrd="0" destOrd="0" presId="urn:microsoft.com/office/officeart/2005/8/layout/orgChart1"/>
    <dgm:cxn modelId="{25FF4C19-82BE-421C-A980-3D447BE8DA6F}" type="presParOf" srcId="{427CBA8C-8558-4C9C-9F7F-1ED6545822B0}" destId="{CEDD95B5-CB59-4D67-A7CA-235DA3367716}" srcOrd="1" destOrd="0" presId="urn:microsoft.com/office/officeart/2005/8/layout/orgChart1"/>
    <dgm:cxn modelId="{E85B423A-D555-4DEC-92C8-1025D58D5D9A}" type="presParOf" srcId="{BB19D518-10CE-40D8-8BE2-26497B48A977}" destId="{E9FBDF9F-DC95-45A5-A9CE-B4A0E279A21B}" srcOrd="1" destOrd="0" presId="urn:microsoft.com/office/officeart/2005/8/layout/orgChart1"/>
    <dgm:cxn modelId="{3DDEA4AA-CE65-4F1A-B9E0-BC56E95E7A61}" type="presParOf" srcId="{BB19D518-10CE-40D8-8BE2-26497B48A977}" destId="{DB3F3530-AC89-46C9-900C-CB80083DFFF8}" srcOrd="2" destOrd="0" presId="urn:microsoft.com/office/officeart/2005/8/layout/orgChart1"/>
    <dgm:cxn modelId="{19A5C1F4-4345-4CD0-B464-4DB062C739B0}" type="presParOf" srcId="{CA13E88C-DFAD-4098-BF4F-2345AC366EE9}" destId="{BD5AE163-C688-447A-825F-F0EA8350188C}" srcOrd="8" destOrd="0" presId="urn:microsoft.com/office/officeart/2005/8/layout/orgChart1"/>
    <dgm:cxn modelId="{625A9F94-0B4A-43AE-BDCC-2722D9F388DB}" type="presParOf" srcId="{CA13E88C-DFAD-4098-BF4F-2345AC366EE9}" destId="{E3898169-6212-4F7A-B4CC-8D0AF83CBF30}" srcOrd="9" destOrd="0" presId="urn:microsoft.com/office/officeart/2005/8/layout/orgChart1"/>
    <dgm:cxn modelId="{D6B525BF-52A8-4FF1-8555-0C3090BC5E73}" type="presParOf" srcId="{E3898169-6212-4F7A-B4CC-8D0AF83CBF30}" destId="{11957647-DC29-4DCA-8EB7-190FB12E312B}" srcOrd="0" destOrd="0" presId="urn:microsoft.com/office/officeart/2005/8/layout/orgChart1"/>
    <dgm:cxn modelId="{97FF8DDC-F1DE-4FA6-8205-229F626489CB}" type="presParOf" srcId="{11957647-DC29-4DCA-8EB7-190FB12E312B}" destId="{CA13447A-2607-4595-879F-290ABA965B20}" srcOrd="0" destOrd="0" presId="urn:microsoft.com/office/officeart/2005/8/layout/orgChart1"/>
    <dgm:cxn modelId="{B712514D-31A7-4D70-81CA-A818390EC189}" type="presParOf" srcId="{11957647-DC29-4DCA-8EB7-190FB12E312B}" destId="{22CE71BB-35A7-40D1-80E3-4075E20A37ED}" srcOrd="1" destOrd="0" presId="urn:microsoft.com/office/officeart/2005/8/layout/orgChart1"/>
    <dgm:cxn modelId="{EFED7A5C-CF70-40BD-855C-C0989DEDC930}" type="presParOf" srcId="{E3898169-6212-4F7A-B4CC-8D0AF83CBF30}" destId="{ECF1792D-B905-470C-BA69-9F2A5EC59B3E}" srcOrd="1" destOrd="0" presId="urn:microsoft.com/office/officeart/2005/8/layout/orgChart1"/>
    <dgm:cxn modelId="{239E2305-BCCD-4A61-B695-844FED14443E}" type="presParOf" srcId="{E3898169-6212-4F7A-B4CC-8D0AF83CBF30}" destId="{5B5B1CFE-5D06-4745-89F4-715A802A5533}" srcOrd="2" destOrd="0" presId="urn:microsoft.com/office/officeart/2005/8/layout/orgChart1"/>
    <dgm:cxn modelId="{15840EFE-8351-4053-B029-566405E4ED6B}" type="presParOf" srcId="{CA13E88C-DFAD-4098-BF4F-2345AC366EE9}" destId="{261CB4E3-3BE5-4C69-935D-3B1A30D6CC60}" srcOrd="10" destOrd="0" presId="urn:microsoft.com/office/officeart/2005/8/layout/orgChart1"/>
    <dgm:cxn modelId="{3465CCE3-4BDB-4CCC-95BE-4D1E0B5720BA}" type="presParOf" srcId="{CA13E88C-DFAD-4098-BF4F-2345AC366EE9}" destId="{B8146050-8B67-403E-B1CA-17F847A5884F}" srcOrd="11" destOrd="0" presId="urn:microsoft.com/office/officeart/2005/8/layout/orgChart1"/>
    <dgm:cxn modelId="{3FBDE419-0A0A-4452-8C61-89DFFD3F13E7}" type="presParOf" srcId="{B8146050-8B67-403E-B1CA-17F847A5884F}" destId="{286742DF-A40C-40A1-AAF4-77C2894D617B}" srcOrd="0" destOrd="0" presId="urn:microsoft.com/office/officeart/2005/8/layout/orgChart1"/>
    <dgm:cxn modelId="{EF62944F-F54B-4FB9-A2BD-87F6AEA892CC}" type="presParOf" srcId="{286742DF-A40C-40A1-AAF4-77C2894D617B}" destId="{F6BA53A3-33B9-4606-AF6D-3C254D8DC339}" srcOrd="0" destOrd="0" presId="urn:microsoft.com/office/officeart/2005/8/layout/orgChart1"/>
    <dgm:cxn modelId="{E41D2C8B-A2E7-47C0-8464-D01720216745}" type="presParOf" srcId="{286742DF-A40C-40A1-AAF4-77C2894D617B}" destId="{F1338FD6-393A-4B83-96D9-0785CA6D0B5C}" srcOrd="1" destOrd="0" presId="urn:microsoft.com/office/officeart/2005/8/layout/orgChart1"/>
    <dgm:cxn modelId="{7DB58C87-57E5-4ECF-A237-BE1626C63F4E}" type="presParOf" srcId="{B8146050-8B67-403E-B1CA-17F847A5884F}" destId="{67F7636A-BA33-4254-938D-51C770CFAD3E}" srcOrd="1" destOrd="0" presId="urn:microsoft.com/office/officeart/2005/8/layout/orgChart1"/>
    <dgm:cxn modelId="{7404EC73-D9C8-4803-ADED-2EBECA52ABE6}" type="presParOf" srcId="{B8146050-8B67-403E-B1CA-17F847A5884F}" destId="{66F25C25-703B-44A7-A82C-D28C090C773B}" srcOrd="2" destOrd="0" presId="urn:microsoft.com/office/officeart/2005/8/layout/orgChart1"/>
    <dgm:cxn modelId="{5DD13068-BB76-4726-962A-8F13C77CEF5D}" type="presParOf" srcId="{17E3D913-FE59-45F8-BE53-EA953267104D}" destId="{4FADC0B5-2C63-44C6-BA2B-C7F18D094205}" srcOrd="2" destOrd="0" presId="urn:microsoft.com/office/officeart/2005/8/layout/orgChart1"/>
    <dgm:cxn modelId="{A9039643-74BB-48B6-9C70-BC7D89CBF1B5}" type="presParOf" srcId="{A551B0DE-0017-4882-9A08-000F0F1D6956}" destId="{F09E4CE1-5466-4578-8C71-E5A199D72C74}" srcOrd="2" destOrd="0" presId="urn:microsoft.com/office/officeart/2005/8/layout/orgChart1"/>
    <dgm:cxn modelId="{2F526B16-44D7-4F3E-A912-DB9E745584FC}" type="presParOf" srcId="{BDC7FA7E-E3E0-45AC-9D67-6E030F137C08}" destId="{4998E51C-7C37-4826-8276-41152FB7A4D6}" srcOrd="2" destOrd="0" presId="urn:microsoft.com/office/officeart/2005/8/layout/orgChart1"/>
    <dgm:cxn modelId="{AC231266-A127-4D3C-9A21-31E9595EFCBA}" type="presParOf" srcId="{DF60D1EB-377E-4791-A00B-85DFC36EC2AA}" destId="{963DA05F-4173-4BE7-9E44-73CBB2B226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6263-7FD0-4C6F-8BD7-958EB9A75116}">
      <dsp:nvSpPr>
        <dsp:cNvPr id="0" name=""/>
        <dsp:cNvSpPr/>
      </dsp:nvSpPr>
      <dsp:spPr>
        <a:xfrm>
          <a:off x="5859496" y="4378417"/>
          <a:ext cx="200051" cy="729395"/>
        </a:xfrm>
        <a:custGeom>
          <a:avLst/>
          <a:gdLst/>
          <a:ahLst/>
          <a:cxnLst/>
          <a:rect l="0" t="0" r="0" b="0"/>
          <a:pathLst>
            <a:path>
              <a:moveTo>
                <a:pt x="200051" y="0"/>
              </a:moveTo>
              <a:lnTo>
                <a:pt x="0" y="729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B7460-92F8-40F6-B3C6-5C93F58A92DB}">
      <dsp:nvSpPr>
        <dsp:cNvPr id="0" name=""/>
        <dsp:cNvSpPr/>
      </dsp:nvSpPr>
      <dsp:spPr>
        <a:xfrm>
          <a:off x="5886005" y="2973673"/>
          <a:ext cx="757213" cy="6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40"/>
              </a:lnTo>
              <a:lnTo>
                <a:pt x="757213" y="447840"/>
              </a:lnTo>
              <a:lnTo>
                <a:pt x="757213" y="675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CB3FA-7368-4BC5-A0C3-DE5D751DB8EE}">
      <dsp:nvSpPr>
        <dsp:cNvPr id="0" name=""/>
        <dsp:cNvSpPr/>
      </dsp:nvSpPr>
      <dsp:spPr>
        <a:xfrm>
          <a:off x="3646501" y="4378417"/>
          <a:ext cx="251099" cy="729395"/>
        </a:xfrm>
        <a:custGeom>
          <a:avLst/>
          <a:gdLst/>
          <a:ahLst/>
          <a:cxnLst/>
          <a:rect l="0" t="0" r="0" b="0"/>
          <a:pathLst>
            <a:path>
              <a:moveTo>
                <a:pt x="251099" y="0"/>
              </a:moveTo>
              <a:lnTo>
                <a:pt x="0" y="729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CED05-AAD7-4845-B47C-12A89C17034E}">
      <dsp:nvSpPr>
        <dsp:cNvPr id="0" name=""/>
        <dsp:cNvSpPr/>
      </dsp:nvSpPr>
      <dsp:spPr>
        <a:xfrm>
          <a:off x="4481272" y="2973673"/>
          <a:ext cx="1404732" cy="675153"/>
        </a:xfrm>
        <a:custGeom>
          <a:avLst/>
          <a:gdLst/>
          <a:ahLst/>
          <a:cxnLst/>
          <a:rect l="0" t="0" r="0" b="0"/>
          <a:pathLst>
            <a:path>
              <a:moveTo>
                <a:pt x="1404732" y="0"/>
              </a:moveTo>
              <a:lnTo>
                <a:pt x="1404732" y="447840"/>
              </a:lnTo>
              <a:lnTo>
                <a:pt x="0" y="447840"/>
              </a:lnTo>
              <a:lnTo>
                <a:pt x="0" y="6751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C5FF4-1CE9-4219-96C0-83193D3CE56B}">
      <dsp:nvSpPr>
        <dsp:cNvPr id="0" name=""/>
        <dsp:cNvSpPr/>
      </dsp:nvSpPr>
      <dsp:spPr>
        <a:xfrm>
          <a:off x="5840285" y="1938952"/>
          <a:ext cx="91440" cy="305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1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46BAF-A39C-4074-8DAC-64563D55EDE4}">
      <dsp:nvSpPr>
        <dsp:cNvPr id="0" name=""/>
        <dsp:cNvSpPr/>
      </dsp:nvSpPr>
      <dsp:spPr>
        <a:xfrm>
          <a:off x="3932402" y="732664"/>
          <a:ext cx="1953603" cy="476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384"/>
              </a:lnTo>
              <a:lnTo>
                <a:pt x="1953603" y="249384"/>
              </a:lnTo>
              <a:lnTo>
                <a:pt x="1953603" y="47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E2D7E-DAE1-42A3-B1E3-3E66A975B783}">
      <dsp:nvSpPr>
        <dsp:cNvPr id="0" name=""/>
        <dsp:cNvSpPr/>
      </dsp:nvSpPr>
      <dsp:spPr>
        <a:xfrm>
          <a:off x="2209429" y="3101098"/>
          <a:ext cx="470545" cy="96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0545" y="9688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F5A9E-045F-48CC-A765-F63E6773B109}">
      <dsp:nvSpPr>
        <dsp:cNvPr id="0" name=""/>
        <dsp:cNvSpPr/>
      </dsp:nvSpPr>
      <dsp:spPr>
        <a:xfrm>
          <a:off x="1836197" y="1916881"/>
          <a:ext cx="956903" cy="454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13"/>
              </a:lnTo>
              <a:lnTo>
                <a:pt x="956903" y="227313"/>
              </a:lnTo>
              <a:lnTo>
                <a:pt x="956903" y="4546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DA89A-6A11-4673-B01A-333A5E157724}">
      <dsp:nvSpPr>
        <dsp:cNvPr id="0" name=""/>
        <dsp:cNvSpPr/>
      </dsp:nvSpPr>
      <dsp:spPr>
        <a:xfrm>
          <a:off x="879294" y="1916881"/>
          <a:ext cx="956903" cy="454627"/>
        </a:xfrm>
        <a:custGeom>
          <a:avLst/>
          <a:gdLst/>
          <a:ahLst/>
          <a:cxnLst/>
          <a:rect l="0" t="0" r="0" b="0"/>
          <a:pathLst>
            <a:path>
              <a:moveTo>
                <a:pt x="956903" y="0"/>
              </a:moveTo>
              <a:lnTo>
                <a:pt x="956903" y="227313"/>
              </a:lnTo>
              <a:lnTo>
                <a:pt x="0" y="227313"/>
              </a:lnTo>
              <a:lnTo>
                <a:pt x="0" y="4546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89B3C-ACF6-425C-ACEC-93CD0817E5F0}">
      <dsp:nvSpPr>
        <dsp:cNvPr id="0" name=""/>
        <dsp:cNvSpPr/>
      </dsp:nvSpPr>
      <dsp:spPr>
        <a:xfrm>
          <a:off x="1836197" y="732664"/>
          <a:ext cx="2096204" cy="454627"/>
        </a:xfrm>
        <a:custGeom>
          <a:avLst/>
          <a:gdLst/>
          <a:ahLst/>
          <a:cxnLst/>
          <a:rect l="0" t="0" r="0" b="0"/>
          <a:pathLst>
            <a:path>
              <a:moveTo>
                <a:pt x="2096204" y="0"/>
              </a:moveTo>
              <a:lnTo>
                <a:pt x="2096204" y="227313"/>
              </a:lnTo>
              <a:lnTo>
                <a:pt x="0" y="227313"/>
              </a:lnTo>
              <a:lnTo>
                <a:pt x="0" y="454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82FD2-16E4-4196-9C8A-6CBF8ACE64AD}">
      <dsp:nvSpPr>
        <dsp:cNvPr id="0" name=""/>
        <dsp:cNvSpPr/>
      </dsp:nvSpPr>
      <dsp:spPr>
        <a:xfrm>
          <a:off x="3202812" y="3074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mtClean="0"/>
            <a:t>html</a:t>
          </a:r>
          <a:endParaRPr lang="en-US" altLang="ko-KR" sz="1800" b="1" kern="1200" dirty="0" smtClean="0"/>
        </a:p>
      </dsp:txBody>
      <dsp:txXfrm>
        <a:off x="3202812" y="3074"/>
        <a:ext cx="1459179" cy="729589"/>
      </dsp:txXfrm>
    </dsp:sp>
    <dsp:sp modelId="{44A2ABDD-B5E0-4E1A-8BD6-03C629C1A1BB}">
      <dsp:nvSpPr>
        <dsp:cNvPr id="0" name=""/>
        <dsp:cNvSpPr/>
      </dsp:nvSpPr>
      <dsp:spPr>
        <a:xfrm>
          <a:off x="1106608" y="1187291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head</a:t>
          </a:r>
          <a:endParaRPr lang="ko-KR" altLang="en-US" sz="1800" b="1" kern="1200" dirty="0"/>
        </a:p>
      </dsp:txBody>
      <dsp:txXfrm>
        <a:off x="1106608" y="1187291"/>
        <a:ext cx="1459179" cy="729589"/>
      </dsp:txXfrm>
    </dsp:sp>
    <dsp:sp modelId="{C13C2CE9-8651-4040-9108-BBF1E44B455B}">
      <dsp:nvSpPr>
        <dsp:cNvPr id="0" name=""/>
        <dsp:cNvSpPr/>
      </dsp:nvSpPr>
      <dsp:spPr>
        <a:xfrm>
          <a:off x="149704" y="2371509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meta</a:t>
          </a:r>
        </a:p>
      </dsp:txBody>
      <dsp:txXfrm>
        <a:off x="149704" y="2371509"/>
        <a:ext cx="1459179" cy="729589"/>
      </dsp:txXfrm>
    </dsp:sp>
    <dsp:sp modelId="{D525B43E-488D-4C83-85C2-87FDB2F0ED23}">
      <dsp:nvSpPr>
        <dsp:cNvPr id="0" name=""/>
        <dsp:cNvSpPr/>
      </dsp:nvSpPr>
      <dsp:spPr>
        <a:xfrm>
          <a:off x="2063511" y="2371509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title</a:t>
          </a:r>
          <a:endParaRPr lang="ko-KR" altLang="en-US" sz="1800" b="1" kern="1200" dirty="0"/>
        </a:p>
      </dsp:txBody>
      <dsp:txXfrm>
        <a:off x="2063511" y="2371509"/>
        <a:ext cx="1459179" cy="729589"/>
      </dsp:txXfrm>
    </dsp:sp>
    <dsp:sp modelId="{E42537DC-1EFD-45F4-AFAB-05B29D7603E3}">
      <dsp:nvSpPr>
        <dsp:cNvPr id="0" name=""/>
        <dsp:cNvSpPr/>
      </dsp:nvSpPr>
      <dsp:spPr>
        <a:xfrm>
          <a:off x="1220795" y="3705146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text</a:t>
          </a:r>
        </a:p>
      </dsp:txBody>
      <dsp:txXfrm>
        <a:off x="1220795" y="3705146"/>
        <a:ext cx="1459179" cy="729589"/>
      </dsp:txXfrm>
    </dsp:sp>
    <dsp:sp modelId="{A30F9134-C2AC-45A9-B450-F7EFD6DD8FBD}">
      <dsp:nvSpPr>
        <dsp:cNvPr id="0" name=""/>
        <dsp:cNvSpPr/>
      </dsp:nvSpPr>
      <dsp:spPr>
        <a:xfrm>
          <a:off x="5156415" y="1209362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body</a:t>
          </a:r>
          <a:endParaRPr lang="ko-KR" altLang="en-US" sz="1800" b="1" kern="1200" dirty="0"/>
        </a:p>
      </dsp:txBody>
      <dsp:txXfrm>
        <a:off x="5156415" y="1209362"/>
        <a:ext cx="1459179" cy="729589"/>
      </dsp:txXfrm>
    </dsp:sp>
    <dsp:sp modelId="{C14A64A5-8A9D-4633-AB30-4316719D0CB5}">
      <dsp:nvSpPr>
        <dsp:cNvPr id="0" name=""/>
        <dsp:cNvSpPr/>
      </dsp:nvSpPr>
      <dsp:spPr>
        <a:xfrm>
          <a:off x="5156415" y="2244083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div</a:t>
          </a:r>
        </a:p>
      </dsp:txBody>
      <dsp:txXfrm>
        <a:off x="5156415" y="2244083"/>
        <a:ext cx="1459179" cy="729589"/>
      </dsp:txXfrm>
    </dsp:sp>
    <dsp:sp modelId="{E180E68D-C4C6-4EFC-B064-92DAE6BADAB3}">
      <dsp:nvSpPr>
        <dsp:cNvPr id="0" name=""/>
        <dsp:cNvSpPr/>
      </dsp:nvSpPr>
      <dsp:spPr>
        <a:xfrm>
          <a:off x="3751682" y="3648827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h1</a:t>
          </a:r>
          <a:endParaRPr lang="ko-KR" altLang="en-US" sz="1800" b="1" kern="1200" dirty="0"/>
        </a:p>
      </dsp:txBody>
      <dsp:txXfrm>
        <a:off x="3751682" y="3648827"/>
        <a:ext cx="1459179" cy="729589"/>
      </dsp:txXfrm>
    </dsp:sp>
    <dsp:sp modelId="{C1AE2F83-28EA-4EC2-BF82-26AEB37CBF7B}">
      <dsp:nvSpPr>
        <dsp:cNvPr id="0" name=""/>
        <dsp:cNvSpPr/>
      </dsp:nvSpPr>
      <dsp:spPr>
        <a:xfrm>
          <a:off x="3646501" y="4743018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text</a:t>
          </a:r>
          <a:endParaRPr lang="ko-KR" altLang="en-US" sz="1800" b="1" kern="1200" dirty="0"/>
        </a:p>
      </dsp:txBody>
      <dsp:txXfrm>
        <a:off x="3646501" y="4743018"/>
        <a:ext cx="1459179" cy="729589"/>
      </dsp:txXfrm>
    </dsp:sp>
    <dsp:sp modelId="{0F47BC8C-5B12-4A5D-8701-B0F432156878}">
      <dsp:nvSpPr>
        <dsp:cNvPr id="0" name=""/>
        <dsp:cNvSpPr/>
      </dsp:nvSpPr>
      <dsp:spPr>
        <a:xfrm>
          <a:off x="5913629" y="3648827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p</a:t>
          </a:r>
          <a:endParaRPr lang="ko-KR" altLang="en-US" sz="1800" b="1" kern="1200" dirty="0"/>
        </a:p>
      </dsp:txBody>
      <dsp:txXfrm>
        <a:off x="5913629" y="3648827"/>
        <a:ext cx="1459179" cy="729589"/>
      </dsp:txXfrm>
    </dsp:sp>
    <dsp:sp modelId="{24781D2B-DE57-432F-A1F3-7A7F3260E192}">
      <dsp:nvSpPr>
        <dsp:cNvPr id="0" name=""/>
        <dsp:cNvSpPr/>
      </dsp:nvSpPr>
      <dsp:spPr>
        <a:xfrm>
          <a:off x="5859496" y="4743018"/>
          <a:ext cx="1459179" cy="729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text</a:t>
          </a:r>
          <a:endParaRPr lang="ko-KR" altLang="en-US" sz="1800" b="1" kern="1200" dirty="0"/>
        </a:p>
      </dsp:txBody>
      <dsp:txXfrm>
        <a:off x="5859496" y="4743018"/>
        <a:ext cx="1459179" cy="729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B4E3-3BE5-4C69-935D-3B1A30D6CC60}">
      <dsp:nvSpPr>
        <dsp:cNvPr id="0" name=""/>
        <dsp:cNvSpPr/>
      </dsp:nvSpPr>
      <dsp:spPr>
        <a:xfrm>
          <a:off x="5718886" y="2907873"/>
          <a:ext cx="1345772" cy="1590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592"/>
              </a:lnTo>
              <a:lnTo>
                <a:pt x="1345772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AE163-C688-447A-825F-F0EA8350188C}">
      <dsp:nvSpPr>
        <dsp:cNvPr id="0" name=""/>
        <dsp:cNvSpPr/>
      </dsp:nvSpPr>
      <dsp:spPr>
        <a:xfrm>
          <a:off x="5718886" y="2907873"/>
          <a:ext cx="136363" cy="1590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592"/>
              </a:lnTo>
              <a:lnTo>
                <a:pt x="136363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6068F-C92E-45DF-989C-6ABCDF1908DC}">
      <dsp:nvSpPr>
        <dsp:cNvPr id="0" name=""/>
        <dsp:cNvSpPr/>
      </dsp:nvSpPr>
      <dsp:spPr>
        <a:xfrm>
          <a:off x="5565048" y="2907873"/>
          <a:ext cx="153837" cy="1590592"/>
        </a:xfrm>
        <a:custGeom>
          <a:avLst/>
          <a:gdLst/>
          <a:ahLst/>
          <a:cxnLst/>
          <a:rect l="0" t="0" r="0" b="0"/>
          <a:pathLst>
            <a:path>
              <a:moveTo>
                <a:pt x="153837" y="0"/>
              </a:moveTo>
              <a:lnTo>
                <a:pt x="153837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85DC8-2161-4824-837C-963C4A683ECB}">
      <dsp:nvSpPr>
        <dsp:cNvPr id="0" name=""/>
        <dsp:cNvSpPr/>
      </dsp:nvSpPr>
      <dsp:spPr>
        <a:xfrm>
          <a:off x="4456429" y="2907873"/>
          <a:ext cx="1262456" cy="1590592"/>
        </a:xfrm>
        <a:custGeom>
          <a:avLst/>
          <a:gdLst/>
          <a:ahLst/>
          <a:cxnLst/>
          <a:rect l="0" t="0" r="0" b="0"/>
          <a:pathLst>
            <a:path>
              <a:moveTo>
                <a:pt x="1262456" y="0"/>
              </a:moveTo>
              <a:lnTo>
                <a:pt x="1262456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19AF-4FCA-4D60-93A7-B90FFBDD81EB}">
      <dsp:nvSpPr>
        <dsp:cNvPr id="0" name=""/>
        <dsp:cNvSpPr/>
      </dsp:nvSpPr>
      <dsp:spPr>
        <a:xfrm>
          <a:off x="3347810" y="2907873"/>
          <a:ext cx="2371075" cy="1590592"/>
        </a:xfrm>
        <a:custGeom>
          <a:avLst/>
          <a:gdLst/>
          <a:ahLst/>
          <a:cxnLst/>
          <a:rect l="0" t="0" r="0" b="0"/>
          <a:pathLst>
            <a:path>
              <a:moveTo>
                <a:pt x="2371075" y="0"/>
              </a:moveTo>
              <a:lnTo>
                <a:pt x="2371075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F06C4-9FE7-4E42-AABF-A8524EA9DF50}">
      <dsp:nvSpPr>
        <dsp:cNvPr id="0" name=""/>
        <dsp:cNvSpPr/>
      </dsp:nvSpPr>
      <dsp:spPr>
        <a:xfrm>
          <a:off x="2138401" y="2907873"/>
          <a:ext cx="3580485" cy="1590592"/>
        </a:xfrm>
        <a:custGeom>
          <a:avLst/>
          <a:gdLst/>
          <a:ahLst/>
          <a:cxnLst/>
          <a:rect l="0" t="0" r="0" b="0"/>
          <a:pathLst>
            <a:path>
              <a:moveTo>
                <a:pt x="3580485" y="0"/>
              </a:moveTo>
              <a:lnTo>
                <a:pt x="3580485" y="1590592"/>
              </a:lnTo>
              <a:lnTo>
                <a:pt x="0" y="15905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F432C-E007-4B69-AEC7-BF22CAE95E0D}">
      <dsp:nvSpPr>
        <dsp:cNvPr id="0" name=""/>
        <dsp:cNvSpPr/>
      </dsp:nvSpPr>
      <dsp:spPr>
        <a:xfrm>
          <a:off x="6040846" y="2259801"/>
          <a:ext cx="91440" cy="188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DF7C1-55D6-4EEB-BD6F-E4C22FB5B403}">
      <dsp:nvSpPr>
        <dsp:cNvPr id="0" name=""/>
        <dsp:cNvSpPr/>
      </dsp:nvSpPr>
      <dsp:spPr>
        <a:xfrm>
          <a:off x="5038476" y="2259801"/>
          <a:ext cx="1048089" cy="198400"/>
        </a:xfrm>
        <a:custGeom>
          <a:avLst/>
          <a:gdLst/>
          <a:ahLst/>
          <a:cxnLst/>
          <a:rect l="0" t="0" r="0" b="0"/>
          <a:pathLst>
            <a:path>
              <a:moveTo>
                <a:pt x="1048089" y="0"/>
              </a:moveTo>
              <a:lnTo>
                <a:pt x="1048089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6B254-2107-4A1B-B9F6-13176ABAA046}">
      <dsp:nvSpPr>
        <dsp:cNvPr id="0" name=""/>
        <dsp:cNvSpPr/>
      </dsp:nvSpPr>
      <dsp:spPr>
        <a:xfrm>
          <a:off x="3558564" y="2917801"/>
          <a:ext cx="180227" cy="472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045"/>
              </a:lnTo>
              <a:lnTo>
                <a:pt x="180227" y="4720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973C6-8FD8-4BE4-BE4A-244645C8BB83}">
      <dsp:nvSpPr>
        <dsp:cNvPr id="0" name=""/>
        <dsp:cNvSpPr/>
      </dsp:nvSpPr>
      <dsp:spPr>
        <a:xfrm>
          <a:off x="3347810" y="2917801"/>
          <a:ext cx="210754" cy="472045"/>
        </a:xfrm>
        <a:custGeom>
          <a:avLst/>
          <a:gdLst/>
          <a:ahLst/>
          <a:cxnLst/>
          <a:rect l="0" t="0" r="0" b="0"/>
          <a:pathLst>
            <a:path>
              <a:moveTo>
                <a:pt x="210754" y="0"/>
              </a:moveTo>
              <a:lnTo>
                <a:pt x="210754" y="472045"/>
              </a:lnTo>
              <a:lnTo>
                <a:pt x="0" y="4720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9903F-A255-4FB3-A317-4A31C44C9C62}">
      <dsp:nvSpPr>
        <dsp:cNvPr id="0" name=""/>
        <dsp:cNvSpPr/>
      </dsp:nvSpPr>
      <dsp:spPr>
        <a:xfrm>
          <a:off x="3926244" y="2259801"/>
          <a:ext cx="2160321" cy="198400"/>
        </a:xfrm>
        <a:custGeom>
          <a:avLst/>
          <a:gdLst/>
          <a:ahLst/>
          <a:cxnLst/>
          <a:rect l="0" t="0" r="0" b="0"/>
          <a:pathLst>
            <a:path>
              <a:moveTo>
                <a:pt x="2160321" y="0"/>
              </a:moveTo>
              <a:lnTo>
                <a:pt x="2160321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97BCC-99DB-4B5B-BD2E-1D12421CAA30}">
      <dsp:nvSpPr>
        <dsp:cNvPr id="0" name=""/>
        <dsp:cNvSpPr/>
      </dsp:nvSpPr>
      <dsp:spPr>
        <a:xfrm>
          <a:off x="2814012" y="2259801"/>
          <a:ext cx="3272553" cy="198400"/>
        </a:xfrm>
        <a:custGeom>
          <a:avLst/>
          <a:gdLst/>
          <a:ahLst/>
          <a:cxnLst/>
          <a:rect l="0" t="0" r="0" b="0"/>
          <a:pathLst>
            <a:path>
              <a:moveTo>
                <a:pt x="3272553" y="0"/>
              </a:moveTo>
              <a:lnTo>
                <a:pt x="3272553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F86E8-4B82-48FE-8347-5C4E8416C30E}">
      <dsp:nvSpPr>
        <dsp:cNvPr id="0" name=""/>
        <dsp:cNvSpPr/>
      </dsp:nvSpPr>
      <dsp:spPr>
        <a:xfrm>
          <a:off x="1701781" y="2259801"/>
          <a:ext cx="4384784" cy="198400"/>
        </a:xfrm>
        <a:custGeom>
          <a:avLst/>
          <a:gdLst/>
          <a:ahLst/>
          <a:cxnLst/>
          <a:rect l="0" t="0" r="0" b="0"/>
          <a:pathLst>
            <a:path>
              <a:moveTo>
                <a:pt x="4384784" y="0"/>
              </a:moveTo>
              <a:lnTo>
                <a:pt x="4384784" y="101884"/>
              </a:lnTo>
              <a:lnTo>
                <a:pt x="0" y="101884"/>
              </a:lnTo>
              <a:lnTo>
                <a:pt x="0" y="198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AB7D7-3F58-4DD1-8451-5F1F65334912}">
      <dsp:nvSpPr>
        <dsp:cNvPr id="0" name=""/>
        <dsp:cNvSpPr/>
      </dsp:nvSpPr>
      <dsp:spPr>
        <a:xfrm>
          <a:off x="6040846" y="1611728"/>
          <a:ext cx="91440" cy="188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22B4-F622-4C95-AF24-1157129FB208}">
      <dsp:nvSpPr>
        <dsp:cNvPr id="0" name=""/>
        <dsp:cNvSpPr/>
      </dsp:nvSpPr>
      <dsp:spPr>
        <a:xfrm>
          <a:off x="3350264" y="747634"/>
          <a:ext cx="2736301" cy="40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977"/>
              </a:lnTo>
              <a:lnTo>
                <a:pt x="2736301" y="307977"/>
              </a:lnTo>
              <a:lnTo>
                <a:pt x="2736301" y="404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1ACA-968A-42D5-BCAD-D4A335FD553F}">
      <dsp:nvSpPr>
        <dsp:cNvPr id="0" name=""/>
        <dsp:cNvSpPr/>
      </dsp:nvSpPr>
      <dsp:spPr>
        <a:xfrm>
          <a:off x="1046005" y="747634"/>
          <a:ext cx="2304259" cy="404493"/>
        </a:xfrm>
        <a:custGeom>
          <a:avLst/>
          <a:gdLst/>
          <a:ahLst/>
          <a:cxnLst/>
          <a:rect l="0" t="0" r="0" b="0"/>
          <a:pathLst>
            <a:path>
              <a:moveTo>
                <a:pt x="2304259" y="0"/>
              </a:moveTo>
              <a:lnTo>
                <a:pt x="2304259" y="307977"/>
              </a:lnTo>
              <a:lnTo>
                <a:pt x="0" y="307977"/>
              </a:lnTo>
              <a:lnTo>
                <a:pt x="0" y="4044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8863E-905F-4190-8BCB-D4B65DD842A5}">
      <dsp:nvSpPr>
        <dsp:cNvPr id="0" name=""/>
        <dsp:cNvSpPr/>
      </dsp:nvSpPr>
      <dsp:spPr>
        <a:xfrm>
          <a:off x="2890664" y="288035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html</a:t>
          </a:r>
          <a:endParaRPr lang="ko-KR" altLang="en-US" sz="900" kern="1200" dirty="0"/>
        </a:p>
      </dsp:txBody>
      <dsp:txXfrm>
        <a:off x="2890664" y="288035"/>
        <a:ext cx="919199" cy="459599"/>
      </dsp:txXfrm>
    </dsp:sp>
    <dsp:sp modelId="{AEC05D5F-5736-43F0-B0AA-115A7557A79A}">
      <dsp:nvSpPr>
        <dsp:cNvPr id="0" name=""/>
        <dsp:cNvSpPr/>
      </dsp:nvSpPr>
      <dsp:spPr>
        <a:xfrm>
          <a:off x="586405" y="1152128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head</a:t>
          </a:r>
          <a:endParaRPr lang="ko-KR" altLang="en-US" sz="900" kern="1200" dirty="0"/>
        </a:p>
      </dsp:txBody>
      <dsp:txXfrm>
        <a:off x="586405" y="1152128"/>
        <a:ext cx="919199" cy="459599"/>
      </dsp:txXfrm>
    </dsp:sp>
    <dsp:sp modelId="{9CCFCE6C-4C98-4247-B1CB-8A647B9C6704}">
      <dsp:nvSpPr>
        <dsp:cNvPr id="0" name=""/>
        <dsp:cNvSpPr/>
      </dsp:nvSpPr>
      <dsp:spPr>
        <a:xfrm>
          <a:off x="5626966" y="1152128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body</a:t>
          </a:r>
          <a:endParaRPr lang="ko-KR" altLang="en-US" sz="900" kern="1200" dirty="0"/>
        </a:p>
      </dsp:txBody>
      <dsp:txXfrm>
        <a:off x="5626966" y="1152128"/>
        <a:ext cx="919199" cy="459599"/>
      </dsp:txXfrm>
    </dsp:sp>
    <dsp:sp modelId="{D0615794-091B-415E-A7FC-94796B0C7591}">
      <dsp:nvSpPr>
        <dsp:cNvPr id="0" name=""/>
        <dsp:cNvSpPr/>
      </dsp:nvSpPr>
      <dsp:spPr>
        <a:xfrm>
          <a:off x="5626966" y="1800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div</a:t>
          </a:r>
          <a:endParaRPr lang="ko-KR" altLang="en-US" sz="900" kern="1200" dirty="0"/>
        </a:p>
      </dsp:txBody>
      <dsp:txXfrm>
        <a:off x="5626966" y="1800201"/>
        <a:ext cx="919199" cy="459599"/>
      </dsp:txXfrm>
    </dsp:sp>
    <dsp:sp modelId="{0FDD3305-F03E-4AE4-9ED7-791CA65AA7A0}">
      <dsp:nvSpPr>
        <dsp:cNvPr id="0" name=""/>
        <dsp:cNvSpPr/>
      </dsp:nvSpPr>
      <dsp:spPr>
        <a:xfrm>
          <a:off x="1242181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h1</a:t>
          </a:r>
          <a:endParaRPr lang="ko-KR" altLang="en-US" sz="900" kern="1200" dirty="0"/>
        </a:p>
      </dsp:txBody>
      <dsp:txXfrm>
        <a:off x="1242181" y="2458201"/>
        <a:ext cx="919199" cy="459599"/>
      </dsp:txXfrm>
    </dsp:sp>
    <dsp:sp modelId="{513F4D02-5DBF-4C33-83E7-F32A7823F7C7}">
      <dsp:nvSpPr>
        <dsp:cNvPr id="0" name=""/>
        <dsp:cNvSpPr/>
      </dsp:nvSpPr>
      <dsp:spPr>
        <a:xfrm>
          <a:off x="2354413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h2</a:t>
          </a: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(id=“title”)</a:t>
          </a:r>
          <a:endParaRPr lang="ko-KR" altLang="en-US" sz="900" kern="1200" dirty="0"/>
        </a:p>
      </dsp:txBody>
      <dsp:txXfrm>
        <a:off x="2354413" y="2458201"/>
        <a:ext cx="919199" cy="459599"/>
      </dsp:txXfrm>
    </dsp:sp>
    <dsp:sp modelId="{A5C654C6-2292-4B9D-A3B1-BD144A681111}">
      <dsp:nvSpPr>
        <dsp:cNvPr id="0" name=""/>
        <dsp:cNvSpPr/>
      </dsp:nvSpPr>
      <dsp:spPr>
        <a:xfrm>
          <a:off x="3466644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ul</a:t>
          </a:r>
          <a:endParaRPr lang="ko-KR" altLang="en-US" sz="900" kern="1200" dirty="0"/>
        </a:p>
      </dsp:txBody>
      <dsp:txXfrm>
        <a:off x="3466644" y="2458201"/>
        <a:ext cx="919199" cy="459599"/>
      </dsp:txXfrm>
    </dsp:sp>
    <dsp:sp modelId="{059FCF7F-C40E-469D-887A-C37082DBC020}">
      <dsp:nvSpPr>
        <dsp:cNvPr id="0" name=""/>
        <dsp:cNvSpPr/>
      </dsp:nvSpPr>
      <dsp:spPr>
        <a:xfrm>
          <a:off x="2428610" y="3160047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  <a:endParaRPr lang="ko-KR" altLang="en-US" sz="900" kern="1200" dirty="0"/>
        </a:p>
      </dsp:txBody>
      <dsp:txXfrm>
        <a:off x="2428610" y="3160047"/>
        <a:ext cx="919199" cy="459599"/>
      </dsp:txXfrm>
    </dsp:sp>
    <dsp:sp modelId="{0309A37B-C3C1-4E46-AE3E-260E20C656DB}">
      <dsp:nvSpPr>
        <dsp:cNvPr id="0" name=""/>
        <dsp:cNvSpPr/>
      </dsp:nvSpPr>
      <dsp:spPr>
        <a:xfrm>
          <a:off x="3738792" y="3160047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  <a:endParaRPr lang="ko-KR" altLang="en-US" sz="900" kern="1200" dirty="0"/>
        </a:p>
      </dsp:txBody>
      <dsp:txXfrm>
        <a:off x="3738792" y="3160047"/>
        <a:ext cx="919199" cy="459599"/>
      </dsp:txXfrm>
    </dsp:sp>
    <dsp:sp modelId="{18712D9D-D8E5-4229-A47C-BE01D49263AD}">
      <dsp:nvSpPr>
        <dsp:cNvPr id="0" name=""/>
        <dsp:cNvSpPr/>
      </dsp:nvSpPr>
      <dsp:spPr>
        <a:xfrm>
          <a:off x="4578876" y="2458201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h2</a:t>
          </a:r>
          <a:endParaRPr lang="ko-KR" altLang="en-US" sz="900" kern="1200" dirty="0"/>
        </a:p>
      </dsp:txBody>
      <dsp:txXfrm>
        <a:off x="4578876" y="2458201"/>
        <a:ext cx="919199" cy="459599"/>
      </dsp:txXfrm>
    </dsp:sp>
    <dsp:sp modelId="{69697F0E-6013-4429-94E1-5676F1C072E5}">
      <dsp:nvSpPr>
        <dsp:cNvPr id="0" name=""/>
        <dsp:cNvSpPr/>
      </dsp:nvSpPr>
      <dsp:spPr>
        <a:xfrm>
          <a:off x="5626966" y="2448273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 smtClean="0"/>
            <a:t>ul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(id=“list”)</a:t>
          </a:r>
          <a:endParaRPr lang="ko-KR" altLang="en-US" sz="900" kern="1200" dirty="0"/>
        </a:p>
      </dsp:txBody>
      <dsp:txXfrm>
        <a:off x="5626966" y="2448273"/>
        <a:ext cx="919199" cy="459599"/>
      </dsp:txXfrm>
    </dsp:sp>
    <dsp:sp modelId="{CC6D7E8A-2747-4320-BB44-61354C4DDC82}">
      <dsp:nvSpPr>
        <dsp:cNvPr id="0" name=""/>
        <dsp:cNvSpPr/>
      </dsp:nvSpPr>
      <dsp:spPr>
        <a:xfrm>
          <a:off x="1219201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1219201" y="4268666"/>
        <a:ext cx="919199" cy="459599"/>
      </dsp:txXfrm>
    </dsp:sp>
    <dsp:sp modelId="{6A7AE64A-9AE7-4001-B8ED-85107496E94F}">
      <dsp:nvSpPr>
        <dsp:cNvPr id="0" name=""/>
        <dsp:cNvSpPr/>
      </dsp:nvSpPr>
      <dsp:spPr>
        <a:xfrm>
          <a:off x="2428610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2428610" y="4268666"/>
        <a:ext cx="919199" cy="459599"/>
      </dsp:txXfrm>
    </dsp:sp>
    <dsp:sp modelId="{BDB2B88F-CA74-49E0-A8DE-DA2755648149}">
      <dsp:nvSpPr>
        <dsp:cNvPr id="0" name=""/>
        <dsp:cNvSpPr/>
      </dsp:nvSpPr>
      <dsp:spPr>
        <a:xfrm>
          <a:off x="3537230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3537230" y="4268666"/>
        <a:ext cx="919199" cy="459599"/>
      </dsp:txXfrm>
    </dsp:sp>
    <dsp:sp modelId="{DA66FC52-0D47-4B35-953E-23861318F69C}">
      <dsp:nvSpPr>
        <dsp:cNvPr id="0" name=""/>
        <dsp:cNvSpPr/>
      </dsp:nvSpPr>
      <dsp:spPr>
        <a:xfrm>
          <a:off x="4645849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4645849" y="4268666"/>
        <a:ext cx="919199" cy="459599"/>
      </dsp:txXfrm>
    </dsp:sp>
    <dsp:sp modelId="{CA13447A-2607-4595-879F-290ABA965B20}">
      <dsp:nvSpPr>
        <dsp:cNvPr id="0" name=""/>
        <dsp:cNvSpPr/>
      </dsp:nvSpPr>
      <dsp:spPr>
        <a:xfrm>
          <a:off x="5855249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5855249" y="4268666"/>
        <a:ext cx="919199" cy="459599"/>
      </dsp:txXfrm>
    </dsp:sp>
    <dsp:sp modelId="{F6BA53A3-33B9-4606-AF6D-3C254D8DC339}">
      <dsp:nvSpPr>
        <dsp:cNvPr id="0" name=""/>
        <dsp:cNvSpPr/>
      </dsp:nvSpPr>
      <dsp:spPr>
        <a:xfrm>
          <a:off x="7064658" y="4268666"/>
          <a:ext cx="919199" cy="459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li</a:t>
          </a:r>
        </a:p>
      </dsp:txBody>
      <dsp:txXfrm>
        <a:off x="7064658" y="4268666"/>
        <a:ext cx="919199" cy="459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도식화 표현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026922"/>
              </p:ext>
            </p:extLst>
          </p:nvPr>
        </p:nvGraphicFramePr>
        <p:xfrm>
          <a:off x="457200" y="332656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1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79182"/>
              </p:ext>
            </p:extLst>
          </p:nvPr>
        </p:nvGraphicFramePr>
        <p:xfrm>
          <a:off x="457200" y="188640"/>
          <a:ext cx="8229600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3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</Words>
  <Application>Microsoft Office PowerPoint</Application>
  <PresentationFormat>화면 슬라이드 쇼(4:3)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DOM 도식화 표현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도식화 표현</dc:title>
  <dc:creator>Microsoft Corporation</dc:creator>
  <cp:lastModifiedBy>박성욱</cp:lastModifiedBy>
  <cp:revision>4</cp:revision>
  <dcterms:created xsi:type="dcterms:W3CDTF">2006-10-05T04:04:58Z</dcterms:created>
  <dcterms:modified xsi:type="dcterms:W3CDTF">2018-01-17T11:49:42Z</dcterms:modified>
</cp:coreProperties>
</file>