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67128" autoAdjust="0"/>
  </p:normalViewPr>
  <p:slideViewPr>
    <p:cSldViewPr>
      <p:cViewPr varScale="1">
        <p:scale>
          <a:sx n="76" d="100"/>
          <a:sy n="76" d="100"/>
        </p:scale>
        <p:origin x="-263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1E69D9-54C9-4195-A06E-F06C3361EF28}" type="datetimeFigureOut">
              <a:rPr lang="ko-KR" altLang="en-US" smtClean="0"/>
              <a:pPr/>
              <a:t>2019-03-27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47B97-5E99-41B8-8CA9-5A28D9C33C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226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aseline="0" dirty="0" smtClean="0"/>
              <a:t>메인 화면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화면 </a:t>
            </a:r>
            <a:r>
              <a:rPr lang="en-US" altLang="ko-KR" baseline="0" dirty="0" smtClean="0"/>
              <a:t>– </a:t>
            </a:r>
            <a:r>
              <a:rPr lang="ko-KR" altLang="en-US" baseline="0" dirty="0" smtClean="0"/>
              <a:t>백그라운드 동영상 재생 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dirty="0" smtClean="0"/>
              <a:t>슬라이드 메뉴를 여는 아이콘</a:t>
            </a: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ko-KR" altLang="en-US" dirty="0" smtClean="0"/>
              <a:t>마우스 아이콘 </a:t>
            </a:r>
            <a:r>
              <a:rPr lang="en-US" altLang="ko-KR" dirty="0" smtClean="0"/>
              <a:t>–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마우스 </a:t>
            </a:r>
            <a:r>
              <a:rPr lang="ko-KR" altLang="en-US" baseline="0" dirty="0" err="1" smtClean="0"/>
              <a:t>휠을</a:t>
            </a:r>
            <a:r>
              <a:rPr lang="ko-KR" altLang="en-US" baseline="0" dirty="0" smtClean="0"/>
              <a:t> 굴리면 페이지를 이동할 수 있다는 것을 알려준다</a:t>
            </a:r>
            <a:r>
              <a:rPr lang="en-US" altLang="ko-KR" baseline="0" dirty="0" smtClean="0"/>
              <a:t>.</a:t>
            </a:r>
          </a:p>
          <a:p>
            <a:pPr marL="228600" indent="-228600">
              <a:buAutoNum type="arabicPeriod"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47B97-5E99-41B8-8CA9-5A28D9C33CF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659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aseline="0" dirty="0" smtClean="0"/>
              <a:t>메인 화면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화면 </a:t>
            </a:r>
            <a:r>
              <a:rPr lang="en-US" altLang="ko-KR" baseline="0" dirty="0" smtClean="0"/>
              <a:t>– </a:t>
            </a:r>
            <a:r>
              <a:rPr lang="ko-KR" altLang="en-US" baseline="0" dirty="0" smtClean="0"/>
              <a:t>백그라운드 동영상 재생 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dirty="0" smtClean="0"/>
              <a:t>메뉴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슬라이드 메뉴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포지션 별 캐릭터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캐릭터 상세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건의 게시판을 포함한다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로고를 누르면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 슬라이드의 화면으로 돌아간다</a:t>
            </a:r>
            <a:r>
              <a:rPr lang="en-US" altLang="ko-KR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 smtClean="0"/>
              <a:t>슬라이드 메뉴를 닫는</a:t>
            </a:r>
            <a:r>
              <a:rPr lang="ko-KR" altLang="en-US" baseline="0" dirty="0" smtClean="0"/>
              <a:t> 버튼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개인 메뉴 </a:t>
            </a:r>
            <a:r>
              <a:rPr lang="en-US" altLang="ko-KR" baseline="0" dirty="0" smtClean="0"/>
              <a:t>– </a:t>
            </a:r>
            <a:r>
              <a:rPr lang="ko-KR" altLang="en-US" baseline="0" dirty="0" smtClean="0"/>
              <a:t>로그인 한 후에 활성화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자신의 닉네임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자신의 포지션을 출력한다</a:t>
            </a:r>
            <a:r>
              <a:rPr lang="en-US" altLang="ko-KR" baseline="0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정보조회</a:t>
            </a:r>
            <a:r>
              <a:rPr lang="en-US" altLang="ko-KR" baseline="0" dirty="0" smtClean="0"/>
              <a:t> – </a:t>
            </a:r>
            <a:r>
              <a:rPr lang="ko-KR" altLang="en-US" baseline="0" dirty="0" smtClean="0"/>
              <a:t>자신의 정보를 조회하고 수정할 수 있다</a:t>
            </a:r>
            <a:r>
              <a:rPr lang="en-US" altLang="ko-KR" baseline="0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로그아웃 </a:t>
            </a:r>
            <a:r>
              <a:rPr lang="en-US" altLang="ko-KR" baseline="0" dirty="0" smtClean="0"/>
              <a:t>– </a:t>
            </a:r>
            <a:r>
              <a:rPr lang="ko-KR" altLang="en-US" baseline="0" dirty="0" smtClean="0"/>
              <a:t>로그아웃 한다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 smtClean="0"/>
              <a:t>마우스 아이콘 </a:t>
            </a:r>
            <a:r>
              <a:rPr lang="en-US" altLang="ko-KR" dirty="0" smtClean="0"/>
              <a:t>–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마우스 </a:t>
            </a:r>
            <a:r>
              <a:rPr lang="ko-KR" altLang="en-US" baseline="0" dirty="0" err="1" smtClean="0"/>
              <a:t>휠을</a:t>
            </a:r>
            <a:r>
              <a:rPr lang="ko-KR" altLang="en-US" baseline="0" dirty="0" smtClean="0"/>
              <a:t> 굴리면 페이지를 이동할 수 있다는 것을 알려준다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pPr marL="228600" indent="-228600">
              <a:buAutoNum type="arabicPeriod"/>
            </a:pP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47B97-5E99-41B8-8CA9-5A28D9C33CF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659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 smtClean="0"/>
              <a:t>개인 메뉴</a:t>
            </a: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ko-KR" altLang="en-US" dirty="0" smtClean="0"/>
              <a:t>화면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회원의 정보가 출력된다</a:t>
            </a:r>
            <a:r>
              <a:rPr lang="en-US" altLang="ko-KR" dirty="0" smtClean="0"/>
              <a:t>.</a:t>
            </a:r>
            <a:r>
              <a:rPr lang="ko-KR" altLang="en-US" baseline="0" dirty="0" smtClean="0"/>
              <a:t> 수정과 삭제가 가능하다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저장된 세트는 현 페이지에서 수정불가능</a:t>
            </a:r>
            <a:r>
              <a:rPr lang="en-US" altLang="ko-KR" baseline="0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 smtClean="0"/>
              <a:t>시뮬레이터 화면으로 간다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47B97-5E99-41B8-8CA9-5A28D9C33CF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304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포지션 별 캐릭터 출력 화면</a:t>
            </a:r>
            <a:r>
              <a:rPr lang="en-US" altLang="ko-KR" dirty="0" smtClean="0"/>
              <a:t>(</a:t>
            </a:r>
            <a:r>
              <a:rPr lang="ko-KR" altLang="en-US" dirty="0" smtClean="0"/>
              <a:t>스크롤을 내려서 올 수 있다</a:t>
            </a:r>
            <a:r>
              <a:rPr lang="en-US" altLang="ko-KR" dirty="0" smtClean="0"/>
              <a:t>.)</a:t>
            </a:r>
          </a:p>
          <a:p>
            <a:pPr marL="228600" indent="-228600">
              <a:buAutoNum type="arabicPeriod"/>
            </a:pP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ko-KR" altLang="en-US" dirty="0" smtClean="0"/>
              <a:t>캐릭터 아이콘을 클릭하면 해당 캐릭터에 대한 소개 페이지로 넘어간다</a:t>
            </a:r>
            <a:r>
              <a:rPr lang="en-US" altLang="ko-KR" dirty="0" smtClean="0"/>
              <a:t>.</a:t>
            </a:r>
          </a:p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 smtClean="0"/>
              <a:t>마우스 아이콘 </a:t>
            </a:r>
            <a:r>
              <a:rPr lang="en-US" altLang="ko-KR" dirty="0" smtClean="0"/>
              <a:t>–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마우스 </a:t>
            </a:r>
            <a:r>
              <a:rPr lang="ko-KR" altLang="en-US" baseline="0" dirty="0" err="1" smtClean="0"/>
              <a:t>휠을</a:t>
            </a:r>
            <a:r>
              <a:rPr lang="ko-KR" altLang="en-US" baseline="0" dirty="0" smtClean="0"/>
              <a:t> 굴리면 페이지를 이동할 수 있다는 것을 알려준다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47B97-5E99-41B8-8CA9-5A28D9C33CF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947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캐릭터 상세 화면</a:t>
            </a:r>
            <a:endParaRPr lang="en-US" altLang="ko-KR" dirty="0" smtClean="0"/>
          </a:p>
          <a:p>
            <a:pPr marL="228600" indent="-228600">
              <a:buAutoNum type="arabicPeriod"/>
            </a:pPr>
            <a:endParaRPr lang="en-US" altLang="ko-KR" dirty="0" smtClean="0"/>
          </a:p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 smtClean="0"/>
              <a:t>캐릭터 그림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캐릭터 이름과 별명을 표기하고 캐릭터의 대략적인 설명을 적는다</a:t>
            </a:r>
            <a:r>
              <a:rPr lang="en-US" altLang="ko-KR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 smtClean="0"/>
              <a:t>캐릭터 배경스토리는 링크로 대체</a:t>
            </a: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ko-KR" altLang="en-US" dirty="0" smtClean="0"/>
              <a:t>시뮬레이터로 가는</a:t>
            </a:r>
            <a:r>
              <a:rPr lang="ko-KR" altLang="en-US" baseline="0" dirty="0" smtClean="0"/>
              <a:t> 링크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47B97-5E99-41B8-8CA9-5A28D9C33CF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947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시뮬레이터 화면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레벨 선택은 </a:t>
            </a:r>
            <a:r>
              <a:rPr lang="en-US" altLang="ko-KR" dirty="0" smtClean="0"/>
              <a:t>1~18</a:t>
            </a:r>
            <a:r>
              <a:rPr lang="ko-KR" altLang="en-US" dirty="0" smtClean="0"/>
              <a:t>까지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아이템 선택은 목록에서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개까지 선택 가능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저장을 누르면 선택한 아이템과 레벨이 자신의 </a:t>
            </a:r>
            <a:r>
              <a:rPr lang="en-US" altLang="ko-KR" baseline="0" dirty="0" err="1" smtClean="0"/>
              <a:t>db</a:t>
            </a:r>
            <a:r>
              <a:rPr lang="ko-KR" altLang="en-US" baseline="0" dirty="0" smtClean="0"/>
              <a:t>에 저장된다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47B97-5E99-41B8-8CA9-5A28D9C33CF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738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게시판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제목을 클릭하면 그 </a:t>
            </a:r>
            <a:r>
              <a:rPr lang="ko-KR" altLang="en-US" dirty="0" err="1" smtClean="0"/>
              <a:t>게시글로</a:t>
            </a:r>
            <a:r>
              <a:rPr lang="ko-KR" altLang="en-US" dirty="0" smtClean="0"/>
              <a:t> 들어갈 수 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가고 싶은 페이지의 숫자를 클릭하면 페이지를 넘길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글쓰기를 클릭하면 글쓰기 화면으로 간다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47B97-5E99-41B8-8CA9-5A28D9C33CF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099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게시판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목록을 누르면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게시글</a:t>
            </a:r>
            <a:r>
              <a:rPr lang="ko-KR" altLang="en-US" baseline="0" dirty="0" smtClean="0"/>
              <a:t> 쓰기 화면에서 게시판 페이지로 넘어간다</a:t>
            </a:r>
            <a:r>
              <a:rPr lang="en-US" altLang="ko-KR" baseline="0" smtClean="0"/>
              <a:t>.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47B97-5E99-41B8-8CA9-5A28D9C33CF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099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418A-C9C7-40D3-A2A3-EC27D4A2A35A}" type="datetimeFigureOut">
              <a:rPr lang="ko-KR" altLang="en-US" smtClean="0"/>
              <a:pPr/>
              <a:t>2019-03-27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E1CA-DC3C-464D-8CE6-EF758BFCCD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195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418A-C9C7-40D3-A2A3-EC27D4A2A35A}" type="datetimeFigureOut">
              <a:rPr lang="ko-KR" altLang="en-US" smtClean="0"/>
              <a:pPr/>
              <a:t>2019-03-27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E1CA-DC3C-464D-8CE6-EF758BFCCD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868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418A-C9C7-40D3-A2A3-EC27D4A2A35A}" type="datetimeFigureOut">
              <a:rPr lang="ko-KR" altLang="en-US" smtClean="0"/>
              <a:pPr/>
              <a:t>2019-03-27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E1CA-DC3C-464D-8CE6-EF758BFCCD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499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418A-C9C7-40D3-A2A3-EC27D4A2A35A}" type="datetimeFigureOut">
              <a:rPr lang="ko-KR" altLang="en-US" smtClean="0"/>
              <a:pPr/>
              <a:t>2019-03-27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E1CA-DC3C-464D-8CE6-EF758BFCCD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050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418A-C9C7-40D3-A2A3-EC27D4A2A35A}" type="datetimeFigureOut">
              <a:rPr lang="ko-KR" altLang="en-US" smtClean="0"/>
              <a:pPr/>
              <a:t>2019-03-27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E1CA-DC3C-464D-8CE6-EF758BFCCD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258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418A-C9C7-40D3-A2A3-EC27D4A2A35A}" type="datetimeFigureOut">
              <a:rPr lang="ko-KR" altLang="en-US" smtClean="0"/>
              <a:pPr/>
              <a:t>2019-03-27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E1CA-DC3C-464D-8CE6-EF758BFCCD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4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418A-C9C7-40D3-A2A3-EC27D4A2A35A}" type="datetimeFigureOut">
              <a:rPr lang="ko-KR" altLang="en-US" smtClean="0"/>
              <a:pPr/>
              <a:t>2019-03-27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E1CA-DC3C-464D-8CE6-EF758BFCCD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450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418A-C9C7-40D3-A2A3-EC27D4A2A35A}" type="datetimeFigureOut">
              <a:rPr lang="ko-KR" altLang="en-US" smtClean="0"/>
              <a:pPr/>
              <a:t>2019-03-27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E1CA-DC3C-464D-8CE6-EF758BFCCD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784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418A-C9C7-40D3-A2A3-EC27D4A2A35A}" type="datetimeFigureOut">
              <a:rPr lang="ko-KR" altLang="en-US" smtClean="0"/>
              <a:pPr/>
              <a:t>2019-03-27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E1CA-DC3C-464D-8CE6-EF758BFCCD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538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418A-C9C7-40D3-A2A3-EC27D4A2A35A}" type="datetimeFigureOut">
              <a:rPr lang="ko-KR" altLang="en-US" smtClean="0"/>
              <a:pPr/>
              <a:t>2019-03-27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E1CA-DC3C-464D-8CE6-EF758BFCCD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741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418A-C9C7-40D3-A2A3-EC27D4A2A35A}" type="datetimeFigureOut">
              <a:rPr lang="ko-KR" altLang="en-US" smtClean="0"/>
              <a:pPr/>
              <a:t>2019-03-27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E1CA-DC3C-464D-8CE6-EF758BFCCD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078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4418A-C9C7-40D3-A2A3-EC27D4A2A35A}" type="datetimeFigureOut">
              <a:rPr lang="ko-KR" altLang="en-US" smtClean="0"/>
              <a:pPr/>
              <a:t>2019-03-27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2E1CA-DC3C-464D-8CE6-EF758BFCCD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84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03848" y="291565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1. 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425095" y="6249838"/>
            <a:ext cx="365819" cy="4165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07504" y="109750"/>
            <a:ext cx="8928992" cy="657107"/>
            <a:chOff x="107504" y="109750"/>
            <a:chExt cx="8928992" cy="657107"/>
          </a:xfrm>
        </p:grpSpPr>
        <p:sp>
          <p:nvSpPr>
            <p:cNvPr id="23" name="직사각형 22"/>
            <p:cNvSpPr/>
            <p:nvPr/>
          </p:nvSpPr>
          <p:spPr>
            <a:xfrm>
              <a:off x="107504" y="116632"/>
              <a:ext cx="8928992" cy="650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07504" y="109750"/>
              <a:ext cx="304983" cy="30070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647597" y="260103"/>
              <a:ext cx="1143317" cy="3960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ID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입력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943741" y="260103"/>
              <a:ext cx="1143317" cy="3960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PW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입력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214676" y="260103"/>
              <a:ext cx="1105745" cy="3960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회원가입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463449" y="250011"/>
              <a:ext cx="1440160" cy="40613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ID, PW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찾기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050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203848" y="291565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1. 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425095" y="6249838"/>
            <a:ext cx="365819" cy="4165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07504" y="116632"/>
            <a:ext cx="2448272" cy="6552728"/>
            <a:chOff x="107504" y="116632"/>
            <a:chExt cx="2448272" cy="6552728"/>
          </a:xfrm>
        </p:grpSpPr>
        <p:sp>
          <p:nvSpPr>
            <p:cNvPr id="14" name="직사각형 13"/>
            <p:cNvSpPr/>
            <p:nvPr/>
          </p:nvSpPr>
          <p:spPr>
            <a:xfrm>
              <a:off x="107504" y="116632"/>
              <a:ext cx="2448272" cy="65527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77530" y="1583218"/>
              <a:ext cx="208823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메뉴</a:t>
              </a:r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r>
                <a:rPr lang="ko-KR" altLang="en-US" dirty="0"/>
                <a:t>포지션 별 </a:t>
              </a:r>
              <a:r>
                <a:rPr lang="ko-KR" altLang="en-US" dirty="0" smtClean="0"/>
                <a:t>캐릭터</a:t>
              </a:r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r>
                <a:rPr lang="ko-KR" altLang="en-US" dirty="0" smtClean="0"/>
                <a:t>캐릭터 상세</a:t>
              </a:r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r>
                <a:rPr lang="ko-KR" altLang="en-US" dirty="0" smtClean="0"/>
                <a:t>건의 게시판</a:t>
              </a:r>
              <a:endParaRPr lang="en-US" altLang="ko-KR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15516" y="173110"/>
              <a:ext cx="2232248" cy="1269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78441" y="623035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246901" y="118135"/>
              <a:ext cx="304983" cy="30070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X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2555776" y="116632"/>
            <a:ext cx="6480720" cy="650225"/>
            <a:chOff x="2555776" y="116632"/>
            <a:chExt cx="6480720" cy="650225"/>
          </a:xfrm>
        </p:grpSpPr>
        <p:sp>
          <p:nvSpPr>
            <p:cNvPr id="33" name="직사각형 32"/>
            <p:cNvSpPr/>
            <p:nvPr/>
          </p:nvSpPr>
          <p:spPr>
            <a:xfrm>
              <a:off x="2555776" y="116632"/>
              <a:ext cx="6480720" cy="650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개인 메뉴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7740352" y="268488"/>
              <a:ext cx="1152128" cy="35454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로그아웃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444208" y="266141"/>
              <a:ext cx="1152128" cy="35454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정보조</a:t>
              </a:r>
              <a:r>
                <a:rPr lang="ko-KR" altLang="en-US" dirty="0">
                  <a:solidFill>
                    <a:schemeClr val="tx1"/>
                  </a:solidFill>
                </a:rPr>
                <a:t>회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691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07504" y="908720"/>
            <a:ext cx="8856984" cy="49685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화면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7504" y="6019135"/>
            <a:ext cx="8925100" cy="6502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7504" y="116632"/>
            <a:ext cx="8928992" cy="6502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 smtClean="0">
                <a:solidFill>
                  <a:schemeClr val="tx1"/>
                </a:solidFill>
              </a:rPr>
              <a:t>개인 메뉴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6444208" y="266141"/>
            <a:ext cx="2448272" cy="356894"/>
            <a:chOff x="6444208" y="266141"/>
            <a:chExt cx="2448272" cy="356894"/>
          </a:xfrm>
        </p:grpSpPr>
        <p:sp>
          <p:nvSpPr>
            <p:cNvPr id="11" name="직사각형 10"/>
            <p:cNvSpPr/>
            <p:nvPr/>
          </p:nvSpPr>
          <p:spPr>
            <a:xfrm>
              <a:off x="7740352" y="268488"/>
              <a:ext cx="1152128" cy="35454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로그아웃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444208" y="266141"/>
              <a:ext cx="1152128" cy="35454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정보조</a:t>
              </a:r>
              <a:r>
                <a:rPr lang="ko-KR" altLang="en-US" dirty="0">
                  <a:solidFill>
                    <a:schemeClr val="tx1"/>
                  </a:solidFill>
                </a:rPr>
                <a:t>회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251520" y="1268760"/>
            <a:ext cx="2232248" cy="2304256"/>
            <a:chOff x="251520" y="1268760"/>
            <a:chExt cx="2232248" cy="2304256"/>
          </a:xfrm>
        </p:grpSpPr>
        <p:sp>
          <p:nvSpPr>
            <p:cNvPr id="14" name="TextBox 13"/>
            <p:cNvSpPr txBox="1"/>
            <p:nvPr/>
          </p:nvSpPr>
          <p:spPr>
            <a:xfrm>
              <a:off x="251520" y="1268760"/>
              <a:ext cx="223224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회원 정보</a:t>
              </a:r>
              <a:endParaRPr lang="en-US" altLang="ko-KR" dirty="0" smtClean="0"/>
            </a:p>
            <a:p>
              <a:r>
                <a:rPr lang="en-US" altLang="ko-KR" dirty="0" smtClean="0"/>
                <a:t>ID</a:t>
              </a:r>
            </a:p>
            <a:p>
              <a:r>
                <a:rPr lang="en-US" altLang="ko-KR" dirty="0" smtClean="0"/>
                <a:t>PW</a:t>
              </a:r>
            </a:p>
            <a:p>
              <a:r>
                <a:rPr lang="en-US" altLang="ko-KR" dirty="0" smtClean="0"/>
                <a:t>NAME</a:t>
              </a:r>
            </a:p>
            <a:p>
              <a:r>
                <a:rPr lang="en-US" altLang="ko-KR" dirty="0" smtClean="0"/>
                <a:t>EMAIL</a:t>
              </a:r>
            </a:p>
            <a:p>
              <a:r>
                <a:rPr lang="en-US" altLang="ko-KR" dirty="0" smtClean="0"/>
                <a:t>POSITION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403648" y="3212976"/>
              <a:ext cx="988252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삭제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83535" y="3212976"/>
              <a:ext cx="988252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수정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915816" y="1268760"/>
            <a:ext cx="22322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세트</a:t>
            </a:r>
            <a:r>
              <a:rPr lang="en-US" altLang="ko-KR" dirty="0" smtClean="0"/>
              <a:t>1</a:t>
            </a:r>
          </a:p>
          <a:p>
            <a:r>
              <a:rPr lang="ko-KR" altLang="en-US" dirty="0" smtClean="0"/>
              <a:t>챔피언 이름</a:t>
            </a:r>
            <a:endParaRPr lang="en-US" altLang="ko-KR" dirty="0" smtClean="0"/>
          </a:p>
          <a:p>
            <a:r>
              <a:rPr lang="ko-KR" altLang="en-US" dirty="0" smtClean="0"/>
              <a:t>아이템</a:t>
            </a:r>
            <a:r>
              <a:rPr lang="en-US" altLang="ko-KR" dirty="0" smtClean="0"/>
              <a:t>1</a:t>
            </a:r>
          </a:p>
          <a:p>
            <a:r>
              <a:rPr lang="ko-KR" altLang="en-US" dirty="0" smtClean="0"/>
              <a:t>아이템</a:t>
            </a:r>
            <a:r>
              <a:rPr lang="en-US" altLang="ko-KR" dirty="0" smtClean="0"/>
              <a:t>2</a:t>
            </a:r>
          </a:p>
          <a:p>
            <a:r>
              <a:rPr lang="en-US" altLang="ko-KR" dirty="0" smtClean="0"/>
              <a:t>HP</a:t>
            </a:r>
          </a:p>
          <a:p>
            <a:r>
              <a:rPr lang="en-US" altLang="ko-KR" dirty="0" smtClean="0"/>
              <a:t>MP</a:t>
            </a:r>
          </a:p>
          <a:p>
            <a:r>
              <a:rPr lang="en-US" altLang="ko-KR" dirty="0" smtClean="0"/>
              <a:t>AD</a:t>
            </a:r>
          </a:p>
          <a:p>
            <a:r>
              <a:rPr lang="en-US" altLang="ko-KR" dirty="0" smtClean="0"/>
              <a:t>AP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275856" y="6092219"/>
            <a:ext cx="2520280" cy="50405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</a:rPr>
              <a:t>시뮬레이터로 가기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47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3059832" y="1772816"/>
            <a:ext cx="5688632" cy="37444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669011" y="2036499"/>
            <a:ext cx="2088232" cy="136815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123062" y="3697795"/>
            <a:ext cx="2088232" cy="136815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6123062" y="2036499"/>
            <a:ext cx="2088232" cy="136815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36148" y="2397409"/>
            <a:ext cx="115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캐릭터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아이콘</a:t>
            </a:r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91114" y="2409065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캐릭터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아이콘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590914" y="4058705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캐릭터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아이콘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425095" y="6249838"/>
            <a:ext cx="365819" cy="4165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059832" y="2297470"/>
            <a:ext cx="288032" cy="3591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720041" y="821356"/>
            <a:ext cx="1416107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사용자의 포지션 아이콘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669011" y="3697946"/>
            <a:ext cx="2088232" cy="136815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37063" y="4058856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캐릭터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아이콘</a:t>
            </a:r>
            <a:endParaRPr lang="ko-KR" altLang="en-US" dirty="0"/>
          </a:p>
        </p:txBody>
      </p:sp>
      <p:grpSp>
        <p:nvGrpSpPr>
          <p:cNvPr id="42" name="그룹 41"/>
          <p:cNvGrpSpPr/>
          <p:nvPr/>
        </p:nvGrpSpPr>
        <p:grpSpPr>
          <a:xfrm>
            <a:off x="2555776" y="116632"/>
            <a:ext cx="6480720" cy="650225"/>
            <a:chOff x="2555776" y="116632"/>
            <a:chExt cx="6480720" cy="650225"/>
          </a:xfrm>
        </p:grpSpPr>
        <p:sp>
          <p:nvSpPr>
            <p:cNvPr id="43" name="직사각형 42"/>
            <p:cNvSpPr/>
            <p:nvPr/>
          </p:nvSpPr>
          <p:spPr>
            <a:xfrm>
              <a:off x="2555776" y="116632"/>
              <a:ext cx="6480720" cy="650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개인 메뉴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7740352" y="268488"/>
              <a:ext cx="1152128" cy="35454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로그아웃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6444208" y="266141"/>
              <a:ext cx="1152128" cy="35454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정보조</a:t>
              </a:r>
              <a:r>
                <a:rPr lang="ko-KR" altLang="en-US" dirty="0">
                  <a:solidFill>
                    <a:schemeClr val="tx1"/>
                  </a:solidFill>
                </a:rPr>
                <a:t>회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07504" y="116632"/>
            <a:ext cx="2448272" cy="6552728"/>
            <a:chOff x="107504" y="116632"/>
            <a:chExt cx="2448272" cy="6552728"/>
          </a:xfrm>
        </p:grpSpPr>
        <p:sp>
          <p:nvSpPr>
            <p:cNvPr id="26" name="직사각형 25"/>
            <p:cNvSpPr/>
            <p:nvPr/>
          </p:nvSpPr>
          <p:spPr>
            <a:xfrm>
              <a:off x="107504" y="116632"/>
              <a:ext cx="2448272" cy="65527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77530" y="1583218"/>
              <a:ext cx="208823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메뉴</a:t>
              </a:r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r>
                <a:rPr lang="ko-KR" altLang="en-US" dirty="0"/>
                <a:t>포지션 별 </a:t>
              </a:r>
              <a:r>
                <a:rPr lang="ko-KR" altLang="en-US" dirty="0" smtClean="0"/>
                <a:t>캐릭터</a:t>
              </a:r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r>
                <a:rPr lang="ko-KR" altLang="en-US" dirty="0" smtClean="0"/>
                <a:t>캐릭터 상세</a:t>
              </a:r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r>
                <a:rPr lang="ko-KR" altLang="en-US" dirty="0" smtClean="0"/>
                <a:t>건의 게시판</a:t>
              </a:r>
              <a:endParaRPr lang="en-US" altLang="ko-KR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15516" y="173110"/>
              <a:ext cx="2232248" cy="1269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78441" y="623035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246901" y="118135"/>
              <a:ext cx="304983" cy="30070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X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424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162074" y="899142"/>
            <a:ext cx="187220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캐릭터 이름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별명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653636" y="899142"/>
            <a:ext cx="242242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캐릭터 배경스토리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44208" y="4653136"/>
            <a:ext cx="19442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캐릭터 그림</a:t>
            </a:r>
            <a:endParaRPr lang="en-US" altLang="ko-KR" dirty="0" smtClean="0"/>
          </a:p>
          <a:p>
            <a:pPr algn="ctr"/>
            <a:r>
              <a:rPr lang="ko-KR" altLang="en-US" dirty="0"/>
              <a:t>캐릭터 소개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캐릭터의 스킬 포함</a:t>
            </a:r>
            <a:r>
              <a:rPr lang="en-US" altLang="ko-KR" dirty="0"/>
              <a:t>)</a:t>
            </a:r>
            <a:endParaRPr lang="ko-KR" altLang="en-US" dirty="0"/>
          </a:p>
          <a:p>
            <a:pPr marL="342900" indent="-342900">
              <a:buAutoNum type="arabicPeriod"/>
            </a:pPr>
            <a:endParaRPr lang="en-US" altLang="ko-KR" dirty="0" smtClean="0"/>
          </a:p>
        </p:txBody>
      </p:sp>
      <p:sp>
        <p:nvSpPr>
          <p:cNvPr id="31" name="직사각형 30"/>
          <p:cNvSpPr/>
          <p:nvPr/>
        </p:nvSpPr>
        <p:spPr>
          <a:xfrm>
            <a:off x="107504" y="6019135"/>
            <a:ext cx="8925100" cy="6502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</a:rPr>
              <a:t>시뮬레이터로 가기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740352" y="268488"/>
            <a:ext cx="1152128" cy="35454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로그아웃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2555776" y="116632"/>
            <a:ext cx="6480720" cy="650225"/>
            <a:chOff x="2555776" y="116632"/>
            <a:chExt cx="6480720" cy="650225"/>
          </a:xfrm>
        </p:grpSpPr>
        <p:sp>
          <p:nvSpPr>
            <p:cNvPr id="40" name="직사각형 39"/>
            <p:cNvSpPr/>
            <p:nvPr/>
          </p:nvSpPr>
          <p:spPr>
            <a:xfrm>
              <a:off x="2555776" y="116632"/>
              <a:ext cx="6480720" cy="650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개인 메뉴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7740352" y="268488"/>
              <a:ext cx="1152128" cy="35454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로그아웃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6444208" y="266141"/>
              <a:ext cx="1152128" cy="35454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정보조</a:t>
              </a:r>
              <a:r>
                <a:rPr lang="ko-KR" altLang="en-US" dirty="0">
                  <a:solidFill>
                    <a:schemeClr val="tx1"/>
                  </a:solidFill>
                </a:rPr>
                <a:t>회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07504" y="116632"/>
            <a:ext cx="2448272" cy="6552728"/>
            <a:chOff x="107504" y="116632"/>
            <a:chExt cx="2448272" cy="6552728"/>
          </a:xfrm>
        </p:grpSpPr>
        <p:sp>
          <p:nvSpPr>
            <p:cNvPr id="20" name="직사각형 19"/>
            <p:cNvSpPr/>
            <p:nvPr/>
          </p:nvSpPr>
          <p:spPr>
            <a:xfrm>
              <a:off x="107504" y="116632"/>
              <a:ext cx="2448272" cy="65527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77530" y="1583218"/>
              <a:ext cx="208823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메뉴</a:t>
              </a:r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r>
                <a:rPr lang="ko-KR" altLang="en-US" dirty="0"/>
                <a:t>포지션 별 </a:t>
              </a:r>
              <a:r>
                <a:rPr lang="ko-KR" altLang="en-US" dirty="0" smtClean="0"/>
                <a:t>캐릭터</a:t>
              </a:r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r>
                <a:rPr lang="ko-KR" altLang="en-US" dirty="0" smtClean="0"/>
                <a:t>캐릭터 상세</a:t>
              </a:r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r>
                <a:rPr lang="ko-KR" altLang="en-US" dirty="0" smtClean="0"/>
                <a:t>건의 게시판</a:t>
              </a:r>
              <a:endParaRPr lang="en-US" altLang="ko-KR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15516" y="173110"/>
              <a:ext cx="2232248" cy="1269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78441" y="623035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246901" y="118135"/>
              <a:ext cx="304983" cy="30070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X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00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578441" y="623035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2246901" y="118135"/>
            <a:ext cx="304983" cy="3007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555776" y="116632"/>
            <a:ext cx="6480720" cy="6502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개인 메뉴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740352" y="268488"/>
            <a:ext cx="1152128" cy="35454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로그아웃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07829" y="6031661"/>
            <a:ext cx="8925100" cy="650225"/>
            <a:chOff x="107829" y="6031661"/>
            <a:chExt cx="8925100" cy="650225"/>
          </a:xfrm>
        </p:grpSpPr>
        <p:sp>
          <p:nvSpPr>
            <p:cNvPr id="24" name="직사각형 23"/>
            <p:cNvSpPr/>
            <p:nvPr/>
          </p:nvSpPr>
          <p:spPr>
            <a:xfrm>
              <a:off x="107829" y="6031661"/>
              <a:ext cx="8925100" cy="650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bottom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876256" y="6115389"/>
              <a:ext cx="1584176" cy="48276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저장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3419872" y="1278940"/>
            <a:ext cx="5040560" cy="4273556"/>
            <a:chOff x="3419872" y="1278940"/>
            <a:chExt cx="5040560" cy="4273556"/>
          </a:xfrm>
        </p:grpSpPr>
        <p:grpSp>
          <p:nvGrpSpPr>
            <p:cNvPr id="39" name="그룹 38"/>
            <p:cNvGrpSpPr/>
            <p:nvPr/>
          </p:nvGrpSpPr>
          <p:grpSpPr>
            <a:xfrm>
              <a:off x="3419872" y="1294120"/>
              <a:ext cx="5040560" cy="4258376"/>
              <a:chOff x="4788024" y="1052736"/>
              <a:chExt cx="3672408" cy="4499760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5623165" y="1052736"/>
                <a:ext cx="868648" cy="13786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캐릭터아이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콘</a:t>
                </a:r>
                <a:endParaRPr lang="en-US" altLang="ko-KR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6660232" y="1052736"/>
                <a:ext cx="1800200" cy="4827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레벨 선택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6660232" y="1657898"/>
                <a:ext cx="1800200" cy="2183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아이템 선택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4788024" y="4028766"/>
                <a:ext cx="3672408" cy="15237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아이템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, 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레벨 적용 후 </a:t>
                </a:r>
                <a:r>
                  <a:rPr lang="ko-KR" altLang="en-US" dirty="0" err="1" smtClean="0">
                    <a:solidFill>
                      <a:schemeClr val="tx1"/>
                    </a:solidFill>
                  </a:rPr>
                  <a:t>능력치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 출력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4788024" y="2617126"/>
                <a:ext cx="1670283" cy="12241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캐릭터 선택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" name="직사각형 4"/>
            <p:cNvSpPr/>
            <p:nvPr/>
          </p:nvSpPr>
          <p:spPr>
            <a:xfrm>
              <a:off x="3419872" y="1737565"/>
              <a:ext cx="1008112" cy="3775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세트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419872" y="1278940"/>
              <a:ext cx="1008112" cy="3775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회원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ID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419872" y="2221301"/>
              <a:ext cx="1008112" cy="3775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세트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107504" y="116632"/>
            <a:ext cx="2448272" cy="6552728"/>
            <a:chOff x="107504" y="116632"/>
            <a:chExt cx="2448272" cy="6552728"/>
          </a:xfrm>
        </p:grpSpPr>
        <p:sp>
          <p:nvSpPr>
            <p:cNvPr id="27" name="직사각형 26"/>
            <p:cNvSpPr/>
            <p:nvPr/>
          </p:nvSpPr>
          <p:spPr>
            <a:xfrm>
              <a:off x="107504" y="116632"/>
              <a:ext cx="2448272" cy="65527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77530" y="1583218"/>
              <a:ext cx="208823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메뉴</a:t>
              </a:r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r>
                <a:rPr lang="ko-KR" altLang="en-US" dirty="0"/>
                <a:t>포지션 별 </a:t>
              </a:r>
              <a:r>
                <a:rPr lang="ko-KR" altLang="en-US" dirty="0" smtClean="0"/>
                <a:t>캐릭터</a:t>
              </a:r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r>
                <a:rPr lang="ko-KR" altLang="en-US" dirty="0" smtClean="0"/>
                <a:t>캐릭터 상세</a:t>
              </a:r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r>
                <a:rPr lang="ko-KR" altLang="en-US" dirty="0" smtClean="0"/>
                <a:t>건의 게시판</a:t>
              </a:r>
              <a:endParaRPr lang="en-US" altLang="ko-KR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15516" y="173110"/>
              <a:ext cx="2232248" cy="1269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78441" y="623035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246901" y="118135"/>
              <a:ext cx="304983" cy="30070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X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163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1" name="그룹 20"/>
          <p:cNvGrpSpPr/>
          <p:nvPr/>
        </p:nvGrpSpPr>
        <p:grpSpPr>
          <a:xfrm>
            <a:off x="2656188" y="918012"/>
            <a:ext cx="6250693" cy="4481380"/>
            <a:chOff x="1619672" y="918012"/>
            <a:chExt cx="7287210" cy="4481380"/>
          </a:xfrm>
        </p:grpSpPr>
        <p:sp>
          <p:nvSpPr>
            <p:cNvPr id="5" name="TextBox 4"/>
            <p:cNvSpPr txBox="1"/>
            <p:nvPr/>
          </p:nvSpPr>
          <p:spPr>
            <a:xfrm>
              <a:off x="1619672" y="918012"/>
              <a:ext cx="1745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건의 게시판</a:t>
              </a:r>
              <a:endParaRPr lang="ko-KR" altLang="en-US" dirty="0"/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1619672" y="1484784"/>
              <a:ext cx="7287210" cy="3914608"/>
              <a:chOff x="1619672" y="1484784"/>
              <a:chExt cx="7287210" cy="3914608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1619672" y="1484784"/>
                <a:ext cx="7287210" cy="345638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7754754" y="5039352"/>
                <a:ext cx="1152128" cy="3600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글쓰기</a:t>
                </a:r>
                <a:endParaRPr lang="en-US" altLang="ko-KR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1734885" y="1637184"/>
                <a:ext cx="792088" cy="29389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게시물의번호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2526973" y="1637184"/>
                <a:ext cx="4201516" cy="29389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제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	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목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6728489" y="1628800"/>
                <a:ext cx="964246" cy="29473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작성자</a:t>
                </a:r>
                <a:endParaRPr lang="en-US" altLang="ko-KR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7692735" y="1637184"/>
                <a:ext cx="1103413" cy="29389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작성날짜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4779729" y="4576156"/>
                <a:ext cx="967096" cy="3600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 smtClean="0">
                    <a:solidFill>
                      <a:schemeClr val="tx1"/>
                    </a:solidFill>
                  </a:rPr>
                  <a:t>페이지</a:t>
                </a:r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9" name="직사각형 28"/>
          <p:cNvSpPr/>
          <p:nvPr/>
        </p:nvSpPr>
        <p:spPr>
          <a:xfrm>
            <a:off x="107829" y="6031661"/>
            <a:ext cx="8925100" cy="6502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bottom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2555776" y="116632"/>
            <a:ext cx="6480720" cy="650225"/>
            <a:chOff x="2555776" y="116632"/>
            <a:chExt cx="6480720" cy="650225"/>
          </a:xfrm>
        </p:grpSpPr>
        <p:sp>
          <p:nvSpPr>
            <p:cNvPr id="49" name="직사각형 48"/>
            <p:cNvSpPr/>
            <p:nvPr/>
          </p:nvSpPr>
          <p:spPr>
            <a:xfrm>
              <a:off x="2555776" y="116632"/>
              <a:ext cx="6480720" cy="650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개인 메뉴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7740352" y="268488"/>
              <a:ext cx="1152128" cy="35454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로그아웃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6444208" y="266141"/>
              <a:ext cx="1152128" cy="35454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정보조</a:t>
              </a:r>
              <a:r>
                <a:rPr lang="ko-KR" altLang="en-US" dirty="0">
                  <a:solidFill>
                    <a:schemeClr val="tx1"/>
                  </a:solidFill>
                </a:rPr>
                <a:t>회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107504" y="116632"/>
            <a:ext cx="2448272" cy="6552728"/>
            <a:chOff x="107504" y="116632"/>
            <a:chExt cx="2448272" cy="6552728"/>
          </a:xfrm>
        </p:grpSpPr>
        <p:sp>
          <p:nvSpPr>
            <p:cNvPr id="25" name="직사각형 24"/>
            <p:cNvSpPr/>
            <p:nvPr/>
          </p:nvSpPr>
          <p:spPr>
            <a:xfrm>
              <a:off x="107504" y="116632"/>
              <a:ext cx="2448272" cy="65527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77530" y="1583218"/>
              <a:ext cx="208823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메뉴</a:t>
              </a:r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r>
                <a:rPr lang="ko-KR" altLang="en-US" dirty="0"/>
                <a:t>포지션 별 </a:t>
              </a:r>
              <a:r>
                <a:rPr lang="ko-KR" altLang="en-US" dirty="0" smtClean="0"/>
                <a:t>캐릭터</a:t>
              </a:r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r>
                <a:rPr lang="ko-KR" altLang="en-US" dirty="0" smtClean="0"/>
                <a:t>캐릭터 상세</a:t>
              </a:r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r>
                <a:rPr lang="ko-KR" altLang="en-US" dirty="0" smtClean="0"/>
                <a:t>건의 게시판</a:t>
              </a:r>
              <a:endParaRPr lang="en-US" altLang="ko-KR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15516" y="173110"/>
              <a:ext cx="2232248" cy="1269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78441" y="623035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246901" y="118135"/>
              <a:ext cx="304983" cy="30070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X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981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1" name="그룹 20"/>
          <p:cNvGrpSpPr/>
          <p:nvPr/>
        </p:nvGrpSpPr>
        <p:grpSpPr>
          <a:xfrm>
            <a:off x="2656188" y="918012"/>
            <a:ext cx="6250693" cy="4527212"/>
            <a:chOff x="1619672" y="918012"/>
            <a:chExt cx="7287210" cy="4527212"/>
          </a:xfrm>
        </p:grpSpPr>
        <p:sp>
          <p:nvSpPr>
            <p:cNvPr id="5" name="TextBox 4"/>
            <p:cNvSpPr txBox="1"/>
            <p:nvPr/>
          </p:nvSpPr>
          <p:spPr>
            <a:xfrm>
              <a:off x="1619672" y="918012"/>
              <a:ext cx="1745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건의 게시판</a:t>
              </a:r>
              <a:endParaRPr lang="ko-KR" altLang="en-US" dirty="0"/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1619672" y="1484784"/>
              <a:ext cx="7287210" cy="3960440"/>
              <a:chOff x="1619672" y="1484784"/>
              <a:chExt cx="7287210" cy="3960440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1619672" y="1484784"/>
                <a:ext cx="7287210" cy="345638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6450206" y="5085184"/>
                <a:ext cx="1152128" cy="3600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수정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7737965" y="5085184"/>
                <a:ext cx="1152128" cy="3600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삭제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1734885" y="1637184"/>
                <a:ext cx="792088" cy="4236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번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호</a:t>
                </a: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2526972" y="1637184"/>
                <a:ext cx="4201515" cy="4236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제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	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목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6728489" y="1641326"/>
                <a:ext cx="964246" cy="4195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>
                    <a:solidFill>
                      <a:schemeClr val="tx1"/>
                    </a:solidFill>
                  </a:rPr>
                  <a:t>작성자</a:t>
                </a:r>
                <a:endParaRPr lang="en-US" altLang="ko-KR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7692735" y="1637184"/>
                <a:ext cx="1103413" cy="4236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작성날짜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9" name="직사각형 28"/>
          <p:cNvSpPr/>
          <p:nvPr/>
        </p:nvSpPr>
        <p:spPr>
          <a:xfrm>
            <a:off x="107829" y="6031661"/>
            <a:ext cx="8925100" cy="6502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bottom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755013" y="2060848"/>
            <a:ext cx="6056885" cy="27363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718936" y="5085184"/>
            <a:ext cx="988252" cy="36004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목록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2555776" y="116632"/>
            <a:ext cx="6480720" cy="650225"/>
            <a:chOff x="2555776" y="116632"/>
            <a:chExt cx="6480720" cy="650225"/>
          </a:xfrm>
        </p:grpSpPr>
        <p:sp>
          <p:nvSpPr>
            <p:cNvPr id="32" name="직사각형 31"/>
            <p:cNvSpPr/>
            <p:nvPr/>
          </p:nvSpPr>
          <p:spPr>
            <a:xfrm>
              <a:off x="2555776" y="116632"/>
              <a:ext cx="6480720" cy="650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개인 메뉴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740352" y="268488"/>
              <a:ext cx="1152128" cy="35454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로그아웃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6444208" y="266141"/>
              <a:ext cx="1152128" cy="35454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정보조</a:t>
              </a:r>
              <a:r>
                <a:rPr lang="ko-KR" altLang="en-US" dirty="0">
                  <a:solidFill>
                    <a:schemeClr val="tx1"/>
                  </a:solidFill>
                </a:rPr>
                <a:t>회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107504" y="116632"/>
            <a:ext cx="2448272" cy="6552728"/>
            <a:chOff x="107504" y="116632"/>
            <a:chExt cx="2448272" cy="6552728"/>
          </a:xfrm>
        </p:grpSpPr>
        <p:sp>
          <p:nvSpPr>
            <p:cNvPr id="35" name="직사각형 34"/>
            <p:cNvSpPr/>
            <p:nvPr/>
          </p:nvSpPr>
          <p:spPr>
            <a:xfrm>
              <a:off x="107504" y="116632"/>
              <a:ext cx="2448272" cy="65527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77530" y="1583218"/>
              <a:ext cx="208823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메뉴</a:t>
              </a:r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r>
                <a:rPr lang="ko-KR" altLang="en-US" dirty="0"/>
                <a:t>포지션 별 </a:t>
              </a:r>
              <a:r>
                <a:rPr lang="ko-KR" altLang="en-US" dirty="0" smtClean="0"/>
                <a:t>캐릭터</a:t>
              </a:r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r>
                <a:rPr lang="ko-KR" altLang="en-US" dirty="0" smtClean="0"/>
                <a:t>캐릭터 상세</a:t>
              </a:r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r>
                <a:rPr lang="ko-KR" altLang="en-US" dirty="0" smtClean="0"/>
                <a:t>건의 게시판</a:t>
              </a:r>
              <a:endParaRPr lang="en-US" altLang="ko-KR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15516" y="173110"/>
              <a:ext cx="2232248" cy="1269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78441" y="623035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2246901" y="118135"/>
              <a:ext cx="304983" cy="30070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X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462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464</Words>
  <Application>Microsoft Office PowerPoint</Application>
  <PresentationFormat>화면 슬라이드 쇼(4:3)</PresentationFormat>
  <Paragraphs>196</Paragraphs>
  <Slides>8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hankyung</dc:creator>
  <cp:lastModifiedBy>TJ</cp:lastModifiedBy>
  <cp:revision>90</cp:revision>
  <dcterms:created xsi:type="dcterms:W3CDTF">2016-07-04T04:47:49Z</dcterms:created>
  <dcterms:modified xsi:type="dcterms:W3CDTF">2019-03-27T09:09:42Z</dcterms:modified>
</cp:coreProperties>
</file>