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3BBA-F09B-4098-BC48-4F000BCF9FEF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4DB6-0351-4EEC-BE0E-9F4AD88E8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개발자 직군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퍼블리셔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때에 따라 디자인 파트에 들어가기도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 파트에 들어가기도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디자이너가 디자인 한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PSD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넘겨받아서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이용해 코드로 작성하는 작업을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PSD</a:t>
            </a:r>
            <a:r>
              <a:rPr lang="ko-KR" altLang="en-US" dirty="0" smtClean="0"/>
              <a:t>파일의 버튼 오려내고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잘라내고 하는 작업들도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프로그래머와 디자이너의 경계선에 있는 작업들을 처리한다고 보면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그와 함께 두 파트의 커뮤니케이션까지 담당하는 경우도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경험성</a:t>
            </a:r>
            <a:r>
              <a:rPr lang="ko-KR" altLang="en-US" dirty="0" smtClean="0"/>
              <a:t> 등을 테스트하고 설계하고 </a:t>
            </a:r>
            <a:r>
              <a:rPr lang="ko-KR" altLang="en-US" dirty="0" err="1" smtClean="0"/>
              <a:t>리포팅하는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사이트 이용을 좀 더 편리하게 만드는 역할을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사이트를 계속 테스트하고 피드백을 받으면서 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디자이너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 등과 협업하는 역할을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때로는 직접 고치기도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프로젝트 전반의 일정과 커뮤니케이션 위주의 갑</a:t>
            </a:r>
            <a:r>
              <a:rPr lang="en-US" altLang="ko-KR" dirty="0" smtClean="0"/>
              <a:t>(</a:t>
            </a:r>
            <a:r>
              <a:rPr lang="ko-KR" altLang="en-US" dirty="0"/>
              <a:t>甲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기획서 작성을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직접 프로그래밍을 하는 것이 아니기에 프로그래밍 언어가 있다는 것은 알지만 잘 모른다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약간 경력이 쌓이면 </a:t>
            </a:r>
            <a:r>
              <a:rPr lang="en-US" altLang="ko-KR" dirty="0" smtClean="0"/>
              <a:t>MVC</a:t>
            </a:r>
            <a:r>
              <a:rPr lang="ko-KR" altLang="en-US" smtClean="0"/>
              <a:t>모델 </a:t>
            </a:r>
            <a:r>
              <a:rPr lang="ko-KR" altLang="en-US" smtClean="0"/>
              <a:t>같</a:t>
            </a:r>
            <a:r>
              <a:rPr lang="ko-KR" altLang="en-US" smtClean="0"/>
              <a:t>은 </a:t>
            </a:r>
            <a:r>
              <a:rPr lang="ko-KR" altLang="en-US" dirty="0" smtClean="0"/>
              <a:t>개념을 </a:t>
            </a:r>
            <a:r>
              <a:rPr lang="ko-KR" altLang="en-US" dirty="0" err="1" smtClean="0"/>
              <a:t>알고있지만</a:t>
            </a:r>
            <a:r>
              <a:rPr lang="ko-KR" altLang="en-US" dirty="0" smtClean="0"/>
              <a:t> 개발자들의 언어로 풀어내는 것이 어렵기 때문에 자연어 위주의 기능명세로 개발자들을 어려움에 처하게 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사장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호출에 응함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문서 작업과 프로젝트 총괄을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때때로 </a:t>
            </a:r>
            <a:r>
              <a:rPr lang="ko-KR" altLang="en-US" dirty="0" err="1" smtClean="0"/>
              <a:t>고객사에</a:t>
            </a:r>
            <a:r>
              <a:rPr lang="ko-KR" altLang="en-US" dirty="0" smtClean="0"/>
              <a:t> 불려가기도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술상무를</a:t>
            </a:r>
            <a:r>
              <a:rPr lang="ko-KR" altLang="en-US" dirty="0" smtClean="0"/>
              <a:t> 해야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팀원들 싸우면 달래주기도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그지같은</a:t>
            </a:r>
            <a:r>
              <a:rPr lang="ko-KR" altLang="en-US" dirty="0" smtClean="0"/>
              <a:t> 일이 생기면 위 아래 양쪽에서 욕 얻어먹는 역할도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약간은 장난스럽게 적었지만 농담이 아닐 수도 있</a:t>
            </a:r>
            <a:r>
              <a:rPr lang="ko-KR" altLang="en-US" dirty="0"/>
              <a:t>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프로젝트 매니저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 전체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 </a:t>
            </a:r>
            <a:r>
              <a:rPr lang="ko-KR" altLang="en-US" dirty="0" err="1" smtClean="0"/>
              <a:t>관리등을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 굴러가게 하는 역할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관리 업무를 책임지며 외부 팀과 인터페이스 및 커뮤니케이션 담당하고 의견을 조율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내부팀의</a:t>
            </a:r>
            <a:r>
              <a:rPr lang="ko-KR" altLang="en-US" dirty="0" smtClean="0"/>
              <a:t> 외부의 폭풍으로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막아주는 </a:t>
            </a:r>
            <a:r>
              <a:rPr lang="ko-KR" altLang="en-US" dirty="0" err="1" smtClean="0"/>
              <a:t>쉴드</a:t>
            </a:r>
            <a:r>
              <a:rPr lang="ko-KR" altLang="en-US" dirty="0" smtClean="0"/>
              <a:t> 역할도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소규모에서는 대체로 팀장이 </a:t>
            </a:r>
            <a:r>
              <a:rPr lang="en-US" altLang="ko-KR" dirty="0" smtClean="0"/>
              <a:t>PM</a:t>
            </a:r>
            <a:r>
              <a:rPr lang="ko-KR" altLang="en-US" dirty="0" smtClean="0"/>
              <a:t>을 하는 경우가 많음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프로젝트 리더</a:t>
            </a:r>
            <a:endParaRPr lang="en-US" altLang="ko-KR" dirty="0" smtClean="0"/>
          </a:p>
          <a:p>
            <a:r>
              <a:rPr lang="ko-KR" altLang="en-US" dirty="0" smtClean="0"/>
              <a:t>프로젝트가 큰 경우에는 사람이 워낙 많기 때문에 </a:t>
            </a:r>
            <a:r>
              <a:rPr lang="en-US" altLang="ko-KR" dirty="0" smtClean="0"/>
              <a:t>PM</a:t>
            </a:r>
            <a:r>
              <a:rPr lang="ko-KR" altLang="en-US" dirty="0" smtClean="0"/>
              <a:t>이 모든 사람들을 다 관리하기 어려움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PM</a:t>
            </a:r>
            <a:r>
              <a:rPr lang="ko-KR" altLang="en-US" dirty="0" smtClean="0"/>
              <a:t> 밑에서 실제 프로젝트에서 기술적으로 일을 처리하는 역할</a:t>
            </a:r>
            <a:endParaRPr lang="en-US" altLang="ko-KR" dirty="0" smtClean="0"/>
          </a:p>
          <a:p>
            <a:r>
              <a:rPr lang="ko-KR" altLang="en-US" dirty="0" smtClean="0"/>
              <a:t>프로젝트를 진행하면서 필요한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, DB,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지원기술등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업무에 대한 전반적인 부분을 이해하는 개발</a:t>
            </a:r>
            <a:r>
              <a:rPr lang="ko-KR" altLang="en-US" dirty="0"/>
              <a:t>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그림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979673"/>
            <a:ext cx="6363698" cy="376701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그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6358" y="2028437"/>
            <a:ext cx="5571284" cy="366948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49053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디비</a:t>
            </a:r>
            <a:r>
              <a:rPr lang="ko-KR" altLang="en-US" dirty="0" smtClean="0"/>
              <a:t> 튜너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분석자</a:t>
            </a:r>
            <a:r>
              <a:rPr lang="ko-KR" altLang="en-US" dirty="0" smtClean="0"/>
              <a:t> 등의 </a:t>
            </a:r>
            <a:r>
              <a:rPr lang="ko-KR" altLang="en-US" dirty="0" err="1" smtClean="0"/>
              <a:t>직군이</a:t>
            </a:r>
            <a:r>
              <a:rPr lang="ko-KR" altLang="en-US" dirty="0" smtClean="0"/>
              <a:t> 여기에 속함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보통 이 </a:t>
            </a:r>
            <a:r>
              <a:rPr lang="ko-KR" altLang="en-US" dirty="0" err="1" smtClean="0"/>
              <a:t>직군은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쪽이 중요하거나 크거나 한 곳에서만 따로 두는 경향이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작은 회사에서는 특별한 상황이 아니면 따로 두지 않아도 무방함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백앤드</a:t>
            </a:r>
            <a:r>
              <a:rPr lang="ko-KR" altLang="en-US" dirty="0" smtClean="0"/>
              <a:t> 개발자</a:t>
            </a:r>
            <a:r>
              <a:rPr lang="en-US" altLang="ko-KR" dirty="0" smtClean="0"/>
              <a:t>(BACK END)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단순히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눈에 보이지 않는 쪽을 개발한다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고 생각하면 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ASP, JSP, PHP </a:t>
            </a:r>
            <a:r>
              <a:rPr lang="ko-KR" altLang="en-US" dirty="0" smtClean="0"/>
              <a:t>등 개발자가 여기에 속함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입출력과 연계되어 있으므로 주로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컨트롤도 맡아서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앤드</a:t>
            </a:r>
            <a:r>
              <a:rPr lang="ko-KR" altLang="en-US" dirty="0" smtClean="0"/>
              <a:t> 개발자</a:t>
            </a:r>
            <a:r>
              <a:rPr lang="en-US" altLang="ko-KR" dirty="0" smtClean="0"/>
              <a:t>(FRONT END)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사이트에서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눈에 보이는 부분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프로그래밍 한다고 보면됨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>, HTML, CSS</a:t>
            </a:r>
            <a:r>
              <a:rPr lang="ko-KR" altLang="en-US" dirty="0" smtClean="0"/>
              <a:t>등을 이용해서 메뉴 나오게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넘어가고 하는 것 등을 담당함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관리자</a:t>
            </a:r>
            <a:r>
              <a:rPr lang="en-US" altLang="ko-KR" dirty="0" smtClean="0"/>
              <a:t>?, </a:t>
            </a:r>
            <a:r>
              <a:rPr lang="ko-KR" altLang="en-US" dirty="0" smtClean="0"/>
              <a:t>서버 개발자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이쪽은 정확한 명칭이 뭔지 알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대체로 서버 구입부터 </a:t>
            </a:r>
            <a:r>
              <a:rPr lang="en-US" altLang="ko-KR" dirty="0" smtClean="0"/>
              <a:t>IDC</a:t>
            </a:r>
            <a:r>
              <a:rPr lang="ko-KR" altLang="en-US" dirty="0" smtClean="0"/>
              <a:t>에 넣고 관리하는 등의 작업을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하드웨어 쪽 지식도 좀 있어야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스크립트 프로그래밍도 하는 사람들이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디자이너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포토샵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일러스트레이트</a:t>
            </a:r>
            <a:r>
              <a:rPr lang="ko-KR" altLang="en-US" dirty="0" smtClean="0"/>
              <a:t> 등을 이용하여 그래픽 디자인 작업을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순수 디자이너로서 웹에 대한 지식이 없음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473</Words>
  <Application>Microsoft Office PowerPoint</Application>
  <PresentationFormat>화면 슬라이드 쇼(4:3)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웹 개발자 직군?</vt:lpstr>
      <vt:lpstr>슬라이드 2</vt:lpstr>
      <vt:lpstr>슬라이드 3</vt:lpstr>
      <vt:lpstr>슬라이드 4</vt:lpstr>
      <vt:lpstr>DB개발자</vt:lpstr>
      <vt:lpstr>백앤드 개발자(BACK END)</vt:lpstr>
      <vt:lpstr>프론트 앤드 개발자(FRONT END)</vt:lpstr>
      <vt:lpstr>서버 관리자?, 서버 개발자?</vt:lpstr>
      <vt:lpstr>웹 디자이너</vt:lpstr>
      <vt:lpstr>웹 퍼블리셔</vt:lpstr>
      <vt:lpstr>UI/UX</vt:lpstr>
      <vt:lpstr>기획자</vt:lpstr>
      <vt:lpstr>팀장</vt:lpstr>
      <vt:lpstr>PM</vt:lpstr>
      <vt:lpstr>PL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8</cp:revision>
  <dcterms:created xsi:type="dcterms:W3CDTF">2016-10-26T07:24:39Z</dcterms:created>
  <dcterms:modified xsi:type="dcterms:W3CDTF">2017-03-19T15:28:02Z</dcterms:modified>
</cp:coreProperties>
</file>