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2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9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184073"/>
            <a:ext cx="12192000" cy="2673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12109" y="1173020"/>
            <a:ext cx="7767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atin typeface="+mj-lt"/>
              </a:rPr>
              <a:t>UI </a:t>
            </a:r>
            <a:r>
              <a:rPr lang="ko-KR" altLang="en-US" sz="8000" b="1" dirty="0" smtClean="0">
                <a:latin typeface="+mj-lt"/>
              </a:rPr>
              <a:t>설계</a:t>
            </a:r>
            <a:endParaRPr lang="ko-KR" altLang="en-US" sz="80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4415976"/>
            <a:ext cx="6019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latin typeface="+mj-lt"/>
              </a:rPr>
              <a:t>OSG</a:t>
            </a:r>
            <a:r>
              <a:rPr lang="ko-KR" altLang="en-US" sz="4000" b="1" smtClean="0">
                <a:latin typeface="+mj-lt"/>
              </a:rPr>
              <a:t>조</a:t>
            </a:r>
            <a:endParaRPr lang="en-US" altLang="ko-KR" sz="4000" b="1" dirty="0" smtClean="0">
              <a:latin typeface="+mj-lt"/>
            </a:endParaRPr>
          </a:p>
          <a:p>
            <a:endParaRPr lang="en-US" altLang="ko-KR" sz="4000" b="1" dirty="0" smtClean="0">
              <a:latin typeface="+mj-lt"/>
            </a:endParaRPr>
          </a:p>
          <a:p>
            <a:r>
              <a:rPr lang="ko-KR" altLang="en-US" sz="2800" b="1" dirty="0" smtClean="0">
                <a:latin typeface="+mj-lt"/>
              </a:rPr>
              <a:t>팀장 </a:t>
            </a:r>
            <a:r>
              <a:rPr lang="en-US" altLang="ko-KR" sz="2800" b="1" dirty="0" smtClean="0">
                <a:latin typeface="+mj-lt"/>
              </a:rPr>
              <a:t>– </a:t>
            </a:r>
            <a:r>
              <a:rPr lang="ko-KR" altLang="en-US" sz="2800" b="1" dirty="0" smtClean="0">
                <a:latin typeface="+mj-lt"/>
              </a:rPr>
              <a:t>이주형</a:t>
            </a:r>
            <a:endParaRPr lang="en-US" altLang="ko-KR" sz="2800" b="1" dirty="0" smtClean="0">
              <a:latin typeface="+mj-lt"/>
            </a:endParaRPr>
          </a:p>
          <a:p>
            <a:r>
              <a:rPr lang="ko-KR" altLang="en-US" sz="2800" b="1" dirty="0" smtClean="0">
                <a:latin typeface="+mj-lt"/>
              </a:rPr>
              <a:t>팀원 </a:t>
            </a:r>
            <a:r>
              <a:rPr lang="en-US" altLang="ko-KR" sz="2800" b="1" dirty="0"/>
              <a:t>– </a:t>
            </a:r>
            <a:r>
              <a:rPr lang="ko-KR" altLang="en-US" sz="2800" b="1" dirty="0" smtClean="0"/>
              <a:t>박우연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장보문</a:t>
            </a:r>
            <a:endParaRPr lang="en-US" altLang="ko-KR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6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6218" y="57982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나의 페이지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가계부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5540" y="99414"/>
            <a:ext cx="88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3-4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14904" y="786837"/>
            <a:ext cx="7762189" cy="5742761"/>
            <a:chOff x="284672" y="671897"/>
            <a:chExt cx="7762189" cy="5742761"/>
          </a:xfrm>
        </p:grpSpPr>
        <p:sp>
          <p:nvSpPr>
            <p:cNvPr id="46" name="직사각형 45"/>
            <p:cNvSpPr/>
            <p:nvPr/>
          </p:nvSpPr>
          <p:spPr>
            <a:xfrm>
              <a:off x="586679" y="1761952"/>
              <a:ext cx="4648931" cy="4430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84672" y="671897"/>
              <a:ext cx="7762189" cy="5742761"/>
              <a:chOff x="284672" y="671897"/>
              <a:chExt cx="7762189" cy="574276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84672" y="671897"/>
                <a:ext cx="6779228" cy="5742761"/>
                <a:chOff x="284672" y="671897"/>
                <a:chExt cx="6779228" cy="5742761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284672" y="1397488"/>
                  <a:ext cx="6779228" cy="501717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84672" y="671897"/>
                  <a:ext cx="6779228" cy="46057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카테고리</a:t>
                  </a:r>
                  <a:r>
                    <a:rPr lang="en-US" altLang="ko-KR" dirty="0" smtClean="0"/>
                    <a:t> </a:t>
                  </a:r>
                  <a:endParaRPr lang="en-US" altLang="ko-KR" dirty="0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84672" y="1104569"/>
                  <a:ext cx="6779228" cy="29925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카드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가맹점 추천 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프리뷰  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나의 페이지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7063900" y="1140463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마우스 올리면</a:t>
                </a:r>
                <a:r>
                  <a:rPr lang="en-US" altLang="ko-KR" sz="900" dirty="0" smtClean="0"/>
                  <a:t/>
                </a:r>
                <a:br>
                  <a:rPr lang="en-US" altLang="ko-KR" sz="900" dirty="0" smtClean="0"/>
                </a:br>
                <a:r>
                  <a:rPr lang="ko-KR" altLang="en-US" sz="900" dirty="0" smtClean="0"/>
                  <a:t>밑에 창이 뜬다</a:t>
                </a:r>
                <a:r>
                  <a:rPr lang="en-US" altLang="ko-KR" sz="900" dirty="0" smtClean="0"/>
                  <a:t>.</a:t>
                </a:r>
                <a:endParaRPr lang="ko-KR" altLang="en-US" sz="900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11634" y="1389689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 내역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1634" y="1690407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가계부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11634" y="1991125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 정보 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093029" y="1836140"/>
              <a:ext cx="70539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4911634" y="1095307"/>
              <a:ext cx="2152266" cy="3007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212" y="19510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가계부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22" y="2586207"/>
            <a:ext cx="4164398" cy="311889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2896881" y="2927809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896881" y="3088917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10835" y="2927809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510835" y="3088917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89955" y="2927809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089955" y="3088917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669075" y="2927809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669075" y="3088917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69075" y="4125238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69075" y="4286346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69075" y="4739192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669075" y="4900300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239487" y="4739192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239487" y="4900300"/>
            <a:ext cx="31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9775" y="5830388"/>
            <a:ext cx="2371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사용한 금액</a:t>
            </a:r>
            <a:r>
              <a:rPr lang="en-US" altLang="ko-KR" sz="1000" dirty="0" smtClean="0"/>
              <a:t>:             </a:t>
            </a:r>
            <a:r>
              <a:rPr lang="ko-KR" altLang="en-US" sz="1000" dirty="0" smtClean="0"/>
              <a:t>혜택 받은 금액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17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6218" y="57982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나의 페이지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회원 정보 변경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5540" y="99414"/>
            <a:ext cx="88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3-4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14904" y="786837"/>
            <a:ext cx="7762189" cy="5742761"/>
            <a:chOff x="284672" y="671897"/>
            <a:chExt cx="7762189" cy="5742761"/>
          </a:xfrm>
        </p:grpSpPr>
        <p:sp>
          <p:nvSpPr>
            <p:cNvPr id="46" name="직사각형 45"/>
            <p:cNvSpPr/>
            <p:nvPr/>
          </p:nvSpPr>
          <p:spPr>
            <a:xfrm>
              <a:off x="586679" y="1761952"/>
              <a:ext cx="4648931" cy="4430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84672" y="671897"/>
              <a:ext cx="7762189" cy="5742761"/>
              <a:chOff x="284672" y="671897"/>
              <a:chExt cx="7762189" cy="574276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84672" y="671897"/>
                <a:ext cx="6779228" cy="5742761"/>
                <a:chOff x="284672" y="671897"/>
                <a:chExt cx="6779228" cy="5742761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284672" y="1397488"/>
                  <a:ext cx="6779228" cy="501717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84672" y="671897"/>
                  <a:ext cx="6779228" cy="46057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카테고리</a:t>
                  </a:r>
                  <a:r>
                    <a:rPr lang="en-US" altLang="ko-KR" dirty="0" smtClean="0"/>
                    <a:t> </a:t>
                  </a:r>
                  <a:endParaRPr lang="en-US" altLang="ko-KR" dirty="0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84672" y="1104569"/>
                  <a:ext cx="6779228" cy="29925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카드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가맹점 추천 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프리뷰  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나의 페이지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7063900" y="1140463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마우스 올리면</a:t>
                </a:r>
                <a:r>
                  <a:rPr lang="en-US" altLang="ko-KR" sz="900" dirty="0" smtClean="0"/>
                  <a:t/>
                </a:r>
                <a:br>
                  <a:rPr lang="en-US" altLang="ko-KR" sz="900" dirty="0" smtClean="0"/>
                </a:br>
                <a:r>
                  <a:rPr lang="ko-KR" altLang="en-US" sz="900" dirty="0" smtClean="0"/>
                  <a:t>밑에 창이 뜬다</a:t>
                </a:r>
                <a:r>
                  <a:rPr lang="en-US" altLang="ko-KR" sz="900" dirty="0" smtClean="0"/>
                  <a:t>.</a:t>
                </a:r>
                <a:endParaRPr lang="ko-KR" altLang="en-US" sz="900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11634" y="1389689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 내역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1634" y="1690407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가계부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11634" y="1991125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 정보 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058195" y="2122208"/>
              <a:ext cx="70539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4911634" y="1095307"/>
              <a:ext cx="2152266" cy="3007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212" y="1951080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 정보 변경 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3288767" y="2596883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288767" y="2923454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288767" y="3228254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88767" y="3541763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288767" y="3868334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288767" y="4173134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88767" y="4460517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288767" y="4787088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288767" y="5091888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74720" y="5797671"/>
            <a:ext cx="1027611" cy="27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68388" y="5798797"/>
            <a:ext cx="1027611" cy="27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837" y="304799"/>
            <a:ext cx="11979563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/>
          </a:p>
          <a:p>
            <a:pPr algn="ctr"/>
            <a:r>
              <a:rPr lang="ko-KR" altLang="en-US" sz="3600" b="1" dirty="0" smtClean="0"/>
              <a:t>목차</a:t>
            </a:r>
            <a:endParaRPr lang="en-US" altLang="ko-KR" sz="3600" b="1" dirty="0"/>
          </a:p>
          <a:p>
            <a:pPr algn="ctr"/>
            <a:endParaRPr lang="ko-KR" altLang="en-US" sz="2800" b="1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10836" y="255355"/>
            <a:ext cx="11979563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0835" y="679225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06218" y="1853946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3587" y="2296898"/>
            <a:ext cx="38523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비 로그인 시 페이지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 시 추천 카드 페이지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 시 추천 카드 신청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 시 추천 카드 상세보기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로그인시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r>
              <a:rPr lang="en-US" altLang="ko-KR" dirty="0" smtClean="0"/>
              <a:t>3-1. </a:t>
            </a:r>
            <a:r>
              <a:rPr lang="ko-KR" altLang="en-US" dirty="0" smtClean="0"/>
              <a:t>카드</a:t>
            </a:r>
            <a:endParaRPr lang="en-US" altLang="ko-KR" dirty="0" smtClean="0"/>
          </a:p>
          <a:p>
            <a:r>
              <a:rPr lang="en-US" altLang="ko-KR" dirty="0" smtClean="0"/>
              <a:t>3-2. </a:t>
            </a:r>
            <a:r>
              <a:rPr lang="ko-KR" altLang="en-US" dirty="0" smtClean="0"/>
              <a:t>가맹점 추천</a:t>
            </a:r>
            <a:endParaRPr lang="en-US" altLang="ko-KR" dirty="0" smtClean="0"/>
          </a:p>
          <a:p>
            <a:r>
              <a:rPr lang="en-US" altLang="ko-KR" dirty="0" smtClean="0"/>
              <a:t>3-3. </a:t>
            </a:r>
            <a:r>
              <a:rPr lang="ko-KR" altLang="en-US" dirty="0" smtClean="0"/>
              <a:t>프리뷰</a:t>
            </a:r>
            <a:endParaRPr lang="en-US" altLang="ko-KR" dirty="0" smtClean="0"/>
          </a:p>
          <a:p>
            <a:r>
              <a:rPr lang="en-US" altLang="ko-KR" dirty="0" smtClean="0"/>
              <a:t>3-4. </a:t>
            </a:r>
            <a:r>
              <a:rPr lang="ko-KR" altLang="en-US" dirty="0" smtClean="0"/>
              <a:t>나의 페이지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사용 내역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3-4. </a:t>
            </a:r>
            <a:r>
              <a:rPr lang="ko-KR" altLang="en-US" dirty="0" smtClean="0"/>
              <a:t>나의 페이지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가계부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3-4. </a:t>
            </a:r>
            <a:r>
              <a:rPr lang="ko-KR" altLang="en-US" dirty="0" smtClean="0"/>
              <a:t>나의 페이지</a:t>
            </a:r>
            <a:r>
              <a:rPr lang="en-US" altLang="ko-KR" dirty="0" smtClean="0"/>
              <a:t>( </a:t>
            </a:r>
            <a:r>
              <a:rPr lang="ko-KR" altLang="en-US" dirty="0" smtClean="0"/>
              <a:t>회원 정보 변경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양쪽 대괄호 1"/>
          <p:cNvSpPr/>
          <p:nvPr/>
        </p:nvSpPr>
        <p:spPr>
          <a:xfrm>
            <a:off x="1489166" y="2055223"/>
            <a:ext cx="9170125" cy="451104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비 로그인 시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5729" y="1934138"/>
            <a:ext cx="2989532" cy="2162858"/>
            <a:chOff x="871268" y="992472"/>
            <a:chExt cx="2989532" cy="2162858"/>
          </a:xfrm>
        </p:grpSpPr>
        <p:grpSp>
          <p:nvGrpSpPr>
            <p:cNvPr id="18" name="그룹 17"/>
            <p:cNvGrpSpPr/>
            <p:nvPr/>
          </p:nvGrpSpPr>
          <p:grpSpPr>
            <a:xfrm>
              <a:off x="871268" y="992472"/>
              <a:ext cx="2521264" cy="2162858"/>
              <a:chOff x="4835367" y="2236144"/>
              <a:chExt cx="2521264" cy="2162858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4835367" y="2236144"/>
                <a:ext cx="2521264" cy="2162858"/>
                <a:chOff x="4835367" y="2236144"/>
                <a:chExt cx="2521264" cy="2162858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4835367" y="2236144"/>
                  <a:ext cx="2521264" cy="2162858"/>
                  <a:chOff x="4835367" y="2732415"/>
                  <a:chExt cx="2521264" cy="2162858"/>
                </a:xfrm>
              </p:grpSpPr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4835367" y="2732415"/>
                    <a:ext cx="2521264" cy="2162858"/>
                    <a:chOff x="4835367" y="2732415"/>
                    <a:chExt cx="2521264" cy="2162858"/>
                  </a:xfrm>
                </p:grpSpPr>
                <p:grpSp>
                  <p:nvGrpSpPr>
                    <p:cNvPr id="25" name="그룹 24"/>
                    <p:cNvGrpSpPr/>
                    <p:nvPr/>
                  </p:nvGrpSpPr>
                  <p:grpSpPr>
                    <a:xfrm>
                      <a:off x="4835367" y="2732415"/>
                      <a:ext cx="2521264" cy="2162858"/>
                      <a:chOff x="4350590" y="2775254"/>
                      <a:chExt cx="2521264" cy="2162858"/>
                    </a:xfrm>
                  </p:grpSpPr>
                  <p:sp>
                    <p:nvSpPr>
                      <p:cNvPr id="27" name="직사각형 26"/>
                      <p:cNvSpPr/>
                      <p:nvPr/>
                    </p:nvSpPr>
                    <p:spPr>
                      <a:xfrm>
                        <a:off x="4350590" y="3500845"/>
                        <a:ext cx="2521264" cy="143726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4350590" y="2775254"/>
                        <a:ext cx="2521264" cy="46057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dirty="0"/>
                          <a:t>추천 카드 페이지</a:t>
                        </a:r>
                        <a:endParaRPr lang="en-US" altLang="ko-KR" dirty="0"/>
                      </a:p>
                    </p:txBody>
                  </p:sp>
                  <p:sp>
                    <p:nvSpPr>
                      <p:cNvPr id="29" name="직사각형 28"/>
                      <p:cNvSpPr/>
                      <p:nvPr/>
                    </p:nvSpPr>
                    <p:spPr>
                      <a:xfrm>
                        <a:off x="4350590" y="3200127"/>
                        <a:ext cx="2521264" cy="2992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mtClean="0">
                            <a:solidFill>
                              <a:schemeClr val="tx1"/>
                            </a:solidFill>
                          </a:rPr>
                          <a:t>카테고리</a:t>
                        </a:r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6" name="직사각형 25"/>
                    <p:cNvSpPr/>
                    <p:nvPr/>
                  </p:nvSpPr>
                  <p:spPr>
                    <a:xfrm>
                      <a:off x="6640945" y="3722255"/>
                      <a:ext cx="554182" cy="3188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978400" y="3639127"/>
                    <a:ext cx="1542473" cy="8312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카드추천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                     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직사각형 21"/>
                <p:cNvSpPr/>
                <p:nvPr/>
              </p:nvSpPr>
              <p:spPr>
                <a:xfrm>
                  <a:off x="6188364" y="3844083"/>
                  <a:ext cx="332509" cy="1208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GO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6188364" y="3833090"/>
                <a:ext cx="332509" cy="12930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화살표 연결선 32"/>
            <p:cNvCxnSpPr>
              <a:stCxn id="20" idx="3"/>
            </p:cNvCxnSpPr>
            <p:nvPr/>
          </p:nvCxnSpPr>
          <p:spPr>
            <a:xfrm>
              <a:off x="2556774" y="2654073"/>
              <a:ext cx="1304026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145310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14789" y="2207491"/>
              <a:ext cx="129309" cy="936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84268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53747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23226" y="2207491"/>
              <a:ext cx="129309" cy="936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92705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162184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331663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45310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14789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4268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653747" y="2351621"/>
              <a:ext cx="129309" cy="936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23226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92705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62184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31663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980872" y="545654"/>
            <a:ext cx="3908552" cy="3553960"/>
            <a:chOff x="3980872" y="580336"/>
            <a:chExt cx="3908552" cy="3553960"/>
          </a:xfrm>
        </p:grpSpPr>
        <p:grpSp>
          <p:nvGrpSpPr>
            <p:cNvPr id="87" name="그룹 86"/>
            <p:cNvGrpSpPr/>
            <p:nvPr/>
          </p:nvGrpSpPr>
          <p:grpSpPr>
            <a:xfrm>
              <a:off x="3980872" y="580336"/>
              <a:ext cx="3908552" cy="3553960"/>
              <a:chOff x="4062430" y="1283435"/>
              <a:chExt cx="3908552" cy="355396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062430" y="1283435"/>
                <a:ext cx="3908552" cy="3553960"/>
                <a:chOff x="4835367" y="2902282"/>
                <a:chExt cx="2521264" cy="2074840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4835367" y="2902282"/>
                  <a:ext cx="2521264" cy="2074840"/>
                  <a:chOff x="4835367" y="2902282"/>
                  <a:chExt cx="2521264" cy="2074840"/>
                </a:xfrm>
              </p:grpSpPr>
              <p:grpSp>
                <p:nvGrpSpPr>
                  <p:cNvPr id="74" name="그룹 73"/>
                  <p:cNvGrpSpPr/>
                  <p:nvPr/>
                </p:nvGrpSpPr>
                <p:grpSpPr>
                  <a:xfrm>
                    <a:off x="4835367" y="2902282"/>
                    <a:ext cx="2521264" cy="2074840"/>
                    <a:chOff x="4350590" y="2945121"/>
                    <a:chExt cx="2521264" cy="2074840"/>
                  </a:xfrm>
                </p:grpSpPr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4350590" y="3433775"/>
                      <a:ext cx="2521264" cy="158618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4350590" y="2945121"/>
                      <a:ext cx="2521264" cy="257135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/>
                        <a:t>추천 카드 </a:t>
                      </a:r>
                      <a:r>
                        <a:rPr lang="ko-KR" altLang="en-US" dirty="0" smtClean="0"/>
                        <a:t>페이지</a:t>
                      </a:r>
                      <a:endParaRPr lang="en-US" altLang="ko-KR" dirty="0"/>
                    </a:p>
                  </p:txBody>
                </p:sp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4350590" y="3200128"/>
                      <a:ext cx="2521264" cy="1815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6640945" y="3722255"/>
                    <a:ext cx="554182" cy="3188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로그인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4978400" y="3639126"/>
                  <a:ext cx="1542473" cy="1154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카드추천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                     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>
              <a:xfrm>
                <a:off x="4422215" y="3143834"/>
                <a:ext cx="499283" cy="26596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107637" y="2973752"/>
                <a:ext cx="1413387" cy="6061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95223" y="3024951"/>
                <a:ext cx="14382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브랜드 </a:t>
                </a:r>
                <a:r>
                  <a:rPr lang="en-US" altLang="ko-KR" sz="800" dirty="0" smtClean="0"/>
                  <a:t>/ </a:t>
                </a:r>
                <a:r>
                  <a:rPr lang="ko-KR" altLang="en-US" sz="800" dirty="0" smtClean="0"/>
                  <a:t>연회비 </a:t>
                </a:r>
                <a:r>
                  <a:rPr lang="en-US" altLang="ko-KR" sz="800" dirty="0" smtClean="0"/>
                  <a:t>/ </a:t>
                </a:r>
                <a:r>
                  <a:rPr lang="ko-KR" altLang="en-US" sz="800" dirty="0" err="1" smtClean="0"/>
                  <a:t>전월기준</a:t>
                </a:r>
                <a:endParaRPr lang="ko-KR" altLang="en-US" sz="8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199554" y="3282565"/>
                <a:ext cx="536179" cy="2403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836885" y="3282565"/>
                <a:ext cx="568745" cy="2403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163811" y="3288619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카드 신청</a:t>
                </a:r>
                <a:endParaRPr lang="ko-KR" altLang="en-US" sz="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843008" y="329502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상세보기</a:t>
                </a:r>
                <a:endParaRPr lang="ko-KR" altLang="en-US" sz="800" dirty="0"/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4328244" y="3217449"/>
              <a:ext cx="499283" cy="265966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13666" y="3047367"/>
              <a:ext cx="1413387" cy="606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01252" y="3098566"/>
              <a:ext cx="1438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브랜드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연회비 </a:t>
              </a:r>
              <a:r>
                <a:rPr lang="en-US" altLang="ko-KR" sz="800" dirty="0" smtClean="0"/>
                <a:t>/ </a:t>
              </a:r>
              <a:r>
                <a:rPr lang="ko-KR" altLang="en-US" sz="800" dirty="0" err="1" smtClean="0"/>
                <a:t>전월기준</a:t>
              </a:r>
              <a:endParaRPr lang="ko-KR" alt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69840" y="3362234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카드 신청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49037" y="336863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상세보기</a:t>
              </a:r>
              <a:endParaRPr lang="ko-KR" altLang="en-US" sz="8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13378" y="3350705"/>
              <a:ext cx="536179" cy="2403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750709" y="3350705"/>
              <a:ext cx="568745" cy="2403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122358" y="3358909"/>
              <a:ext cx="511824" cy="22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754064" y="2585584"/>
              <a:ext cx="574625" cy="22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직선 화살표 연결선 97"/>
          <p:cNvCxnSpPr>
            <a:stCxn id="95" idx="2"/>
          </p:cNvCxnSpPr>
          <p:nvPr/>
        </p:nvCxnSpPr>
        <p:spPr>
          <a:xfrm flipH="1">
            <a:off x="5375564" y="3549027"/>
            <a:ext cx="2706" cy="7296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344072" y="2705319"/>
            <a:ext cx="19501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3992559" y="4430165"/>
            <a:ext cx="2521264" cy="2162858"/>
            <a:chOff x="3980872" y="4428005"/>
            <a:chExt cx="2521264" cy="2162858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980872" y="4428005"/>
              <a:ext cx="2521264" cy="2162858"/>
              <a:chOff x="4835367" y="2732415"/>
              <a:chExt cx="2521264" cy="2162858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4835367" y="2732415"/>
                <a:ext cx="2521264" cy="2162858"/>
                <a:chOff x="4835367" y="2732415"/>
                <a:chExt cx="2521264" cy="2162858"/>
              </a:xfrm>
            </p:grpSpPr>
            <p:grpSp>
              <p:nvGrpSpPr>
                <p:cNvPr id="109" name="그룹 108"/>
                <p:cNvGrpSpPr/>
                <p:nvPr/>
              </p:nvGrpSpPr>
              <p:grpSpPr>
                <a:xfrm>
                  <a:off x="4835367" y="2732415"/>
                  <a:ext cx="2521264" cy="2162858"/>
                  <a:chOff x="4350590" y="2775254"/>
                  <a:chExt cx="2521264" cy="2162858"/>
                </a:xfrm>
              </p:grpSpPr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4350590" y="3500845"/>
                    <a:ext cx="2521264" cy="14372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4350590" y="2775254"/>
                    <a:ext cx="2521264" cy="46057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카드 신청</a:t>
                    </a:r>
                    <a:endParaRPr lang="ko-KR" altLang="en-US" dirty="0"/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4350590" y="3200127"/>
                    <a:ext cx="2521264" cy="2992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0" name="직사각형 109"/>
                <p:cNvSpPr/>
                <p:nvPr/>
              </p:nvSpPr>
              <p:spPr>
                <a:xfrm>
                  <a:off x="6632235" y="3722255"/>
                  <a:ext cx="640603" cy="31884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8" name="직사각형 107"/>
              <p:cNvSpPr/>
              <p:nvPr/>
            </p:nvSpPr>
            <p:spPr>
              <a:xfrm>
                <a:off x="4978400" y="3639127"/>
                <a:ext cx="1542473" cy="8312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카드신청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5" name="직선 연결선 114"/>
            <p:cNvCxnSpPr/>
            <p:nvPr/>
          </p:nvCxnSpPr>
          <p:spPr>
            <a:xfrm>
              <a:off x="4340657" y="5736689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340657" y="5872229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338659" y="6046108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/>
          <p:cNvGrpSpPr/>
          <p:nvPr/>
        </p:nvGrpSpPr>
        <p:grpSpPr>
          <a:xfrm>
            <a:off x="8683453" y="545654"/>
            <a:ext cx="2521264" cy="3765299"/>
            <a:chOff x="8779162" y="1652546"/>
            <a:chExt cx="2521264" cy="3765299"/>
          </a:xfrm>
        </p:grpSpPr>
        <p:grpSp>
          <p:nvGrpSpPr>
            <p:cNvPr id="119" name="그룹 118"/>
            <p:cNvGrpSpPr/>
            <p:nvPr/>
          </p:nvGrpSpPr>
          <p:grpSpPr>
            <a:xfrm>
              <a:off x="8779162" y="1652546"/>
              <a:ext cx="2521264" cy="3765299"/>
              <a:chOff x="3980872" y="4428005"/>
              <a:chExt cx="2521264" cy="3765299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3980872" y="4428005"/>
                <a:ext cx="2521264" cy="3765299"/>
                <a:chOff x="4835367" y="2732415"/>
                <a:chExt cx="2521264" cy="3765299"/>
              </a:xfrm>
            </p:grpSpPr>
            <p:grpSp>
              <p:nvGrpSpPr>
                <p:cNvPr id="124" name="그룹 123"/>
                <p:cNvGrpSpPr/>
                <p:nvPr/>
              </p:nvGrpSpPr>
              <p:grpSpPr>
                <a:xfrm>
                  <a:off x="4835367" y="2732415"/>
                  <a:ext cx="2521264" cy="3765299"/>
                  <a:chOff x="4835367" y="2732415"/>
                  <a:chExt cx="2521264" cy="3765299"/>
                </a:xfrm>
              </p:grpSpPr>
              <p:grpSp>
                <p:nvGrpSpPr>
                  <p:cNvPr id="126" name="그룹 125"/>
                  <p:cNvGrpSpPr/>
                  <p:nvPr/>
                </p:nvGrpSpPr>
                <p:grpSpPr>
                  <a:xfrm>
                    <a:off x="4835367" y="2732415"/>
                    <a:ext cx="2521264" cy="3765299"/>
                    <a:chOff x="4350590" y="2775254"/>
                    <a:chExt cx="2521264" cy="3765299"/>
                  </a:xfrm>
                </p:grpSpPr>
                <p:sp>
                  <p:nvSpPr>
                    <p:cNvPr id="128" name="직사각형 127"/>
                    <p:cNvSpPr/>
                    <p:nvPr/>
                  </p:nvSpPr>
                  <p:spPr>
                    <a:xfrm>
                      <a:off x="4350590" y="3500845"/>
                      <a:ext cx="2521264" cy="303970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9" name="직사각형 128"/>
                    <p:cNvSpPr/>
                    <p:nvPr/>
                  </p:nvSpPr>
                  <p:spPr>
                    <a:xfrm>
                      <a:off x="4350590" y="2775254"/>
                      <a:ext cx="2521264" cy="460572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/>
                        <a:t>상세보기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30" name="직사각형 129"/>
                    <p:cNvSpPr/>
                    <p:nvPr/>
                  </p:nvSpPr>
                  <p:spPr>
                    <a:xfrm>
                      <a:off x="4350590" y="3200127"/>
                      <a:ext cx="2521264" cy="299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6640945" y="3722255"/>
                    <a:ext cx="554182" cy="3188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로그인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직사각형 124"/>
                <p:cNvSpPr/>
                <p:nvPr/>
              </p:nvSpPr>
              <p:spPr>
                <a:xfrm>
                  <a:off x="4978400" y="3639127"/>
                  <a:ext cx="1542473" cy="83127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카드 상세 보기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                     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1" name="직선 연결선 120"/>
              <p:cNvCxnSpPr/>
              <p:nvPr/>
            </p:nvCxnSpPr>
            <p:spPr>
              <a:xfrm>
                <a:off x="4340657" y="5736689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4340657" y="5872229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4338659" y="6046108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직사각형 130"/>
            <p:cNvSpPr/>
            <p:nvPr/>
          </p:nvSpPr>
          <p:spPr>
            <a:xfrm>
              <a:off x="8928334" y="3780302"/>
              <a:ext cx="1542473" cy="858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코멘트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9152666" y="4125841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9152666" y="4261381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9150668" y="4435260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/>
            <p:cNvSpPr/>
            <p:nvPr/>
          </p:nvSpPr>
          <p:spPr>
            <a:xfrm>
              <a:off x="8922195" y="4698922"/>
              <a:ext cx="1542473" cy="549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코멘트 내용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9903029" y="4842820"/>
              <a:ext cx="487748" cy="235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작성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69049" y="4144624"/>
            <a:ext cx="2955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카드 신청을 클릭 하면 로그인 화면으로 이동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8668070" y="4386945"/>
            <a:ext cx="3047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코멘트의 내용을 작성하려 하면 로그인 화면으로 이동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84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로그인시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871268" y="992472"/>
            <a:ext cx="2521264" cy="2162858"/>
            <a:chOff x="4835367" y="2236144"/>
            <a:chExt cx="2521264" cy="2162858"/>
          </a:xfrm>
        </p:grpSpPr>
        <p:grpSp>
          <p:nvGrpSpPr>
            <p:cNvPr id="50" name="그룹 49"/>
            <p:cNvGrpSpPr/>
            <p:nvPr/>
          </p:nvGrpSpPr>
          <p:grpSpPr>
            <a:xfrm>
              <a:off x="4835367" y="2236144"/>
              <a:ext cx="2521264" cy="2162858"/>
              <a:chOff x="4835367" y="2732415"/>
              <a:chExt cx="2521264" cy="2162858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835367" y="2732415"/>
                <a:ext cx="2521264" cy="2162858"/>
                <a:chOff x="4835367" y="2732415"/>
                <a:chExt cx="2521264" cy="2162858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4835367" y="2732415"/>
                  <a:ext cx="2521264" cy="2162858"/>
                  <a:chOff x="4350590" y="2775254"/>
                  <a:chExt cx="2521264" cy="2162858"/>
                </a:xfrm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4350590" y="3500845"/>
                    <a:ext cx="2521264" cy="14372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350590" y="2775254"/>
                    <a:ext cx="2521264" cy="46057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메인 </a:t>
                    </a:r>
                    <a:r>
                      <a:rPr lang="ko-KR" altLang="en-US" dirty="0"/>
                      <a:t>페이지</a:t>
                    </a:r>
                    <a:endParaRPr lang="en-US" altLang="ko-KR" dirty="0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4350590" y="3200127"/>
                    <a:ext cx="2521264" cy="2992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5" name="직사각형 54"/>
                <p:cNvSpPr/>
                <p:nvPr/>
              </p:nvSpPr>
              <p:spPr>
                <a:xfrm>
                  <a:off x="6640945" y="3722255"/>
                  <a:ext cx="554182" cy="31884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로그인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직사각형 52"/>
              <p:cNvSpPr/>
              <p:nvPr/>
            </p:nvSpPr>
            <p:spPr>
              <a:xfrm>
                <a:off x="4978400" y="3639127"/>
                <a:ext cx="1542473" cy="8312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카드추천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6188364" y="3844083"/>
              <a:ext cx="332509" cy="120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GO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676846" y="1980849"/>
            <a:ext cx="554034" cy="326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230880" y="2121845"/>
            <a:ext cx="108857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2532" y="1803807"/>
            <a:ext cx="926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로그인 성공</a:t>
            </a:r>
            <a:endParaRPr lang="ko-KR" altLang="en-US" sz="9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4602496" y="580334"/>
            <a:ext cx="6779228" cy="5742761"/>
            <a:chOff x="4602496" y="580334"/>
            <a:chExt cx="6779228" cy="5742761"/>
          </a:xfrm>
        </p:grpSpPr>
        <p:grpSp>
          <p:nvGrpSpPr>
            <p:cNvPr id="65" name="그룹 64"/>
            <p:cNvGrpSpPr/>
            <p:nvPr/>
          </p:nvGrpSpPr>
          <p:grpSpPr>
            <a:xfrm>
              <a:off x="4602496" y="580334"/>
              <a:ext cx="6779228" cy="5742761"/>
              <a:chOff x="4835367" y="2732415"/>
              <a:chExt cx="2521264" cy="5742761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4835367" y="2732415"/>
                <a:ext cx="2521264" cy="5742761"/>
                <a:chOff x="4835367" y="2732415"/>
                <a:chExt cx="2521264" cy="5742761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4835367" y="2732415"/>
                  <a:ext cx="2521264" cy="5742761"/>
                  <a:chOff x="4350590" y="2775254"/>
                  <a:chExt cx="2521264" cy="5742761"/>
                </a:xfrm>
              </p:grpSpPr>
              <p:sp>
                <p:nvSpPr>
                  <p:cNvPr id="71" name="직사각형 70"/>
                  <p:cNvSpPr/>
                  <p:nvPr/>
                </p:nvSpPr>
                <p:spPr>
                  <a:xfrm>
                    <a:off x="4350590" y="3500845"/>
                    <a:ext cx="2521264" cy="501717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/>
                  <p:cNvSpPr/>
                  <p:nvPr/>
                </p:nvSpPr>
                <p:spPr>
                  <a:xfrm>
                    <a:off x="4350590" y="2775254"/>
                    <a:ext cx="2521264" cy="46057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메인 </a:t>
                    </a:r>
                    <a:r>
                      <a:rPr lang="ko-KR" altLang="en-US" dirty="0"/>
                      <a:t>페이지</a:t>
                    </a:r>
                    <a:endParaRPr lang="en-US" altLang="ko-KR" dirty="0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4350590" y="3200127"/>
                    <a:ext cx="2521264" cy="2992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직사각형 69"/>
                <p:cNvSpPr/>
                <p:nvPr/>
              </p:nvSpPr>
              <p:spPr>
                <a:xfrm>
                  <a:off x="6812652" y="3722254"/>
                  <a:ext cx="427522" cy="7481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978400" y="3639127"/>
                <a:ext cx="1728985" cy="17699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 혜택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0001792" y="2035354"/>
              <a:ext cx="984069" cy="22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61570" y="1936513"/>
              <a:ext cx="729928" cy="414008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70279" y="2596759"/>
              <a:ext cx="729928" cy="414008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60238" y="2008498"/>
              <a:ext cx="1944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 </a:t>
              </a:r>
              <a:r>
                <a:rPr lang="ko-KR" altLang="en-US" sz="900" dirty="0" smtClean="0"/>
                <a:t>혜택 받은 내용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할인 받은 금액</a:t>
              </a:r>
              <a:endParaRPr lang="ko-KR" altLang="en-US" sz="9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011560" y="3402537"/>
              <a:ext cx="4648931" cy="10557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가계부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33483" y="3902537"/>
              <a:ext cx="27863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900" dirty="0" smtClean="0"/>
                <a:t>총 지출한 금액         </a:t>
              </a:r>
              <a:r>
                <a:rPr lang="en-US" altLang="ko-KR" sz="900" dirty="0" smtClean="0"/>
                <a:t>/        </a:t>
              </a:r>
              <a:r>
                <a:rPr lang="ko-KR" altLang="en-US" sz="900" dirty="0" smtClean="0"/>
                <a:t>총 혜택 받은 금액</a:t>
              </a:r>
              <a:endParaRPr lang="ko-KR" altLang="en-US" sz="9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11560" y="4628241"/>
              <a:ext cx="4648931" cy="1546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가맹점 추천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270279" y="5103223"/>
              <a:ext cx="4126270" cy="94052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1195" y="1687013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이달의</a:t>
              </a:r>
              <a:endParaRPr lang="ko-KR" altLang="en-US" sz="9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461195" y="3578166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이달의</a:t>
              </a:r>
              <a:endParaRPr lang="ko-KR" altLang="en-US" sz="9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760237" y="1944246"/>
              <a:ext cx="1944763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54270" y="2683364"/>
              <a:ext cx="1944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 </a:t>
              </a:r>
              <a:r>
                <a:rPr lang="ko-KR" altLang="en-US" sz="900" dirty="0" smtClean="0"/>
                <a:t>혜택 받은 내용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할인 받은 금액</a:t>
              </a:r>
              <a:endParaRPr lang="ko-KR" altLang="en-US" sz="9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754270" y="2618098"/>
              <a:ext cx="1944763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237691" y="3827399"/>
              <a:ext cx="2978330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1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카테고리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  <a:endParaRPr lang="en-US" altLang="ko-KR" sz="2800" b="1" dirty="0" smtClean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84671" y="804254"/>
            <a:ext cx="6779228" cy="5742761"/>
            <a:chOff x="4602496" y="580334"/>
            <a:chExt cx="6779228" cy="5742761"/>
          </a:xfrm>
        </p:grpSpPr>
        <p:grpSp>
          <p:nvGrpSpPr>
            <p:cNvPr id="42" name="그룹 41"/>
            <p:cNvGrpSpPr/>
            <p:nvPr/>
          </p:nvGrpSpPr>
          <p:grpSpPr>
            <a:xfrm>
              <a:off x="4602496" y="580334"/>
              <a:ext cx="6779228" cy="5742761"/>
              <a:chOff x="4835367" y="2732415"/>
              <a:chExt cx="2521264" cy="5742761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4835367" y="2732415"/>
                <a:ext cx="2521264" cy="5742761"/>
                <a:chOff x="4835367" y="2732415"/>
                <a:chExt cx="2521264" cy="5742761"/>
              </a:xfrm>
            </p:grpSpPr>
            <p:grpSp>
              <p:nvGrpSpPr>
                <p:cNvPr id="93" name="그룹 92"/>
                <p:cNvGrpSpPr/>
                <p:nvPr/>
              </p:nvGrpSpPr>
              <p:grpSpPr>
                <a:xfrm>
                  <a:off x="4835367" y="2732415"/>
                  <a:ext cx="2521264" cy="5742761"/>
                  <a:chOff x="4350590" y="2775254"/>
                  <a:chExt cx="2521264" cy="5742761"/>
                </a:xfrm>
              </p:grpSpPr>
              <p:sp>
                <p:nvSpPr>
                  <p:cNvPr id="95" name="직사각형 94"/>
                  <p:cNvSpPr/>
                  <p:nvPr/>
                </p:nvSpPr>
                <p:spPr>
                  <a:xfrm>
                    <a:off x="4350590" y="3500845"/>
                    <a:ext cx="2521264" cy="501717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350590" y="2775254"/>
                    <a:ext cx="2521264" cy="46057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메인 </a:t>
                    </a:r>
                    <a:r>
                      <a:rPr lang="ko-KR" altLang="en-US" dirty="0"/>
                      <a:t>페이지</a:t>
                    </a:r>
                    <a:endParaRPr lang="en-US" altLang="ko-KR" dirty="0"/>
                  </a:p>
                </p:txBody>
              </p:sp>
              <p:sp>
                <p:nvSpPr>
                  <p:cNvPr id="97" name="직사각형 96"/>
                  <p:cNvSpPr/>
                  <p:nvPr/>
                </p:nvSpPr>
                <p:spPr>
                  <a:xfrm>
                    <a:off x="4350590" y="3200127"/>
                    <a:ext cx="2521264" cy="2992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직사각형 93"/>
                <p:cNvSpPr/>
                <p:nvPr/>
              </p:nvSpPr>
              <p:spPr>
                <a:xfrm>
                  <a:off x="6812652" y="3722254"/>
                  <a:ext cx="427522" cy="7481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직사각형 91"/>
              <p:cNvSpPr/>
              <p:nvPr/>
            </p:nvSpPr>
            <p:spPr>
              <a:xfrm>
                <a:off x="4978400" y="3639127"/>
                <a:ext cx="1728985" cy="17699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 혜택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001792" y="2035354"/>
              <a:ext cx="984069" cy="22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61570" y="1936513"/>
              <a:ext cx="729928" cy="414008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270279" y="2596759"/>
              <a:ext cx="729928" cy="414008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60238" y="2008498"/>
              <a:ext cx="1944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 </a:t>
              </a:r>
              <a:r>
                <a:rPr lang="ko-KR" altLang="en-US" sz="900" dirty="0" smtClean="0"/>
                <a:t>혜택 받은 내용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할인 받은 금액</a:t>
              </a:r>
              <a:endParaRPr lang="ko-KR" altLang="en-US" sz="9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11560" y="3402537"/>
              <a:ext cx="4648931" cy="10557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가계부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33483" y="3902537"/>
              <a:ext cx="27863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900" dirty="0" smtClean="0"/>
                <a:t>총 지출한 금액         </a:t>
              </a:r>
              <a:r>
                <a:rPr lang="en-US" altLang="ko-KR" sz="900" dirty="0" smtClean="0"/>
                <a:t>/        </a:t>
              </a:r>
              <a:r>
                <a:rPr lang="ko-KR" altLang="en-US" sz="900" dirty="0" smtClean="0"/>
                <a:t>총 혜택 받은 금액</a:t>
              </a:r>
              <a:endParaRPr lang="ko-KR" altLang="en-US" sz="9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011560" y="4628241"/>
              <a:ext cx="4648931" cy="1546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가맹점 추천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70279" y="5103223"/>
              <a:ext cx="4126270" cy="94052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61195" y="1687013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이달의</a:t>
              </a:r>
              <a:endParaRPr lang="ko-KR" altLang="en-US" sz="9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61195" y="3578166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이달의</a:t>
              </a:r>
              <a:endParaRPr lang="ko-KR" altLang="en-US" sz="9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760237" y="1944246"/>
              <a:ext cx="1944763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54270" y="2683364"/>
              <a:ext cx="1944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- </a:t>
              </a:r>
              <a:r>
                <a:rPr lang="ko-KR" altLang="en-US" sz="900" dirty="0" smtClean="0"/>
                <a:t>혜택 받은 내용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할인 받은 금액</a:t>
              </a:r>
              <a:endParaRPr lang="ko-KR" altLang="en-US" sz="9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754270" y="2618098"/>
              <a:ext cx="1944763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237691" y="3827399"/>
              <a:ext cx="2978330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284671" y="1229634"/>
            <a:ext cx="6779228" cy="299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7977054" y="1382374"/>
            <a:ext cx="217714" cy="4292603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8481774" y="1920218"/>
            <a:ext cx="2978330" cy="3510833"/>
            <a:chOff x="8473065" y="1231210"/>
            <a:chExt cx="2978330" cy="3510833"/>
          </a:xfrm>
        </p:grpSpPr>
        <p:sp>
          <p:nvSpPr>
            <p:cNvPr id="101" name="직사각형 100"/>
            <p:cNvSpPr/>
            <p:nvPr/>
          </p:nvSpPr>
          <p:spPr>
            <a:xfrm>
              <a:off x="8473065" y="1231210"/>
              <a:ext cx="2978330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카드 신청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473065" y="2277963"/>
              <a:ext cx="2978330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가맹점 추천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473065" y="3324716"/>
              <a:ext cx="2978330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프리뷰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473065" y="4371469"/>
              <a:ext cx="2978330" cy="370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나의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꺾인 연결선 22"/>
          <p:cNvCxnSpPr>
            <a:stCxn id="98" idx="3"/>
            <a:endCxn id="13" idx="1"/>
          </p:cNvCxnSpPr>
          <p:nvPr/>
        </p:nvCxnSpPr>
        <p:spPr>
          <a:xfrm>
            <a:off x="7063899" y="1379262"/>
            <a:ext cx="913155" cy="214941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15729" y="1934138"/>
            <a:ext cx="3060312" cy="2162858"/>
            <a:chOff x="871268" y="992472"/>
            <a:chExt cx="3060312" cy="2162858"/>
          </a:xfrm>
        </p:grpSpPr>
        <p:grpSp>
          <p:nvGrpSpPr>
            <p:cNvPr id="18" name="그룹 17"/>
            <p:cNvGrpSpPr/>
            <p:nvPr/>
          </p:nvGrpSpPr>
          <p:grpSpPr>
            <a:xfrm>
              <a:off x="871268" y="992472"/>
              <a:ext cx="3060312" cy="2162858"/>
              <a:chOff x="4835367" y="2236144"/>
              <a:chExt cx="3060312" cy="2162858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4835367" y="2236144"/>
                <a:ext cx="3060312" cy="2162858"/>
                <a:chOff x="4835367" y="2236144"/>
                <a:chExt cx="3060312" cy="2162858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4835367" y="2236144"/>
                  <a:ext cx="3060312" cy="2162858"/>
                  <a:chOff x="4835367" y="2732415"/>
                  <a:chExt cx="3060312" cy="2162858"/>
                </a:xfrm>
              </p:grpSpPr>
              <p:grpSp>
                <p:nvGrpSpPr>
                  <p:cNvPr id="25" name="그룹 24"/>
                  <p:cNvGrpSpPr/>
                  <p:nvPr/>
                </p:nvGrpSpPr>
                <p:grpSpPr>
                  <a:xfrm>
                    <a:off x="4835367" y="2732415"/>
                    <a:ext cx="3060312" cy="2162858"/>
                    <a:chOff x="4350590" y="2775254"/>
                    <a:chExt cx="3060312" cy="2162858"/>
                  </a:xfrm>
                </p:grpSpPr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4350590" y="3500845"/>
                      <a:ext cx="3060312" cy="14372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4350590" y="2775254"/>
                      <a:ext cx="3060312" cy="460572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/>
                        <a:t>카테고리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카드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4350590" y="3200127"/>
                      <a:ext cx="3060312" cy="299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978400" y="3639127"/>
                    <a:ext cx="1542473" cy="8312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카드추천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                     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직사각형 21"/>
                <p:cNvSpPr/>
                <p:nvPr/>
              </p:nvSpPr>
              <p:spPr>
                <a:xfrm>
                  <a:off x="6188364" y="3844083"/>
                  <a:ext cx="332509" cy="1208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/>
                      </a:solidFill>
                    </a:rPr>
                    <a:t>GO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6188364" y="3833090"/>
                <a:ext cx="332509" cy="12930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1145310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14789" y="2207491"/>
              <a:ext cx="129309" cy="936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84268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53747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23226" y="2207491"/>
              <a:ext cx="129309" cy="936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92705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162184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331663" y="220749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45310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14789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4268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653747" y="2351621"/>
              <a:ext cx="129309" cy="936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23226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92705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62184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31663" y="2351621"/>
              <a:ext cx="129309" cy="93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980869" y="545653"/>
            <a:ext cx="4009859" cy="3544261"/>
            <a:chOff x="3980869" y="580335"/>
            <a:chExt cx="4009859" cy="3544261"/>
          </a:xfrm>
        </p:grpSpPr>
        <p:grpSp>
          <p:nvGrpSpPr>
            <p:cNvPr id="87" name="그룹 86"/>
            <p:cNvGrpSpPr/>
            <p:nvPr/>
          </p:nvGrpSpPr>
          <p:grpSpPr>
            <a:xfrm>
              <a:off x="3980869" y="580335"/>
              <a:ext cx="4009859" cy="3544261"/>
              <a:chOff x="4062427" y="1283434"/>
              <a:chExt cx="4009859" cy="3544261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062427" y="1283434"/>
                <a:ext cx="4009859" cy="3544261"/>
                <a:chOff x="4835365" y="2902282"/>
                <a:chExt cx="2586613" cy="2069178"/>
              </a:xfrm>
            </p:grpSpPr>
            <p:grpSp>
              <p:nvGrpSpPr>
                <p:cNvPr id="74" name="그룹 73"/>
                <p:cNvGrpSpPr/>
                <p:nvPr/>
              </p:nvGrpSpPr>
              <p:grpSpPr>
                <a:xfrm>
                  <a:off x="4835365" y="2902282"/>
                  <a:ext cx="2586613" cy="2069178"/>
                  <a:chOff x="4350588" y="2945121"/>
                  <a:chExt cx="2586613" cy="2069178"/>
                </a:xfrm>
              </p:grpSpPr>
              <p:sp>
                <p:nvSpPr>
                  <p:cNvPr id="76" name="직사각형 75"/>
                  <p:cNvSpPr/>
                  <p:nvPr/>
                </p:nvSpPr>
                <p:spPr>
                  <a:xfrm>
                    <a:off x="4350588" y="3382168"/>
                    <a:ext cx="2586612" cy="163213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4350590" y="2945121"/>
                    <a:ext cx="2586610" cy="257135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카테고리 </a:t>
                    </a:r>
                    <a:r>
                      <a:rPr lang="en-US" altLang="ko-KR" dirty="0"/>
                      <a:t>- </a:t>
                    </a:r>
                    <a:r>
                      <a:rPr lang="ko-KR" altLang="en-US" dirty="0"/>
                      <a:t>카드</a:t>
                    </a:r>
                    <a:endParaRPr lang="en-US" altLang="ko-KR" dirty="0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4350589" y="3200128"/>
                    <a:ext cx="2586612" cy="1815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4978400" y="3639126"/>
                  <a:ext cx="1542473" cy="1154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카드추천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                     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>
              <a:xfrm>
                <a:off x="4422215" y="3143834"/>
                <a:ext cx="499283" cy="26596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107637" y="2973752"/>
                <a:ext cx="1413387" cy="6061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95223" y="3024951"/>
                <a:ext cx="14382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브랜드 </a:t>
                </a:r>
                <a:r>
                  <a:rPr lang="en-US" altLang="ko-KR" sz="800" dirty="0" smtClean="0"/>
                  <a:t>/ </a:t>
                </a:r>
                <a:r>
                  <a:rPr lang="ko-KR" altLang="en-US" sz="800" dirty="0" smtClean="0"/>
                  <a:t>연회비 </a:t>
                </a:r>
                <a:r>
                  <a:rPr lang="en-US" altLang="ko-KR" sz="800" dirty="0" smtClean="0"/>
                  <a:t>/ </a:t>
                </a:r>
                <a:r>
                  <a:rPr lang="ko-KR" altLang="en-US" sz="800" dirty="0" err="1" smtClean="0"/>
                  <a:t>전월기준</a:t>
                </a:r>
                <a:endParaRPr lang="ko-KR" altLang="en-US" sz="8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199554" y="3282565"/>
                <a:ext cx="536179" cy="2403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836885" y="3282565"/>
                <a:ext cx="568745" cy="2403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163811" y="3288619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카드 신청</a:t>
                </a:r>
                <a:endParaRPr lang="ko-KR" altLang="en-US" sz="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843008" y="329502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상세보기</a:t>
                </a:r>
                <a:endParaRPr lang="ko-KR" altLang="en-US" sz="800" dirty="0"/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4328244" y="3217449"/>
              <a:ext cx="499283" cy="265966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13666" y="3047367"/>
              <a:ext cx="1413387" cy="606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01252" y="3098566"/>
              <a:ext cx="1438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브랜드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연회비 </a:t>
              </a:r>
              <a:r>
                <a:rPr lang="en-US" altLang="ko-KR" sz="800" dirty="0" smtClean="0"/>
                <a:t>/ </a:t>
              </a:r>
              <a:r>
                <a:rPr lang="ko-KR" altLang="en-US" sz="800" dirty="0" err="1" smtClean="0"/>
                <a:t>전월기준</a:t>
              </a:r>
              <a:endParaRPr lang="ko-KR" alt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69840" y="3362234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카드 신청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49037" y="336863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상세보기</a:t>
              </a:r>
              <a:endParaRPr lang="ko-KR" altLang="en-US" sz="8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13378" y="3350705"/>
              <a:ext cx="536179" cy="2403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750709" y="3350705"/>
              <a:ext cx="568745" cy="2403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122358" y="3358909"/>
              <a:ext cx="511824" cy="22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754064" y="2585584"/>
              <a:ext cx="574625" cy="22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직선 화살표 연결선 97"/>
          <p:cNvCxnSpPr>
            <a:stCxn id="95" idx="2"/>
          </p:cNvCxnSpPr>
          <p:nvPr/>
        </p:nvCxnSpPr>
        <p:spPr>
          <a:xfrm flipH="1">
            <a:off x="5375564" y="3549027"/>
            <a:ext cx="2706" cy="7296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344072" y="2705319"/>
            <a:ext cx="19501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3992559" y="4430165"/>
            <a:ext cx="2521264" cy="2162858"/>
            <a:chOff x="3980872" y="4428005"/>
            <a:chExt cx="2521264" cy="2162858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980872" y="4428005"/>
              <a:ext cx="2521264" cy="2162858"/>
              <a:chOff x="4835367" y="2732415"/>
              <a:chExt cx="2521264" cy="2162858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4835367" y="2732415"/>
                <a:ext cx="2521264" cy="2162858"/>
                <a:chOff x="4835367" y="2732415"/>
                <a:chExt cx="2521264" cy="2162858"/>
              </a:xfrm>
            </p:grpSpPr>
            <p:grpSp>
              <p:nvGrpSpPr>
                <p:cNvPr id="109" name="그룹 108"/>
                <p:cNvGrpSpPr/>
                <p:nvPr/>
              </p:nvGrpSpPr>
              <p:grpSpPr>
                <a:xfrm>
                  <a:off x="4835367" y="2732415"/>
                  <a:ext cx="2521264" cy="2162858"/>
                  <a:chOff x="4350590" y="2775254"/>
                  <a:chExt cx="2521264" cy="2162858"/>
                </a:xfrm>
              </p:grpSpPr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4350590" y="3500845"/>
                    <a:ext cx="2521264" cy="14372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4350590" y="2775254"/>
                    <a:ext cx="2521264" cy="46057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카테고리 </a:t>
                    </a:r>
                    <a:r>
                      <a:rPr lang="en-US" altLang="ko-KR" dirty="0"/>
                      <a:t>- </a:t>
                    </a:r>
                    <a:r>
                      <a:rPr lang="ko-KR" altLang="en-US" dirty="0"/>
                      <a:t>카드</a:t>
                    </a:r>
                    <a:endParaRPr lang="en-US" altLang="ko-KR" dirty="0"/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4350590" y="3200127"/>
                    <a:ext cx="2521264" cy="2992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0" name="직사각형 109"/>
                <p:cNvSpPr/>
                <p:nvPr/>
              </p:nvSpPr>
              <p:spPr>
                <a:xfrm>
                  <a:off x="6632235" y="3722255"/>
                  <a:ext cx="640603" cy="31884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8" name="직사각형 107"/>
              <p:cNvSpPr/>
              <p:nvPr/>
            </p:nvSpPr>
            <p:spPr>
              <a:xfrm>
                <a:off x="4978400" y="3639127"/>
                <a:ext cx="1542473" cy="8312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카드신청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5" name="직선 연결선 114"/>
            <p:cNvCxnSpPr/>
            <p:nvPr/>
          </p:nvCxnSpPr>
          <p:spPr>
            <a:xfrm>
              <a:off x="4340657" y="5736689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340657" y="5872229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338659" y="6046108"/>
              <a:ext cx="1057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카드 </a:t>
            </a:r>
            <a:endParaRPr lang="ko-KR" alt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5540" y="99414"/>
            <a:ext cx="88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3-1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320237" y="2845740"/>
            <a:ext cx="1149530" cy="748146"/>
            <a:chOff x="1144795" y="4579073"/>
            <a:chExt cx="1149530" cy="748146"/>
          </a:xfrm>
        </p:grpSpPr>
        <p:sp>
          <p:nvSpPr>
            <p:cNvPr id="104" name="직사각형 103"/>
            <p:cNvSpPr/>
            <p:nvPr/>
          </p:nvSpPr>
          <p:spPr>
            <a:xfrm>
              <a:off x="1144795" y="4579073"/>
              <a:ext cx="1149530" cy="748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회원정보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228380" y="5009704"/>
              <a:ext cx="984069" cy="22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직선 화살표 연결선 113"/>
          <p:cNvCxnSpPr/>
          <p:nvPr/>
        </p:nvCxnSpPr>
        <p:spPr>
          <a:xfrm>
            <a:off x="2201235" y="3610755"/>
            <a:ext cx="163053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6728900" y="1803089"/>
            <a:ext cx="1149530" cy="748146"/>
            <a:chOff x="1144795" y="4579073"/>
            <a:chExt cx="1149530" cy="748146"/>
          </a:xfrm>
        </p:grpSpPr>
        <p:sp>
          <p:nvSpPr>
            <p:cNvPr id="140" name="직사각형 139"/>
            <p:cNvSpPr/>
            <p:nvPr/>
          </p:nvSpPr>
          <p:spPr>
            <a:xfrm>
              <a:off x="1144795" y="4579073"/>
              <a:ext cx="1149530" cy="748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회원정보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28380" y="5009704"/>
              <a:ext cx="984069" cy="22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683453" y="545654"/>
            <a:ext cx="2521264" cy="3765299"/>
            <a:chOff x="8683453" y="545654"/>
            <a:chExt cx="2521264" cy="3765299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683453" y="545654"/>
              <a:ext cx="2521264" cy="3765299"/>
              <a:chOff x="8779162" y="1652546"/>
              <a:chExt cx="2521264" cy="3765299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8779162" y="1652546"/>
                <a:ext cx="2521264" cy="3765299"/>
                <a:chOff x="3980872" y="4428005"/>
                <a:chExt cx="2521264" cy="3765299"/>
              </a:xfrm>
            </p:grpSpPr>
            <p:grpSp>
              <p:nvGrpSpPr>
                <p:cNvPr id="120" name="그룹 119"/>
                <p:cNvGrpSpPr/>
                <p:nvPr/>
              </p:nvGrpSpPr>
              <p:grpSpPr>
                <a:xfrm>
                  <a:off x="3980872" y="4428005"/>
                  <a:ext cx="2521264" cy="3765299"/>
                  <a:chOff x="4835367" y="2732415"/>
                  <a:chExt cx="2521264" cy="3765299"/>
                </a:xfrm>
              </p:grpSpPr>
              <p:grpSp>
                <p:nvGrpSpPr>
                  <p:cNvPr id="126" name="그룹 125"/>
                  <p:cNvGrpSpPr/>
                  <p:nvPr/>
                </p:nvGrpSpPr>
                <p:grpSpPr>
                  <a:xfrm>
                    <a:off x="4835367" y="2732415"/>
                    <a:ext cx="2521264" cy="3765299"/>
                    <a:chOff x="4350590" y="2775254"/>
                    <a:chExt cx="2521264" cy="3765299"/>
                  </a:xfrm>
                </p:grpSpPr>
                <p:sp>
                  <p:nvSpPr>
                    <p:cNvPr id="128" name="직사각형 127"/>
                    <p:cNvSpPr/>
                    <p:nvPr/>
                  </p:nvSpPr>
                  <p:spPr>
                    <a:xfrm>
                      <a:off x="4350590" y="3500845"/>
                      <a:ext cx="2521264" cy="303970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9" name="직사각형 128"/>
                    <p:cNvSpPr/>
                    <p:nvPr/>
                  </p:nvSpPr>
                  <p:spPr>
                    <a:xfrm>
                      <a:off x="4350590" y="2775254"/>
                      <a:ext cx="2521264" cy="460572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/>
                        <a:t>카테고리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카드</a:t>
                      </a:r>
                      <a:endParaRPr lang="en-US" altLang="ko-KR" dirty="0"/>
                    </a:p>
                  </p:txBody>
                </p:sp>
                <p:sp>
                  <p:nvSpPr>
                    <p:cNvPr id="130" name="직사각형 129"/>
                    <p:cNvSpPr/>
                    <p:nvPr/>
                  </p:nvSpPr>
                  <p:spPr>
                    <a:xfrm>
                      <a:off x="4350590" y="3200127"/>
                      <a:ext cx="2521264" cy="299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4978400" y="3639127"/>
                    <a:ext cx="1542473" cy="8312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카드 상세 보기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                     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1" name="직선 연결선 120"/>
                <p:cNvCxnSpPr/>
                <p:nvPr/>
              </p:nvCxnSpPr>
              <p:spPr>
                <a:xfrm>
                  <a:off x="4340657" y="5736689"/>
                  <a:ext cx="1057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4340657" y="5872229"/>
                  <a:ext cx="1057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4338659" y="6046108"/>
                  <a:ext cx="1057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직사각형 130"/>
              <p:cNvSpPr/>
              <p:nvPr/>
            </p:nvSpPr>
            <p:spPr>
              <a:xfrm>
                <a:off x="8928334" y="3780302"/>
                <a:ext cx="1542473" cy="8588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코멘트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9152666" y="4125841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9152666" y="4261381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9150668" y="4435260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직사각형 135"/>
              <p:cNvSpPr/>
              <p:nvPr/>
            </p:nvSpPr>
            <p:spPr>
              <a:xfrm>
                <a:off x="8922195" y="4698922"/>
                <a:ext cx="1542473" cy="549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코멘트 내용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9903029" y="4842820"/>
                <a:ext cx="487748" cy="2358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작성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10466348" y="1464851"/>
              <a:ext cx="640603" cy="318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회원정보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0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가맹점 추천 </a:t>
            </a:r>
            <a:endParaRPr lang="ko-KR" alt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5540" y="99414"/>
            <a:ext cx="88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3-2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70522" y="743294"/>
            <a:ext cx="6779228" cy="5742761"/>
            <a:chOff x="2470522" y="743294"/>
            <a:chExt cx="6779228" cy="5742761"/>
          </a:xfrm>
        </p:grpSpPr>
        <p:grpSp>
          <p:nvGrpSpPr>
            <p:cNvPr id="97" name="그룹 96"/>
            <p:cNvGrpSpPr/>
            <p:nvPr/>
          </p:nvGrpSpPr>
          <p:grpSpPr>
            <a:xfrm>
              <a:off x="2470522" y="743294"/>
              <a:ext cx="6779228" cy="5742761"/>
              <a:chOff x="4602496" y="580334"/>
              <a:chExt cx="6779228" cy="5742761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602496" y="580334"/>
                <a:ext cx="6779228" cy="5742761"/>
                <a:chOff x="4835367" y="2732415"/>
                <a:chExt cx="2521264" cy="5742761"/>
              </a:xfrm>
            </p:grpSpPr>
            <p:grpSp>
              <p:nvGrpSpPr>
                <p:cNvPr id="157" name="그룹 156"/>
                <p:cNvGrpSpPr/>
                <p:nvPr/>
              </p:nvGrpSpPr>
              <p:grpSpPr>
                <a:xfrm>
                  <a:off x="4835367" y="2732415"/>
                  <a:ext cx="2521264" cy="5742761"/>
                  <a:chOff x="4350590" y="2775254"/>
                  <a:chExt cx="2521264" cy="5742761"/>
                </a:xfrm>
              </p:grpSpPr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4350590" y="3500845"/>
                    <a:ext cx="2521264" cy="501717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4350590" y="2775254"/>
                    <a:ext cx="2521264" cy="46057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카테고리 </a:t>
                    </a:r>
                    <a:r>
                      <a:rPr lang="en-US" altLang="ko-KR" dirty="0" smtClean="0"/>
                      <a:t>– </a:t>
                    </a:r>
                    <a:r>
                      <a:rPr lang="ko-KR" altLang="en-US" dirty="0" smtClean="0"/>
                      <a:t>가맹점 추천</a:t>
                    </a:r>
                    <a:endParaRPr lang="en-US" altLang="ko-KR" dirty="0"/>
                  </a:p>
                </p:txBody>
              </p:sp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4350590" y="3200127"/>
                    <a:ext cx="2521264" cy="2992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카테고리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8" name="직사각형 157"/>
                <p:cNvSpPr/>
                <p:nvPr/>
              </p:nvSpPr>
              <p:spPr>
                <a:xfrm>
                  <a:off x="6812652" y="3722254"/>
                  <a:ext cx="427522" cy="7481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10001792" y="2035354"/>
                <a:ext cx="984069" cy="222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936314" y="1571058"/>
                <a:ext cx="4648931" cy="4430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가맹점 추천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2891246" y="2621283"/>
              <a:ext cx="4484914" cy="316121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51625" y="2228188"/>
              <a:ext cx="3624535" cy="33700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14354" y="2298668"/>
              <a:ext cx="31263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가맹점 검색 </a:t>
              </a:r>
              <a:r>
                <a:rPr lang="en-US" altLang="ko-KR" sz="800" dirty="0" smtClean="0"/>
                <a:t>/ </a:t>
              </a:r>
              <a:r>
                <a:rPr lang="ko-KR" altLang="en-US" sz="800" dirty="0" err="1" smtClean="0"/>
                <a:t>셀택터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9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6218" y="57982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프리뷰</a:t>
            </a:r>
            <a:endParaRPr lang="ko-KR" alt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5540" y="99414"/>
            <a:ext cx="88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3-3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284672" y="671897"/>
            <a:ext cx="6779228" cy="5742761"/>
            <a:chOff x="4602496" y="580334"/>
            <a:chExt cx="6779228" cy="5742761"/>
          </a:xfrm>
        </p:grpSpPr>
        <p:grpSp>
          <p:nvGrpSpPr>
            <p:cNvPr id="144" name="그룹 143"/>
            <p:cNvGrpSpPr/>
            <p:nvPr/>
          </p:nvGrpSpPr>
          <p:grpSpPr>
            <a:xfrm>
              <a:off x="4602496" y="580334"/>
              <a:ext cx="6779228" cy="5742761"/>
              <a:chOff x="4835367" y="2732415"/>
              <a:chExt cx="2521264" cy="5742761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4835367" y="2732415"/>
                <a:ext cx="2521264" cy="5742761"/>
                <a:chOff x="4350590" y="2775254"/>
                <a:chExt cx="2521264" cy="5742761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4350590" y="3500845"/>
                  <a:ext cx="2521264" cy="501717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4350590" y="2775254"/>
                  <a:ext cx="2521264" cy="46057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카테고리 </a:t>
                  </a:r>
                  <a:r>
                    <a:rPr lang="en-US" altLang="ko-KR" dirty="0" smtClean="0"/>
                    <a:t>– </a:t>
                  </a:r>
                  <a:r>
                    <a:rPr lang="ko-KR" altLang="en-US" dirty="0" smtClean="0"/>
                    <a:t>프리뷰</a:t>
                  </a:r>
                  <a:endParaRPr lang="en-US" altLang="ko-KR" dirty="0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4350590" y="3200127"/>
                  <a:ext cx="2521264" cy="29925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카테고리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8" name="직사각형 147"/>
              <p:cNvSpPr/>
              <p:nvPr/>
            </p:nvSpPr>
            <p:spPr>
              <a:xfrm>
                <a:off x="6812652" y="3722254"/>
                <a:ext cx="427522" cy="748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회원정보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5" name="직사각형 144"/>
            <p:cNvSpPr/>
            <p:nvPr/>
          </p:nvSpPr>
          <p:spPr>
            <a:xfrm>
              <a:off x="10001792" y="2035354"/>
              <a:ext cx="984069" cy="22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36314" y="1571058"/>
              <a:ext cx="4648931" cy="4430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프리뷰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27364"/>
              </p:ext>
            </p:extLst>
          </p:nvPr>
        </p:nvGraphicFramePr>
        <p:xfrm>
          <a:off x="815160" y="2533375"/>
          <a:ext cx="4255590" cy="301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38"/>
                <a:gridCol w="2291322"/>
                <a:gridCol w="1418530"/>
              </a:tblGrid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번호</a:t>
                      </a:r>
                      <a:endParaRPr lang="ko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카드 이름</a:t>
                      </a:r>
                      <a:endParaRPr lang="ko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날짜</a:t>
                      </a:r>
                      <a:endParaRPr lang="ko-KR" altLang="en-US" sz="900" b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7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err="1" smtClean="0"/>
                        <a:t>여기저기착한카드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2017.07.05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6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/>
                        <a:t>카카오페이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2017.05.23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5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err="1" smtClean="0"/>
                        <a:t>아웃백클럽카드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2017.02.06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4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/>
                        <a:t>스마트포인트카드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2017.01.05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3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G</a:t>
                      </a:r>
                      <a:r>
                        <a:rPr lang="ko-KR" altLang="en-US" sz="900" b="0" i="0" dirty="0" err="1" smtClean="0"/>
                        <a:t>마켓옥션카드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2016.11.11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err="1" smtClean="0"/>
                        <a:t>인터파트</a:t>
                      </a:r>
                      <a:r>
                        <a:rPr lang="ko-KR" altLang="en-US" sz="900" b="0" i="0" dirty="0" smtClean="0"/>
                        <a:t> </a:t>
                      </a:r>
                      <a:r>
                        <a:rPr lang="en-US" altLang="ko-KR" sz="900" b="0" i="0" dirty="0" smtClean="0"/>
                        <a:t>Culture</a:t>
                      </a:r>
                      <a:r>
                        <a:rPr lang="ko-KR" altLang="en-US" sz="900" b="0" i="0" dirty="0" smtClean="0"/>
                        <a:t>카드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2015.10.09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  <a:tr h="376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1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/>
                        <a:t>제주항공카드</a:t>
                      </a:r>
                      <a:endParaRPr lang="ko-KR" altLang="en-US" sz="9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 smtClean="0"/>
                        <a:t>2015.05.12</a:t>
                      </a:r>
                      <a:endParaRPr lang="ko-KR" altLang="en-US" sz="900" b="0" i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2" name="직사각형 171"/>
          <p:cNvSpPr/>
          <p:nvPr/>
        </p:nvSpPr>
        <p:spPr>
          <a:xfrm>
            <a:off x="818606" y="3681272"/>
            <a:ext cx="4223657" cy="323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5042263" y="3834485"/>
            <a:ext cx="2717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8230446" y="1661736"/>
            <a:ext cx="2521264" cy="3765299"/>
            <a:chOff x="8683453" y="545654"/>
            <a:chExt cx="2521264" cy="3765299"/>
          </a:xfrm>
        </p:grpSpPr>
        <p:grpSp>
          <p:nvGrpSpPr>
            <p:cNvPr id="192" name="그룹 191"/>
            <p:cNvGrpSpPr/>
            <p:nvPr/>
          </p:nvGrpSpPr>
          <p:grpSpPr>
            <a:xfrm>
              <a:off x="8683453" y="545654"/>
              <a:ext cx="2521264" cy="3765299"/>
              <a:chOff x="8779162" y="1652546"/>
              <a:chExt cx="2521264" cy="3765299"/>
            </a:xfrm>
          </p:grpSpPr>
          <p:grpSp>
            <p:nvGrpSpPr>
              <p:cNvPr id="194" name="그룹 193"/>
              <p:cNvGrpSpPr/>
              <p:nvPr/>
            </p:nvGrpSpPr>
            <p:grpSpPr>
              <a:xfrm>
                <a:off x="8779162" y="1652546"/>
                <a:ext cx="2521264" cy="3765299"/>
                <a:chOff x="3980872" y="4428005"/>
                <a:chExt cx="2521264" cy="3765299"/>
              </a:xfrm>
            </p:grpSpPr>
            <p:grpSp>
              <p:nvGrpSpPr>
                <p:cNvPr id="201" name="그룹 200"/>
                <p:cNvGrpSpPr/>
                <p:nvPr/>
              </p:nvGrpSpPr>
              <p:grpSpPr>
                <a:xfrm>
                  <a:off x="3980872" y="4428005"/>
                  <a:ext cx="2521264" cy="3765299"/>
                  <a:chOff x="4835367" y="2732415"/>
                  <a:chExt cx="2521264" cy="3765299"/>
                </a:xfrm>
              </p:grpSpPr>
              <p:grpSp>
                <p:nvGrpSpPr>
                  <p:cNvPr id="205" name="그룹 204"/>
                  <p:cNvGrpSpPr/>
                  <p:nvPr/>
                </p:nvGrpSpPr>
                <p:grpSpPr>
                  <a:xfrm>
                    <a:off x="4835367" y="2732415"/>
                    <a:ext cx="2521264" cy="3765299"/>
                    <a:chOff x="4350590" y="2775254"/>
                    <a:chExt cx="2521264" cy="3765299"/>
                  </a:xfrm>
                </p:grpSpPr>
                <p:sp>
                  <p:nvSpPr>
                    <p:cNvPr id="207" name="직사각형 206"/>
                    <p:cNvSpPr/>
                    <p:nvPr/>
                  </p:nvSpPr>
                  <p:spPr>
                    <a:xfrm>
                      <a:off x="4350590" y="3500845"/>
                      <a:ext cx="2521264" cy="303970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8" name="직사각형 207"/>
                    <p:cNvSpPr/>
                    <p:nvPr/>
                  </p:nvSpPr>
                  <p:spPr>
                    <a:xfrm>
                      <a:off x="4350590" y="2775254"/>
                      <a:ext cx="2521264" cy="460572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/>
                        <a:t>카테고리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카드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09" name="직사각형 208"/>
                    <p:cNvSpPr/>
                    <p:nvPr/>
                  </p:nvSpPr>
                  <p:spPr>
                    <a:xfrm>
                      <a:off x="4350590" y="3200127"/>
                      <a:ext cx="2521264" cy="299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4978400" y="3639127"/>
                    <a:ext cx="1542473" cy="8312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카드 상세 보기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                     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" name="직선 연결선 201"/>
                <p:cNvCxnSpPr/>
                <p:nvPr/>
              </p:nvCxnSpPr>
              <p:spPr>
                <a:xfrm>
                  <a:off x="4340657" y="5736689"/>
                  <a:ext cx="1057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/>
                <p:cNvCxnSpPr/>
                <p:nvPr/>
              </p:nvCxnSpPr>
              <p:spPr>
                <a:xfrm>
                  <a:off x="4340657" y="5872229"/>
                  <a:ext cx="1057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/>
                <p:cNvCxnSpPr/>
                <p:nvPr/>
              </p:nvCxnSpPr>
              <p:spPr>
                <a:xfrm>
                  <a:off x="4338659" y="6046108"/>
                  <a:ext cx="1057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" name="직사각형 194"/>
              <p:cNvSpPr/>
              <p:nvPr/>
            </p:nvSpPr>
            <p:spPr>
              <a:xfrm>
                <a:off x="8928334" y="3780302"/>
                <a:ext cx="1542473" cy="8588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코멘트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>
                <a:off x="9152666" y="4125841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9152666" y="4261381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9150668" y="4435260"/>
                <a:ext cx="10575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직사각형 198"/>
              <p:cNvSpPr/>
              <p:nvPr/>
            </p:nvSpPr>
            <p:spPr>
              <a:xfrm>
                <a:off x="8922195" y="4698922"/>
                <a:ext cx="1542473" cy="549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코멘트 내용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          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9903029" y="4842820"/>
                <a:ext cx="487748" cy="2358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작성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직사각형 192"/>
            <p:cNvSpPr/>
            <p:nvPr/>
          </p:nvSpPr>
          <p:spPr>
            <a:xfrm>
              <a:off x="10466348" y="1464851"/>
              <a:ext cx="640603" cy="318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회원정보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1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6218" y="57982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</a:t>
            </a:r>
            <a:r>
              <a:rPr lang="ko-KR" altLang="en-US" sz="2800" b="1" dirty="0" smtClean="0"/>
              <a:t>나의 페이지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사용 내역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5540" y="99414"/>
            <a:ext cx="88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3-4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14904" y="786837"/>
            <a:ext cx="7762189" cy="5742761"/>
            <a:chOff x="284672" y="671897"/>
            <a:chExt cx="7762189" cy="5742761"/>
          </a:xfrm>
        </p:grpSpPr>
        <p:sp>
          <p:nvSpPr>
            <p:cNvPr id="46" name="직사각형 45"/>
            <p:cNvSpPr/>
            <p:nvPr/>
          </p:nvSpPr>
          <p:spPr>
            <a:xfrm>
              <a:off x="586679" y="1761952"/>
              <a:ext cx="4648931" cy="4430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사용 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84672" y="671897"/>
              <a:ext cx="7762189" cy="5742761"/>
              <a:chOff x="284672" y="671897"/>
              <a:chExt cx="7762189" cy="574276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84672" y="671897"/>
                <a:ext cx="6779228" cy="5742761"/>
                <a:chOff x="284672" y="671897"/>
                <a:chExt cx="6779228" cy="5742761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284672" y="1397488"/>
                  <a:ext cx="6779228" cy="501717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84672" y="671897"/>
                  <a:ext cx="6779228" cy="46057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카테고리</a:t>
                  </a:r>
                  <a:r>
                    <a:rPr lang="en-US" altLang="ko-KR" dirty="0" smtClean="0"/>
                    <a:t> </a:t>
                  </a:r>
                  <a:endParaRPr lang="en-US" altLang="ko-KR" dirty="0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84672" y="1104569"/>
                  <a:ext cx="6779228" cy="29925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카드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가맹점 추천 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프리뷰    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|    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나의 페이지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7063900" y="1140463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마우스 올리면</a:t>
                </a:r>
                <a:r>
                  <a:rPr lang="en-US" altLang="ko-KR" sz="900" dirty="0" smtClean="0"/>
                  <a:t/>
                </a:r>
                <a:br>
                  <a:rPr lang="en-US" altLang="ko-KR" sz="900" dirty="0" smtClean="0"/>
                </a:br>
                <a:r>
                  <a:rPr lang="ko-KR" altLang="en-US" sz="900" dirty="0" smtClean="0"/>
                  <a:t>밑에 창이 뜬다</a:t>
                </a:r>
                <a:r>
                  <a:rPr lang="en-US" altLang="ko-KR" sz="900" dirty="0" smtClean="0"/>
                  <a:t>.</a:t>
                </a:r>
                <a:endParaRPr lang="ko-KR" altLang="en-US" sz="900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11634" y="1389689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 내역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1634" y="1690407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가계부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11634" y="1991125"/>
              <a:ext cx="2152266" cy="30071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 정보 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093029" y="1540048"/>
              <a:ext cx="70539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958146" y="2284044"/>
              <a:ext cx="0" cy="36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798423" y="2291843"/>
              <a:ext cx="0" cy="359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358535" y="2481943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358535" y="2808514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358535" y="3113314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358535" y="3426823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358535" y="3753394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358535" y="4058194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358535" y="4345577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1358535" y="4672148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58535" y="4976948"/>
              <a:ext cx="2987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17966" y="5512526"/>
              <a:ext cx="1206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총합 </a:t>
              </a:r>
              <a:r>
                <a:rPr lang="en-US" altLang="ko-KR" sz="1100" dirty="0" smtClean="0"/>
                <a:t>:</a:t>
              </a:r>
              <a:endParaRPr lang="ko-KR" altLang="en-US" sz="11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911634" y="1095307"/>
              <a:ext cx="2152266" cy="3007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32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505</Words>
  <Application>Microsoft Office PowerPoint</Application>
  <PresentationFormat>사용자 지정</PresentationFormat>
  <Paragraphs>386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hk000002</dc:creator>
  <cp:lastModifiedBy>hkedu</cp:lastModifiedBy>
  <cp:revision>38</cp:revision>
  <dcterms:created xsi:type="dcterms:W3CDTF">2017-07-20T06:25:02Z</dcterms:created>
  <dcterms:modified xsi:type="dcterms:W3CDTF">2017-08-08T01:37:05Z</dcterms:modified>
</cp:coreProperties>
</file>