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68" autoAdjust="0"/>
  </p:normalViewPr>
  <p:slideViewPr>
    <p:cSldViewPr>
      <p:cViewPr varScale="1">
        <p:scale>
          <a:sx n="57" d="100"/>
          <a:sy n="57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F5DB9-0725-44D5-B522-9B48C0BFB888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754A8-5EAF-4B2A-94AF-504DB20568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듣는 사람이 누군지 파악</a:t>
            </a:r>
            <a:endParaRPr lang="en-US" altLang="ko-KR" dirty="0" smtClean="0"/>
          </a:p>
          <a:p>
            <a:r>
              <a:rPr lang="ko-KR" altLang="en-US" dirty="0" smtClean="0"/>
              <a:t>그에 맞게 만든다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54A8-5EAF-4B2A-94AF-504DB2056831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2019-03-10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제안서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주제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팀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개요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순서도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화면들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질의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마</a:t>
            </a:r>
            <a:r>
              <a:rPr lang="ko-KR" altLang="en-US" dirty="0" smtClean="0"/>
              <a:t>침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</Words>
  <Application>Microsoft Office PowerPoint</Application>
  <PresentationFormat>화면 슬라이드 쇼(4:3)</PresentationFormat>
  <Paragraphs>11</Paragraphs>
  <Slides>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제안서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Administrator</cp:lastModifiedBy>
  <cp:revision>3</cp:revision>
  <dcterms:created xsi:type="dcterms:W3CDTF">2006-10-05T04:04:58Z</dcterms:created>
  <dcterms:modified xsi:type="dcterms:W3CDTF">2019-03-10T11:22:19Z</dcterms:modified>
</cp:coreProperties>
</file>