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E4EB-E212-449C-9D38-37835ABBA280}" type="datetimeFigureOut">
              <a:rPr lang="ko-KR" altLang="en-US" smtClean="0"/>
              <a:pPr/>
              <a:t>2015-12-24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DF33-1CB6-4753-8704-B4C60326B3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E4EB-E212-449C-9D38-37835ABBA280}" type="datetimeFigureOut">
              <a:rPr lang="ko-KR" altLang="en-US" smtClean="0"/>
              <a:pPr/>
              <a:t>2015-12-24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DF33-1CB6-4753-8704-B4C60326B3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E4EB-E212-449C-9D38-37835ABBA280}" type="datetimeFigureOut">
              <a:rPr lang="ko-KR" altLang="en-US" smtClean="0"/>
              <a:pPr/>
              <a:t>2015-12-24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DF33-1CB6-4753-8704-B4C60326B3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E4EB-E212-449C-9D38-37835ABBA280}" type="datetimeFigureOut">
              <a:rPr lang="ko-KR" altLang="en-US" smtClean="0"/>
              <a:pPr/>
              <a:t>2015-12-24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DF33-1CB6-4753-8704-B4C60326B3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E4EB-E212-449C-9D38-37835ABBA280}" type="datetimeFigureOut">
              <a:rPr lang="ko-KR" altLang="en-US" smtClean="0"/>
              <a:pPr/>
              <a:t>2015-12-24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DF33-1CB6-4753-8704-B4C60326B3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E4EB-E212-449C-9D38-37835ABBA280}" type="datetimeFigureOut">
              <a:rPr lang="ko-KR" altLang="en-US" smtClean="0"/>
              <a:pPr/>
              <a:t>2015-12-24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DF33-1CB6-4753-8704-B4C60326B3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E4EB-E212-449C-9D38-37835ABBA280}" type="datetimeFigureOut">
              <a:rPr lang="ko-KR" altLang="en-US" smtClean="0"/>
              <a:pPr/>
              <a:t>2015-12-24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DF33-1CB6-4753-8704-B4C60326B3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E4EB-E212-449C-9D38-37835ABBA280}" type="datetimeFigureOut">
              <a:rPr lang="ko-KR" altLang="en-US" smtClean="0"/>
              <a:pPr/>
              <a:t>2015-12-24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DF33-1CB6-4753-8704-B4C60326B3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E4EB-E212-449C-9D38-37835ABBA280}" type="datetimeFigureOut">
              <a:rPr lang="ko-KR" altLang="en-US" smtClean="0"/>
              <a:pPr/>
              <a:t>2015-12-24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DF33-1CB6-4753-8704-B4C60326B3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E4EB-E212-449C-9D38-37835ABBA280}" type="datetimeFigureOut">
              <a:rPr lang="ko-KR" altLang="en-US" smtClean="0"/>
              <a:pPr/>
              <a:t>2015-12-24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DF33-1CB6-4753-8704-B4C60326B3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E4EB-E212-449C-9D38-37835ABBA280}" type="datetimeFigureOut">
              <a:rPr lang="ko-KR" altLang="en-US" smtClean="0"/>
              <a:pPr/>
              <a:t>2015-12-24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DF33-1CB6-4753-8704-B4C60326B3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AE4EB-E212-449C-9D38-37835ABBA280}" type="datetimeFigureOut">
              <a:rPr lang="ko-KR" altLang="en-US" smtClean="0"/>
              <a:pPr/>
              <a:t>2015-12-24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CDF33-1CB6-4753-8704-B4C60326B3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500230" y="142852"/>
            <a:ext cx="1285884" cy="61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메인페이지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142844" y="142852"/>
            <a:ext cx="1285884" cy="61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회원가입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142844" y="2786058"/>
            <a:ext cx="1285884" cy="61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로그인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7000892" y="4357694"/>
            <a:ext cx="1285884" cy="61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마이페이지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142844" y="1000108"/>
            <a:ext cx="1285884" cy="61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고객센</a:t>
            </a:r>
            <a:r>
              <a:rPr lang="ko-KR" altLang="en-US" sz="1400" dirty="0"/>
              <a:t>터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42844" y="1857364"/>
            <a:ext cx="1285884" cy="61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책 리스트</a:t>
            </a:r>
            <a:endParaRPr lang="ko-KR" altLang="en-US" sz="1400" dirty="0"/>
          </a:p>
        </p:txBody>
      </p:sp>
      <p:sp>
        <p:nvSpPr>
          <p:cNvPr id="35" name="다이아몬드 34"/>
          <p:cNvSpPr/>
          <p:nvPr/>
        </p:nvSpPr>
        <p:spPr>
          <a:xfrm>
            <a:off x="2428860" y="4643446"/>
            <a:ext cx="2428892" cy="92869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관리자인가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40" name="직사각형 39"/>
          <p:cNvSpPr/>
          <p:nvPr/>
        </p:nvSpPr>
        <p:spPr>
          <a:xfrm>
            <a:off x="7000892" y="2714620"/>
            <a:ext cx="1428760" cy="61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게시판 글쓰기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7000892" y="3571876"/>
            <a:ext cx="1428760" cy="61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게시판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수정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삭제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1857356" y="1857364"/>
            <a:ext cx="1428760" cy="61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책 상세보기</a:t>
            </a:r>
            <a:endParaRPr lang="ko-KR" altLang="en-US" sz="1400" dirty="0"/>
          </a:p>
        </p:txBody>
      </p:sp>
      <p:sp>
        <p:nvSpPr>
          <p:cNvPr id="49" name="직사각형 48"/>
          <p:cNvSpPr/>
          <p:nvPr/>
        </p:nvSpPr>
        <p:spPr>
          <a:xfrm>
            <a:off x="8643966" y="4357694"/>
            <a:ext cx="1285884" cy="61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회원정보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수정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탈퇴</a:t>
            </a:r>
            <a:endParaRPr lang="ko-KR" altLang="en-US" sz="1400" dirty="0"/>
          </a:p>
        </p:txBody>
      </p:sp>
      <p:sp>
        <p:nvSpPr>
          <p:cNvPr id="50" name="직사각형 49"/>
          <p:cNvSpPr/>
          <p:nvPr/>
        </p:nvSpPr>
        <p:spPr>
          <a:xfrm>
            <a:off x="500034" y="4857760"/>
            <a:ext cx="1285884" cy="61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회원관</a:t>
            </a:r>
            <a:r>
              <a:rPr lang="ko-KR" altLang="en-US" sz="1400" dirty="0"/>
              <a:t>리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285720" y="5857892"/>
            <a:ext cx="1500198" cy="61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책 등록 및 관리</a:t>
            </a:r>
            <a:endParaRPr lang="ko-KR" altLang="en-US" sz="1400" dirty="0"/>
          </a:p>
        </p:txBody>
      </p:sp>
      <p:cxnSp>
        <p:nvCxnSpPr>
          <p:cNvPr id="54" name="꺾인 연결선 53"/>
          <p:cNvCxnSpPr>
            <a:stCxn id="4" idx="3"/>
            <a:endCxn id="5" idx="1"/>
          </p:cNvCxnSpPr>
          <p:nvPr/>
        </p:nvCxnSpPr>
        <p:spPr>
          <a:xfrm>
            <a:off x="-214346" y="450346"/>
            <a:ext cx="35719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/>
          <p:nvPr/>
        </p:nvCxnSpPr>
        <p:spPr>
          <a:xfrm>
            <a:off x="-107157" y="1285860"/>
            <a:ext cx="250001" cy="11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/>
          <p:nvPr/>
        </p:nvCxnSpPr>
        <p:spPr>
          <a:xfrm>
            <a:off x="-107157" y="2142004"/>
            <a:ext cx="250001" cy="11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/>
          <p:nvPr/>
        </p:nvCxnSpPr>
        <p:spPr>
          <a:xfrm>
            <a:off x="-107157" y="3070698"/>
            <a:ext cx="250001" cy="11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/>
          <p:nvPr/>
        </p:nvCxnSpPr>
        <p:spPr>
          <a:xfrm>
            <a:off x="1428728" y="3071810"/>
            <a:ext cx="1000132" cy="12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hape 66"/>
          <p:cNvCxnSpPr>
            <a:endCxn id="42" idx="1"/>
          </p:cNvCxnSpPr>
          <p:nvPr/>
        </p:nvCxnSpPr>
        <p:spPr>
          <a:xfrm rot="16200000" flipH="1">
            <a:off x="6275641" y="3154119"/>
            <a:ext cx="807560" cy="6429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다이아몬드 67"/>
          <p:cNvSpPr/>
          <p:nvPr/>
        </p:nvSpPr>
        <p:spPr>
          <a:xfrm>
            <a:off x="2428860" y="2608346"/>
            <a:ext cx="2428892" cy="92869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 인증이 됐는가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cxnSp>
        <p:nvCxnSpPr>
          <p:cNvPr id="69" name="꺾인 연결선 68"/>
          <p:cNvCxnSpPr>
            <a:stCxn id="68" idx="3"/>
          </p:cNvCxnSpPr>
          <p:nvPr/>
        </p:nvCxnSpPr>
        <p:spPr>
          <a:xfrm>
            <a:off x="4857752" y="3072693"/>
            <a:ext cx="2143140" cy="15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/>
          <p:nvPr/>
        </p:nvCxnSpPr>
        <p:spPr>
          <a:xfrm>
            <a:off x="1428728" y="2143116"/>
            <a:ext cx="428628" cy="190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stCxn id="68" idx="0"/>
            <a:endCxn id="4" idx="0"/>
          </p:cNvCxnSpPr>
          <p:nvPr/>
        </p:nvCxnSpPr>
        <p:spPr>
          <a:xfrm rot="16200000" flipV="1">
            <a:off x="160262" y="-874698"/>
            <a:ext cx="2465494" cy="4500594"/>
          </a:xfrm>
          <a:prstGeom prst="bentConnector3">
            <a:avLst>
              <a:gd name="adj1" fmla="val 10927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68" idx="2"/>
          </p:cNvCxnSpPr>
          <p:nvPr/>
        </p:nvCxnSpPr>
        <p:spPr>
          <a:xfrm rot="5400000">
            <a:off x="3090103" y="4090243"/>
            <a:ext cx="110640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4500562" y="2643182"/>
            <a:ext cx="4972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YES</a:t>
            </a:r>
            <a:endParaRPr lang="ko-KR" altLang="en-US" sz="1500" dirty="0"/>
          </a:p>
        </p:txBody>
      </p:sp>
      <p:cxnSp>
        <p:nvCxnSpPr>
          <p:cNvPr id="118" name="Shape 117"/>
          <p:cNvCxnSpPr>
            <a:endCxn id="32" idx="1"/>
          </p:cNvCxnSpPr>
          <p:nvPr/>
        </p:nvCxnSpPr>
        <p:spPr>
          <a:xfrm rot="16200000" flipH="1">
            <a:off x="6275641" y="3939937"/>
            <a:ext cx="807560" cy="6429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/>
          <p:nvPr/>
        </p:nvCxnSpPr>
        <p:spPr>
          <a:xfrm>
            <a:off x="8215338" y="4643446"/>
            <a:ext cx="428628" cy="190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285984" y="4643446"/>
            <a:ext cx="4972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YES</a:t>
            </a:r>
            <a:endParaRPr lang="ko-KR" altLang="en-US" sz="1500" dirty="0"/>
          </a:p>
        </p:txBody>
      </p:sp>
      <p:sp>
        <p:nvSpPr>
          <p:cNvPr id="125" name="TextBox 124"/>
          <p:cNvSpPr txBox="1"/>
          <p:nvPr/>
        </p:nvSpPr>
        <p:spPr>
          <a:xfrm>
            <a:off x="3643306" y="3500438"/>
            <a:ext cx="4972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YES</a:t>
            </a:r>
            <a:endParaRPr lang="ko-KR" altLang="en-US" sz="1500" dirty="0"/>
          </a:p>
        </p:txBody>
      </p:sp>
      <p:sp>
        <p:nvSpPr>
          <p:cNvPr id="126" name="TextBox 125"/>
          <p:cNvSpPr txBox="1"/>
          <p:nvPr/>
        </p:nvSpPr>
        <p:spPr>
          <a:xfrm>
            <a:off x="3643306" y="2285992"/>
            <a:ext cx="4812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NO</a:t>
            </a:r>
            <a:endParaRPr lang="ko-KR" altLang="en-US" sz="15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429124" y="4643446"/>
            <a:ext cx="4812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NO</a:t>
            </a:r>
            <a:endParaRPr lang="ko-KR" altLang="en-US" sz="1500" dirty="0"/>
          </a:p>
        </p:txBody>
      </p:sp>
      <p:cxnSp>
        <p:nvCxnSpPr>
          <p:cNvPr id="145" name="직선 화살표 연결선 144"/>
          <p:cNvCxnSpPr/>
          <p:nvPr/>
        </p:nvCxnSpPr>
        <p:spPr>
          <a:xfrm rot="10800000">
            <a:off x="1785918" y="5115619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hape 146"/>
          <p:cNvCxnSpPr>
            <a:stCxn id="35" idx="1"/>
            <a:endCxn id="51" idx="3"/>
          </p:cNvCxnSpPr>
          <p:nvPr/>
        </p:nvCxnSpPr>
        <p:spPr>
          <a:xfrm rot="10800000" flipV="1">
            <a:off x="1785918" y="5107792"/>
            <a:ext cx="642942" cy="105759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hape 148"/>
          <p:cNvCxnSpPr>
            <a:stCxn id="35" idx="3"/>
          </p:cNvCxnSpPr>
          <p:nvPr/>
        </p:nvCxnSpPr>
        <p:spPr>
          <a:xfrm flipV="1">
            <a:off x="4857752" y="3071810"/>
            <a:ext cx="857256" cy="20359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rot="5400000">
            <a:off x="-1418136" y="1768656"/>
            <a:ext cx="2643206" cy="1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35</Words>
  <Application>Microsoft Office PowerPoint</Application>
  <PresentationFormat>화면 슬라이드 쇼(4:3)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5-08</dc:creator>
  <cp:lastModifiedBy>5-09</cp:lastModifiedBy>
  <cp:revision>8</cp:revision>
  <dcterms:created xsi:type="dcterms:W3CDTF">2015-12-24T01:47:33Z</dcterms:created>
  <dcterms:modified xsi:type="dcterms:W3CDTF">2015-12-24T02:35:25Z</dcterms:modified>
</cp:coreProperties>
</file>