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70" r:id="rId4"/>
    <p:sldId id="269" r:id="rId5"/>
    <p:sldId id="262" r:id="rId6"/>
    <p:sldId id="263" r:id="rId7"/>
    <p:sldId id="264" r:id="rId8"/>
    <p:sldId id="271" r:id="rId9"/>
    <p:sldId id="267" r:id="rId10"/>
    <p:sldId id="272" r:id="rId11"/>
    <p:sldId id="27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086" autoAdjust="0"/>
  </p:normalViewPr>
  <p:slideViewPr>
    <p:cSldViewPr>
      <p:cViewPr varScale="1">
        <p:scale>
          <a:sx n="50" d="100"/>
          <a:sy n="50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E69D9-54C9-4195-A06E-F06C3361EF28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47B97-5E99-41B8-8CA9-5A28D9C33C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222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회원가입버튼은 오직 훈련생으로만 가입이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7B97-5E99-41B8-8CA9-5A28D9C33CF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965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r>
              <a:rPr lang="ko-KR" altLang="en-US" baseline="0" dirty="0" smtClean="0">
                <a:solidFill>
                  <a:schemeClr val="tx1"/>
                </a:solidFill>
              </a:rPr>
              <a:t> 화면</a:t>
            </a:r>
            <a:endParaRPr lang="en-US" altLang="ko-KR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olidFill>
                  <a:schemeClr val="tx1"/>
                </a:solidFill>
              </a:rPr>
              <a:t>1. Q&amp;A</a:t>
            </a:r>
            <a:r>
              <a:rPr lang="ko-KR" altLang="en-US" baseline="0" dirty="0" smtClean="0">
                <a:solidFill>
                  <a:schemeClr val="tx1"/>
                </a:solidFill>
              </a:rPr>
              <a:t>는 누구든</a:t>
            </a:r>
            <a:r>
              <a:rPr lang="en-US" altLang="ko-KR" baseline="0" dirty="0" smtClean="0">
                <a:solidFill>
                  <a:schemeClr val="tx1"/>
                </a:solidFill>
              </a:rPr>
              <a:t>, </a:t>
            </a:r>
            <a:r>
              <a:rPr lang="ko-KR" altLang="en-US" baseline="0" dirty="0" smtClean="0">
                <a:solidFill>
                  <a:schemeClr val="tx1"/>
                </a:solidFill>
              </a:rPr>
              <a:t>언제든 접근이 가능하다</a:t>
            </a:r>
            <a:r>
              <a:rPr lang="en-US" altLang="ko-KR" baseline="0" dirty="0" smtClean="0">
                <a:solidFill>
                  <a:schemeClr val="tx1"/>
                </a:solidFill>
              </a:rPr>
              <a:t>. (ex: </a:t>
            </a:r>
            <a:r>
              <a:rPr lang="ko-KR" altLang="en-US" baseline="0" dirty="0" smtClean="0">
                <a:solidFill>
                  <a:schemeClr val="tx1"/>
                </a:solidFill>
              </a:rPr>
              <a:t>로그인하지 않은 사용자도 글쓰기</a:t>
            </a:r>
            <a:r>
              <a:rPr lang="en-US" altLang="ko-KR" baseline="0" dirty="0" smtClean="0">
                <a:solidFill>
                  <a:schemeClr val="tx1"/>
                </a:solidFill>
              </a:rPr>
              <a:t>, </a:t>
            </a:r>
            <a:r>
              <a:rPr lang="ko-KR" altLang="en-US" baseline="0" dirty="0" smtClean="0">
                <a:solidFill>
                  <a:schemeClr val="tx1"/>
                </a:solidFill>
              </a:rPr>
              <a:t>조회 가능</a:t>
            </a:r>
            <a:r>
              <a:rPr lang="en-US" altLang="ko-KR" baseline="0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7B97-5E99-41B8-8CA9-5A28D9C33CF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6345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en-US" altLang="ko-KR" dirty="0" smtClean="0"/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로그인한 후에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활성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관리자 또는 사용자 이용가능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로그인하지 않으면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없는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7B97-5E99-41B8-8CA9-5A28D9C33CF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179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 전용화면</a:t>
            </a:r>
            <a:endParaRPr lang="en-US" altLang="ko-KR" dirty="0" smtClean="0"/>
          </a:p>
          <a:p>
            <a:r>
              <a:rPr lang="ko-KR" altLang="en-US" dirty="0" smtClean="0"/>
              <a:t>강좌관리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관리자가 처음 로그인하면 </a:t>
            </a:r>
            <a:r>
              <a:rPr lang="en-US" altLang="ko-KR" dirty="0" smtClean="0"/>
              <a:t>Q&amp;A</a:t>
            </a:r>
            <a:r>
              <a:rPr lang="ko-KR" altLang="en-US" dirty="0" smtClean="0"/>
              <a:t>화면을 </a:t>
            </a:r>
            <a:r>
              <a:rPr lang="ko-KR" altLang="en-US" dirty="0" err="1" smtClean="0"/>
              <a:t>보게된다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이 화면은 일단 </a:t>
            </a:r>
            <a:r>
              <a:rPr lang="en-US" altLang="ko-KR" dirty="0" smtClean="0"/>
              <a:t>Q&amp;A</a:t>
            </a:r>
            <a:r>
              <a:rPr lang="ko-KR" altLang="en-US" dirty="0" smtClean="0"/>
              <a:t>에서 강좌관리를 누른 경우이다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강좌는 훈련생들을 그룹 지을</a:t>
            </a:r>
            <a:r>
              <a:rPr lang="ko-KR" altLang="en-US" baseline="0" dirty="0" smtClean="0"/>
              <a:t> 수 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7B97-5E99-41B8-8CA9-5A28D9C33CF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366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 화면</a:t>
            </a:r>
            <a:endParaRPr lang="en-US" altLang="ko-KR" dirty="0" smtClean="0"/>
          </a:p>
          <a:p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훈련생들의 정보 및 출결 조회 화면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7B97-5E99-41B8-8CA9-5A28D9C33CF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914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 화면</a:t>
            </a:r>
            <a:endParaRPr lang="en-US" altLang="ko-KR" dirty="0" smtClean="0"/>
          </a:p>
          <a:p>
            <a:r>
              <a:rPr lang="ko-KR" altLang="en-US" dirty="0" err="1" smtClean="0"/>
              <a:t>비콘관리</a:t>
            </a:r>
            <a:endParaRPr lang="en-US" altLang="ko-KR" dirty="0" smtClean="0"/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비콘장치를</a:t>
            </a:r>
            <a:r>
              <a:rPr lang="ko-KR" altLang="en-US" dirty="0" smtClean="0"/>
              <a:t> 등록</a:t>
            </a:r>
            <a:r>
              <a:rPr lang="ko-KR" altLang="en-US" baseline="0" dirty="0" smtClean="0"/>
              <a:t> 및 관리 화면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등록된 </a:t>
            </a:r>
            <a:r>
              <a:rPr lang="ko-KR" altLang="en-US" baseline="0" dirty="0" err="1" smtClean="0"/>
              <a:t>비콘에</a:t>
            </a:r>
            <a:r>
              <a:rPr lang="ko-KR" altLang="en-US" baseline="0" dirty="0" smtClean="0"/>
              <a:t> 대한 정보도 조회가능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7B97-5E99-41B8-8CA9-5A28D9C33CF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3650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 화면</a:t>
            </a:r>
            <a:endParaRPr lang="en-US" altLang="ko-KR" dirty="0" smtClean="0"/>
          </a:p>
          <a:p>
            <a:r>
              <a:rPr lang="ko-KR" altLang="en-US" dirty="0" err="1" smtClean="0"/>
              <a:t>마이페이지</a:t>
            </a:r>
            <a:endParaRPr lang="en-US" altLang="ko-KR" dirty="0" smtClean="0"/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사용자가 로그인화면 </a:t>
            </a:r>
            <a:r>
              <a:rPr lang="ko-KR" altLang="en-US" dirty="0" err="1" smtClean="0"/>
              <a:t>첫화면은</a:t>
            </a:r>
            <a:r>
              <a:rPr lang="ko-KR" altLang="en-US" dirty="0" smtClean="0"/>
              <a:t> 출석조회 페이지다</a:t>
            </a:r>
            <a:r>
              <a:rPr lang="en-US" altLang="ko-KR" dirty="0" smtClean="0"/>
              <a:t>.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이곳은 </a:t>
            </a:r>
            <a:r>
              <a:rPr lang="ko-KR" altLang="en-US" dirty="0" err="1" smtClean="0"/>
              <a:t>마이페이지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네비를</a:t>
            </a:r>
            <a:r>
              <a:rPr lang="ko-KR" altLang="en-US" baseline="0" dirty="0" smtClean="0"/>
              <a:t> 선택한 경우이다</a:t>
            </a:r>
            <a:r>
              <a:rPr lang="en-US" altLang="ko-KR" baseline="0" dirty="0" smtClean="0"/>
              <a:t>.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사용자의 정보를 수정할 수 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7B97-5E99-41B8-8CA9-5A28D9C33CF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17726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사용자화면</a:t>
            </a:r>
            <a:endParaRPr lang="en-US" altLang="ko-KR" dirty="0" smtClean="0"/>
          </a:p>
          <a:p>
            <a:r>
              <a:rPr lang="ko-KR" altLang="en-US" dirty="0" smtClean="0"/>
              <a:t>훈련정보</a:t>
            </a:r>
            <a:endParaRPr lang="en-US" altLang="ko-KR" dirty="0" smtClean="0"/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훈련생이 로그인하면 </a:t>
            </a:r>
            <a:r>
              <a:rPr lang="ko-KR" altLang="en-US" dirty="0" err="1" smtClean="0"/>
              <a:t>첫화면이다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자신의 출석상태를 조회할 수 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7B97-5E99-41B8-8CA9-5A28D9C33CF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60878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사용자화면</a:t>
            </a:r>
            <a:endParaRPr lang="en-US" altLang="ko-KR" dirty="0" smtClean="0"/>
          </a:p>
          <a:p>
            <a:r>
              <a:rPr lang="ko-KR" altLang="en-US" dirty="0" smtClean="0"/>
              <a:t>훈련정보</a:t>
            </a:r>
            <a:endParaRPr lang="en-US" altLang="ko-KR" dirty="0" smtClean="0"/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훈련생이 로그인하면 </a:t>
            </a:r>
            <a:r>
              <a:rPr lang="ko-KR" altLang="en-US" dirty="0" err="1" smtClean="0"/>
              <a:t>첫화면이다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자신의 출석상태를 조회할 수 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7B97-5E99-41B8-8CA9-5A28D9C33CF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6087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119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986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449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405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632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7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845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978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853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974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1607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418A-C9C7-40D3-A2A3-EC27D4A2A35A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6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47497" y="1826879"/>
            <a:ext cx="6120680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826879"/>
            <a:ext cx="2088232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47497" y="778579"/>
            <a:ext cx="613663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5180" y="261621"/>
            <a:ext cx="2096580" cy="1165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2378" y="1988840"/>
            <a:ext cx="1143317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2378" y="2696481"/>
            <a:ext cx="1143317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0683" y="3447002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id,pw</a:t>
            </a:r>
            <a:r>
              <a:rPr lang="ko-KR" altLang="en-US" dirty="0" smtClean="0">
                <a:solidFill>
                  <a:schemeClr val="tx1"/>
                </a:solidFill>
              </a:rPr>
              <a:t>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7497" y="261621"/>
            <a:ext cx="3243946" cy="269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03131" y="904593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03131" y="2089261"/>
            <a:ext cx="5477013" cy="3626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</a:t>
            </a:r>
            <a:r>
              <a:rPr lang="ko-KR" altLang="en-US" dirty="0">
                <a:solidFill>
                  <a:schemeClr val="tx1"/>
                </a:solidFill>
              </a:rPr>
              <a:t>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684568" y="318852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684568" y="-134423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050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47497" y="1826879"/>
            <a:ext cx="6120680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826879"/>
            <a:ext cx="2088232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47497" y="778579"/>
            <a:ext cx="613663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5180" y="261621"/>
            <a:ext cx="2096580" cy="1165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7497" y="261621"/>
            <a:ext cx="3243946" cy="269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</a:t>
            </a:r>
            <a:r>
              <a:rPr lang="ko-KR" altLang="en-US" dirty="0" smtClean="0">
                <a:solidFill>
                  <a:schemeClr val="tx1"/>
                </a:solidFill>
              </a:rPr>
              <a:t>님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90914" y="904593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훈련정보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03131" y="2089261"/>
            <a:ext cx="5477013" cy="3626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</a:t>
            </a:r>
            <a:r>
              <a:rPr lang="ko-KR" altLang="en-US" dirty="0">
                <a:solidFill>
                  <a:schemeClr val="tx1"/>
                </a:solidFill>
              </a:rPr>
              <a:t>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10559" y="2131502"/>
            <a:ext cx="1714169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출석조회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684568" y="318852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훈련정보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84568" y="-134423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91382" y="279175"/>
            <a:ext cx="1448969" cy="23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41226" y="904593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56872" y="904593"/>
            <a:ext cx="118308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220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47497" y="1826879"/>
            <a:ext cx="6120680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826879"/>
            <a:ext cx="2088232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47497" y="778579"/>
            <a:ext cx="613663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5180" y="261621"/>
            <a:ext cx="2096580" cy="1165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7497" y="261621"/>
            <a:ext cx="3243946" cy="269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</a:t>
            </a:r>
            <a:r>
              <a:rPr lang="ko-KR" altLang="en-US" dirty="0" smtClean="0">
                <a:solidFill>
                  <a:schemeClr val="tx1"/>
                </a:solidFill>
              </a:rPr>
              <a:t>님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90914" y="904593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훈련정보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03131" y="2089261"/>
            <a:ext cx="5477013" cy="3626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</a:t>
            </a:r>
            <a:r>
              <a:rPr lang="ko-KR" altLang="en-US" dirty="0">
                <a:solidFill>
                  <a:schemeClr val="tx1"/>
                </a:solidFill>
              </a:rPr>
              <a:t>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684568" y="318852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강좌신청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84568" y="-134423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91382" y="279175"/>
            <a:ext cx="1448969" cy="23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41226" y="904593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56872" y="904593"/>
            <a:ext cx="118308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0559" y="2131502"/>
            <a:ext cx="1714169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강좌조</a:t>
            </a:r>
            <a:r>
              <a:rPr lang="ko-KR" altLang="en-US" dirty="0" smtClean="0">
                <a:solidFill>
                  <a:schemeClr val="tx1"/>
                </a:solidFill>
              </a:rPr>
              <a:t>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804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47497" y="1826879"/>
            <a:ext cx="6120680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826879"/>
            <a:ext cx="2088232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47497" y="778579"/>
            <a:ext cx="613663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5180" y="261621"/>
            <a:ext cx="2096580" cy="1165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1988840"/>
            <a:ext cx="171938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질문과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답변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7497" y="261621"/>
            <a:ext cx="3243946" cy="269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03131" y="904593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03131" y="2089261"/>
            <a:ext cx="5477013" cy="3626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</a:t>
            </a:r>
            <a:r>
              <a:rPr lang="ko-KR" altLang="en-US" dirty="0">
                <a:solidFill>
                  <a:schemeClr val="tx1"/>
                </a:solidFill>
              </a:rPr>
              <a:t>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684568" y="318852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84568" y="-134423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197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939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47497" y="1826879"/>
            <a:ext cx="6120680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826879"/>
            <a:ext cx="2088232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47497" y="778579"/>
            <a:ext cx="613663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5180" y="261621"/>
            <a:ext cx="2096580" cy="1165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7497" y="261621"/>
            <a:ext cx="3243946" cy="269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</a:t>
            </a:r>
            <a:r>
              <a:rPr lang="ko-KR" altLang="en-US" dirty="0" smtClean="0">
                <a:solidFill>
                  <a:schemeClr val="tx1"/>
                </a:solidFill>
              </a:rPr>
              <a:t>님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03131" y="2089261"/>
            <a:ext cx="5477013" cy="3626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</a:t>
            </a:r>
            <a:r>
              <a:rPr lang="ko-KR" altLang="en-US" dirty="0">
                <a:solidFill>
                  <a:schemeClr val="tx1"/>
                </a:solidFill>
              </a:rPr>
              <a:t>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10559" y="2131502"/>
            <a:ext cx="1714169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684568" y="318852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84568" y="-134423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91382" y="279175"/>
            <a:ext cx="1448969" cy="23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56872" y="904593"/>
            <a:ext cx="118308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10287" y="912918"/>
            <a:ext cx="1097817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36559" y="904593"/>
            <a:ext cx="1179307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비콘관리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68655" y="912918"/>
            <a:ext cx="1211489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12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47497" y="1826879"/>
            <a:ext cx="6120680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826879"/>
            <a:ext cx="2088232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47497" y="778579"/>
            <a:ext cx="613663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5180" y="261621"/>
            <a:ext cx="2096580" cy="1165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2378" y="2089261"/>
            <a:ext cx="1215326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7497" y="261621"/>
            <a:ext cx="3243946" cy="269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</a:t>
            </a:r>
            <a:r>
              <a:rPr lang="ko-KR" altLang="en-US" dirty="0" smtClean="0">
                <a:solidFill>
                  <a:schemeClr val="tx1"/>
                </a:solidFill>
              </a:rPr>
              <a:t>님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03131" y="2089261"/>
            <a:ext cx="5477013" cy="3626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</a:t>
            </a:r>
            <a:r>
              <a:rPr lang="ko-KR" altLang="en-US" dirty="0">
                <a:solidFill>
                  <a:schemeClr val="tx1"/>
                </a:solidFill>
              </a:rPr>
              <a:t>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02831" y="2735630"/>
            <a:ext cx="1215326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84568" y="318852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84568" y="-134423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1382" y="279175"/>
            <a:ext cx="1448969" cy="23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56872" y="904593"/>
            <a:ext cx="118308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10287" y="912918"/>
            <a:ext cx="1097817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836559" y="904593"/>
            <a:ext cx="1179307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비콘관리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68655" y="912918"/>
            <a:ext cx="1211489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22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47497" y="1826879"/>
            <a:ext cx="6120680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826879"/>
            <a:ext cx="2088232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47497" y="778579"/>
            <a:ext cx="613663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5180" y="261621"/>
            <a:ext cx="2096580" cy="1165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9025" y="2747127"/>
            <a:ext cx="1215326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출결조회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7497" y="261621"/>
            <a:ext cx="3243946" cy="269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</a:t>
            </a:r>
            <a:r>
              <a:rPr lang="ko-KR" altLang="en-US" dirty="0" smtClean="0">
                <a:solidFill>
                  <a:schemeClr val="tx1"/>
                </a:solidFill>
              </a:rPr>
              <a:t>님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03131" y="2089261"/>
            <a:ext cx="5477013" cy="3626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</a:t>
            </a:r>
            <a:r>
              <a:rPr lang="ko-KR" altLang="en-US" dirty="0">
                <a:solidFill>
                  <a:schemeClr val="tx1"/>
                </a:solidFill>
              </a:rPr>
              <a:t>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9025" y="2089261"/>
            <a:ext cx="1348889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훈련생조회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684568" y="318852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684568" y="-134423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91382" y="279175"/>
            <a:ext cx="1448969" cy="23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56872" y="904593"/>
            <a:ext cx="118308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10287" y="912918"/>
            <a:ext cx="1097817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36559" y="904593"/>
            <a:ext cx="1179307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비콘관리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68655" y="912918"/>
            <a:ext cx="1211489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485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47497" y="1826879"/>
            <a:ext cx="6120680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826879"/>
            <a:ext cx="2088232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47497" y="778579"/>
            <a:ext cx="613663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5180" y="261621"/>
            <a:ext cx="2096580" cy="1165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7497" y="261621"/>
            <a:ext cx="3243946" cy="269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</a:t>
            </a:r>
            <a:r>
              <a:rPr lang="ko-KR" altLang="en-US" dirty="0" smtClean="0">
                <a:solidFill>
                  <a:schemeClr val="tx1"/>
                </a:solidFill>
              </a:rPr>
              <a:t>님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03131" y="2089261"/>
            <a:ext cx="5477013" cy="3626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</a:t>
            </a:r>
            <a:r>
              <a:rPr lang="ko-KR" altLang="en-US" dirty="0">
                <a:solidFill>
                  <a:schemeClr val="tx1"/>
                </a:solidFill>
              </a:rPr>
              <a:t>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97591" y="2112720"/>
            <a:ext cx="1348889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비콘등록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684568" y="318852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비콘관리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9024" y="2852936"/>
            <a:ext cx="1348889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비콘조회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84568" y="-134423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91382" y="279175"/>
            <a:ext cx="1448969" cy="23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56872" y="904593"/>
            <a:ext cx="118308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10287" y="912918"/>
            <a:ext cx="1097817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36559" y="904593"/>
            <a:ext cx="1179307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비콘관리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68655" y="912918"/>
            <a:ext cx="1211489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41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202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47497" y="1826879"/>
            <a:ext cx="6120680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826879"/>
            <a:ext cx="2088232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47497" y="778579"/>
            <a:ext cx="613663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5180" y="261621"/>
            <a:ext cx="2096580" cy="1165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7497" y="261621"/>
            <a:ext cx="3243946" cy="269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</a:t>
            </a:r>
            <a:r>
              <a:rPr lang="ko-KR" altLang="en-US" dirty="0" smtClean="0">
                <a:solidFill>
                  <a:schemeClr val="tx1"/>
                </a:solidFill>
              </a:rPr>
              <a:t>님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03131" y="2089261"/>
            <a:ext cx="5477013" cy="3626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</a:t>
            </a:r>
            <a:r>
              <a:rPr lang="ko-KR" altLang="en-US" dirty="0">
                <a:solidFill>
                  <a:schemeClr val="tx1"/>
                </a:solidFill>
              </a:rPr>
              <a:t>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10559" y="2131502"/>
            <a:ext cx="1714169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684568" y="318852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84568" y="-134423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91382" y="279175"/>
            <a:ext cx="1448969" cy="23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98039" y="904593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03131" y="904593"/>
            <a:ext cx="143135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훈련정보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448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283</Words>
  <Application>Microsoft Office PowerPoint</Application>
  <PresentationFormat>화면 슬라이드 쇼(4:3)</PresentationFormat>
  <Paragraphs>144</Paragraphs>
  <Slides>11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hankyung</dc:creator>
  <cp:lastModifiedBy>Administrator</cp:lastModifiedBy>
  <cp:revision>54</cp:revision>
  <dcterms:created xsi:type="dcterms:W3CDTF">2016-07-04T04:47:49Z</dcterms:created>
  <dcterms:modified xsi:type="dcterms:W3CDTF">2019-03-10T11:35:16Z</dcterms:modified>
</cp:coreProperties>
</file>