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4"/>
    <p:restoredTop sz="94684"/>
  </p:normalViewPr>
  <p:slideViewPr>
    <p:cSldViewPr snapToGrid="0">
      <p:cViewPr varScale="1">
        <p:scale>
          <a:sx n="114" d="100"/>
          <a:sy n="114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FF77-7481-C33D-FA63-F0AA5FDA3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AD8D3-C1D0-D916-25CD-385D61155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1807F-A54B-EB8D-4CB4-53D84F31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3EEB-1B47-B64B-BBAC-BAE24D5C018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24943-3846-892C-62AE-C3100B5C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0A39-79D3-C511-EBA6-6770ABBB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ABC5-2FC9-F944-8AA1-364D0222D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9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00A2-45A3-7EFC-6FB4-CF3D1FB1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5FC5-D395-4265-4C85-296C6648F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82185-6E68-7CE6-4C50-6C30A818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3EEB-1B47-B64B-BBAC-BAE24D5C018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2CE16-908E-90A3-B666-419430F4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799D-E260-6E7C-BD5B-69034D4B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ABC5-2FC9-F944-8AA1-364D0222D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6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2CDBA-ADDA-8E64-3B55-C588BB972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80FC9-A394-F707-D6A6-E5ACDF358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77910-F8DF-4082-428C-222B1F76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3EEB-1B47-B64B-BBAC-BAE24D5C018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7E1A-418C-0132-AAF9-45232604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0D7A5-C31E-4B4C-4298-2DA52700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ABC5-2FC9-F944-8AA1-364D0222D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2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DBA5-B383-4C8C-0FE0-E8CBCC0F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1C1D0-EFC6-4485-F3D3-7F8755ACF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3C27-EAD8-5341-DDB7-9FC5C9DF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3EEB-1B47-B64B-BBAC-BAE24D5C018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21004-6A3C-5575-79F3-E31EE544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E0C6-DFBB-14DA-1880-FB63360E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ABC5-2FC9-F944-8AA1-364D0222D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9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F3DA-B67A-AE85-E558-071BD8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4F38-FD60-269F-2808-2ECE4787F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03BE6-E1C6-BCC5-3BDA-95A5E38D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3EEB-1B47-B64B-BBAC-BAE24D5C018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46DF-93FB-D193-12AE-4F5BE6DA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B83B1-A9F9-4BF0-773F-472DD7FD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ABC5-2FC9-F944-8AA1-364D0222D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3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6BED-843B-BDD3-B125-F0B6B265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5AADA-A69D-2748-B39F-C11D49ECB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3000A-A492-73C6-477F-7DBDE918F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393D8-F3F9-15B6-4FFC-21EEEDF4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3EEB-1B47-B64B-BBAC-BAE24D5C018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3BAB1-7362-917F-19D0-A2E1F72A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F71E8-04D5-8968-0406-A1DA860D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ABC5-2FC9-F944-8AA1-364D0222D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6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9C11-DACF-BA1A-33B9-32D61813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EDD9A-F2B7-CBF4-9947-E8A4A43EC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D0F2A-7078-1B65-2337-500002549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61BC9-AE86-AD4D-74DF-0DF27B602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37915-523E-8ECB-ED38-9ECDAE343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792C0-C46A-D3CF-FDB5-9DD5A896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3EEB-1B47-B64B-BBAC-BAE24D5C018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AC046-A348-5C29-BBCF-21849AF1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3171F-7C50-3B70-6193-EFD35DDA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ABC5-2FC9-F944-8AA1-364D0222D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0615-622A-BB46-660E-CDC5F0AD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C8285-AE73-8DC2-DD32-0E32E696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3EEB-1B47-B64B-BBAC-BAE24D5C018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738E2-3B4E-23CF-4877-022508CE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3AFA4-BE23-37BC-1E20-478DAF9D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ABC5-2FC9-F944-8AA1-364D0222D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6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B7CEB-9326-F6E5-1835-4CC3A874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3EEB-1B47-B64B-BBAC-BAE24D5C018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1CD33-DDE7-1884-75AD-2C7B8654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89BCA-8C0F-912A-FEB0-76A2F22E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ABC5-2FC9-F944-8AA1-364D0222D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4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818-90E7-1727-03DB-3B25286B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E0AAB-132C-ACA2-6975-D9E859C0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7F4F7-5A35-65B2-66D6-81F08F468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EE84E-0E9B-D32B-AE6C-6CA16C1B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3EEB-1B47-B64B-BBAC-BAE24D5C018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78201-1146-F6AA-74A7-57474A29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0780D-0FE3-AEAF-9C37-01C293E4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ABC5-2FC9-F944-8AA1-364D0222D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9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0D7D-03C7-4BA0-7044-125718F7D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216E8-DE64-8965-62B6-CFB512AF3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57018-3075-F1DD-18FD-2D5BFA140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4B1EA-2F9F-4A10-0185-054C0D45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3EEB-1B47-B64B-BBAC-BAE24D5C018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ED528-023D-4909-5818-CAFFBEF0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F595C-ABAD-1278-627E-E740721F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ABC5-2FC9-F944-8AA1-364D0222D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6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C82E5-BCFA-07CD-F600-43E813FE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1F4B5-CCDD-4E6F-CE8C-8D9892483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7CB4E-FF86-E770-2721-96BE513CE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D3EEB-1B47-B64B-BBAC-BAE24D5C0185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248F2-FDA8-3B18-6657-D9E487356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B9CA3-299A-9978-5303-58F38E3B7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ABC5-2FC9-F944-8AA1-364D0222D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7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9BD0D1-B035-497C-2D41-8FEFA3E57D69}"/>
              </a:ext>
            </a:extLst>
          </p:cNvPr>
          <p:cNvSpPr/>
          <p:nvPr/>
        </p:nvSpPr>
        <p:spPr>
          <a:xfrm>
            <a:off x="0" y="0"/>
            <a:ext cx="164592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 stressors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AD73E9-0345-AADC-BEEA-22098FC90AFC}"/>
              </a:ext>
            </a:extLst>
          </p:cNvPr>
          <p:cNvSpPr/>
          <p:nvPr/>
        </p:nvSpPr>
        <p:spPr>
          <a:xfrm>
            <a:off x="1376" y="2971800"/>
            <a:ext cx="164592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Secondary stressors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F124F2-3E2C-D0C9-1B15-F8DB900E5D89}"/>
              </a:ext>
            </a:extLst>
          </p:cNvPr>
          <p:cNvSpPr/>
          <p:nvPr/>
        </p:nvSpPr>
        <p:spPr>
          <a:xfrm>
            <a:off x="1645920" y="5943600"/>
            <a:ext cx="164592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 identity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A6EB3B-7C29-8EAE-19BB-87F750911994}"/>
              </a:ext>
            </a:extLst>
          </p:cNvPr>
          <p:cNvSpPr/>
          <p:nvPr/>
        </p:nvSpPr>
        <p:spPr>
          <a:xfrm>
            <a:off x="6089837" y="5943600"/>
            <a:ext cx="164592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Social support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9AECC-C1D6-402C-F96E-3576DD0D2ECC}"/>
              </a:ext>
            </a:extLst>
          </p:cNvPr>
          <p:cNvSpPr/>
          <p:nvPr/>
        </p:nvSpPr>
        <p:spPr>
          <a:xfrm>
            <a:off x="10543194" y="2971800"/>
            <a:ext cx="164592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Psychological outcomes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E6B9B0-3A6C-4CE1-C761-42F1F8673409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1645920" y="457200"/>
            <a:ext cx="8897274" cy="297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B1478D-9DC0-E53A-036E-543C86ACF111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1647296" y="3429000"/>
            <a:ext cx="88958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6671D8-60BB-FF3A-7795-F89853FB9AC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91840" y="6400800"/>
            <a:ext cx="27979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607388-F5D5-A9D3-84FD-704539416B01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7735757" y="3429000"/>
            <a:ext cx="2807437" cy="297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4A753D-740D-8280-5C51-CD8DE4E3FF39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291840" y="3429000"/>
            <a:ext cx="7251354" cy="297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74F333-A4EE-14D5-9361-062470E5D7A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468880" y="3429000"/>
            <a:ext cx="0" cy="25146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2418DB-0928-4BAA-CBA7-D15106CEBB51}"/>
              </a:ext>
            </a:extLst>
          </p:cNvPr>
          <p:cNvCxnSpPr>
            <a:cxnSpLocks/>
          </p:cNvCxnSpPr>
          <p:nvPr/>
        </p:nvCxnSpPr>
        <p:spPr>
          <a:xfrm flipV="1">
            <a:off x="6678622" y="2163337"/>
            <a:ext cx="0" cy="3780263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46DA55-E76F-452D-52F0-B2990A17C4DD}"/>
              </a:ext>
            </a:extLst>
          </p:cNvPr>
          <p:cNvCxnSpPr>
            <a:cxnSpLocks/>
          </p:cNvCxnSpPr>
          <p:nvPr/>
        </p:nvCxnSpPr>
        <p:spPr>
          <a:xfrm flipV="1">
            <a:off x="7227302" y="3421813"/>
            <a:ext cx="0" cy="252178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41AAF39-F562-72E8-A095-860A73C765FA}"/>
              </a:ext>
            </a:extLst>
          </p:cNvPr>
          <p:cNvSpPr txBox="1"/>
          <p:nvPr/>
        </p:nvSpPr>
        <p:spPr>
          <a:xfrm>
            <a:off x="2313228" y="40472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494934-BC36-98D4-8C58-3BB796E48866}"/>
              </a:ext>
            </a:extLst>
          </p:cNvPr>
          <p:cNvSpPr txBox="1"/>
          <p:nvPr/>
        </p:nvSpPr>
        <p:spPr>
          <a:xfrm>
            <a:off x="6522970" y="40472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EAC5B6-75BC-6969-ECA6-14BF7D7CDBFB}"/>
              </a:ext>
            </a:extLst>
          </p:cNvPr>
          <p:cNvSpPr txBox="1"/>
          <p:nvPr/>
        </p:nvSpPr>
        <p:spPr>
          <a:xfrm>
            <a:off x="7079648" y="40472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222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9BD0D1-B035-497C-2D41-8FEFA3E57D69}"/>
              </a:ext>
            </a:extLst>
          </p:cNvPr>
          <p:cNvSpPr/>
          <p:nvPr/>
        </p:nvSpPr>
        <p:spPr>
          <a:xfrm>
            <a:off x="739587" y="914400"/>
            <a:ext cx="164592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Primary stressors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AD73E9-0345-AADC-BEEA-22098FC90AFC}"/>
              </a:ext>
            </a:extLst>
          </p:cNvPr>
          <p:cNvSpPr/>
          <p:nvPr/>
        </p:nvSpPr>
        <p:spPr>
          <a:xfrm>
            <a:off x="739587" y="2514600"/>
            <a:ext cx="164592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Secondary stressors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F124F2-3E2C-D0C9-1B15-F8DB900E5D89}"/>
              </a:ext>
            </a:extLst>
          </p:cNvPr>
          <p:cNvSpPr/>
          <p:nvPr/>
        </p:nvSpPr>
        <p:spPr>
          <a:xfrm>
            <a:off x="2385507" y="4338917"/>
            <a:ext cx="164592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 identity/Demo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A6EB3B-7C29-8EAE-19BB-87F750911994}"/>
              </a:ext>
            </a:extLst>
          </p:cNvPr>
          <p:cNvSpPr/>
          <p:nvPr/>
        </p:nvSpPr>
        <p:spPr>
          <a:xfrm>
            <a:off x="6757145" y="4338917"/>
            <a:ext cx="164592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Social support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9AECC-C1D6-402C-F96E-3576DD0D2ECC}"/>
              </a:ext>
            </a:extLst>
          </p:cNvPr>
          <p:cNvSpPr/>
          <p:nvPr/>
        </p:nvSpPr>
        <p:spPr>
          <a:xfrm>
            <a:off x="9482863" y="2514600"/>
            <a:ext cx="164592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Psychological outcomes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E6B9B0-3A6C-4CE1-C761-42F1F8673409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385507" y="1371600"/>
            <a:ext cx="7097356" cy="1600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B1478D-9DC0-E53A-036E-543C86ACF111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385507" y="2971800"/>
            <a:ext cx="70973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6671D8-60BB-FF3A-7795-F89853FB9AC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031427" y="4796117"/>
            <a:ext cx="27257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607388-F5D5-A9D3-84FD-704539416B01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8403065" y="2971800"/>
            <a:ext cx="1079798" cy="1824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4A753D-740D-8280-5C51-CD8DE4E3FF39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031427" y="2971800"/>
            <a:ext cx="5451436" cy="1824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74F333-A4EE-14D5-9361-062470E5D7A7}"/>
              </a:ext>
            </a:extLst>
          </p:cNvPr>
          <p:cNvCxnSpPr>
            <a:stCxn id="6" idx="0"/>
          </p:cNvCxnSpPr>
          <p:nvPr/>
        </p:nvCxnSpPr>
        <p:spPr>
          <a:xfrm flipV="1">
            <a:off x="3208467" y="2971800"/>
            <a:ext cx="0" cy="136711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83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25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Hyemin Han</dc:creator>
  <cp:lastModifiedBy>Hyemin Han</cp:lastModifiedBy>
  <cp:revision>9</cp:revision>
  <dcterms:created xsi:type="dcterms:W3CDTF">2022-11-21T15:31:53Z</dcterms:created>
  <dcterms:modified xsi:type="dcterms:W3CDTF">2022-11-22T15:44:40Z</dcterms:modified>
</cp:coreProperties>
</file>