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4"/>
  </p:normalViewPr>
  <p:slideViewPr>
    <p:cSldViewPr snapToGrid="0">
      <p:cViewPr varScale="1">
        <p:scale>
          <a:sx n="114" d="100"/>
          <a:sy n="11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4B8-106F-44E6-CBA8-ACB8EC03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7131D-F4F6-0B43-B77A-B4105D56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DB61-3F12-08F2-4BAC-358C5E2E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91B3-C83D-AD4F-5F9D-A55ABA9B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D264-E85F-7CF8-9D09-6C53ABE2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A6BA-8B57-2C0B-B7DB-E42E022A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AFE9F-45F1-E263-31A4-3F890F944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73EE-10E5-F970-4CB7-CB3D03E3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F34-A2E6-71DC-634E-AC686A55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1252-E0E3-E8BC-F898-763C559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7ACD7-41AA-1444-FE4E-BFAB0B76B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E97AC-C5D0-DA5A-6A7C-510C04305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0E33-C59C-4EC4-74D4-89CE889A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F38D-D49F-5534-1201-B350C49C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9AE7-5C90-4985-21C0-0397EF9C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B755-A3E9-D728-B2F1-12FCEB02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E06D-8090-2295-240D-B66EC800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AA7E-193C-63E5-61BF-EA6F9A40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FDB1-5248-57F7-F769-69C6B9A6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66A8-EEB4-E757-5438-E03DA4E2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6F6-1542-EC9B-D67C-63780A1A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799E-BAE9-E0C8-A937-2AE59DAB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0C3F-56A5-AFE9-2557-B7CD532E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B57DE-409C-D197-00A2-570ECB75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992E-2929-DD91-6864-34EEF15F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FF52-377E-D91C-78AE-57D28C47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62F6-F2F2-1607-A188-BCF8FAB75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E82C-4B44-AA11-5DC4-9EF77FD8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F865C-FF2A-FDCA-05BC-B4367B6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796DF-3BB4-BA8B-913A-B0E8413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B7D0-5BE6-2AA5-620D-A36221EC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6DBD-65F4-CDE5-DC18-5BE7E985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1E76-1753-F6AC-8A94-0ACE319D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AF71E-A3EC-1103-D782-C133325F3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33E6D-9952-F0D0-20B0-62E8F2817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3BA0-3184-4229-DCE7-5F99C521F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D25D8-A408-0224-5CA0-8F5FDF10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A5AF2-D538-F484-226D-325DE733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0DAED-D0A6-060B-D823-F4F939DA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5B2F-7141-1892-AFD5-7665D44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BE117-09AF-D98D-BCD9-9F6FB39E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ECB8-D22A-9505-F002-7AE256E8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76CA2-BC55-B814-23EF-0B4A0529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73AD1-2E0C-F7DF-F204-C58828A5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4AB57-FEEF-24BE-1E47-93541659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0284-38A4-6B9A-3E87-83AC8D12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CC46-C74B-D634-1C14-3B59E289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3D90-CEBF-D99C-20B1-E2E29106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B28D0-6263-94AA-7B3C-FB108C4E7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929EA-0063-F2CF-8608-46B18CE7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F897-0E57-E599-534B-F98DBFA6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A8D3-6771-7004-B640-C5F2F0C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CFAB-AF3F-1F5A-576C-B7D21A7C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2AFAA-6B26-CBB2-BADF-E777B52A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68E93-5CF8-97FE-260B-050D850E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A63D6-CAB9-8BB3-F6CB-E940D41B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F750-EB49-8F26-24F0-3FB4FB9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8ED62-0E35-76A1-3F13-8AD52536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5F11C-9E40-2258-0984-0C7FAC6C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09F8-A74C-49A8-B90B-BB00AC2F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A956-BEC6-9E56-57F0-09CDE534E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C235-D5CF-F048-BFDC-6920C0F73D9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440-C428-3A00-9DED-87D3A46D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8A4D-0B4D-4FEC-1528-09CE4E73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619AF-80BD-1D0F-2A35-697F246B9FC5}"/>
              </a:ext>
            </a:extLst>
          </p:cNvPr>
          <p:cNvSpPr/>
          <p:nvPr/>
        </p:nvSpPr>
        <p:spPr>
          <a:xfrm>
            <a:off x="0" y="9144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Conspiratorial Thinking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5992-99AD-1B7A-8532-A62C89F04CA0}"/>
              </a:ext>
            </a:extLst>
          </p:cNvPr>
          <p:cNvSpPr/>
          <p:nvPr/>
        </p:nvSpPr>
        <p:spPr>
          <a:xfrm>
            <a:off x="0" y="50292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Anti-expert Sentiments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F80E5-2F42-F57B-00F0-194928E85B11}"/>
              </a:ext>
            </a:extLst>
          </p:cNvPr>
          <p:cNvSpPr/>
          <p:nvPr/>
        </p:nvSpPr>
        <p:spPr>
          <a:xfrm>
            <a:off x="4953000" y="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government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3B7AE-698D-4C1C-C9EA-E5E7CAACA122}"/>
              </a:ext>
            </a:extLst>
          </p:cNvPr>
          <p:cNvSpPr/>
          <p:nvPr/>
        </p:nvSpPr>
        <p:spPr>
          <a:xfrm>
            <a:off x="4953000" y="59436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the scientific research 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45F83-EFD7-C199-4894-CEE959A35978}"/>
              </a:ext>
            </a:extLst>
          </p:cNvPr>
          <p:cNvSpPr/>
          <p:nvPr/>
        </p:nvSpPr>
        <p:spPr>
          <a:xfrm>
            <a:off x="9906000" y="29718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Vaccine attitudes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442DA-3788-CC0D-8D69-9699E2EB9DB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86000" y="457200"/>
            <a:ext cx="2667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A3267-EA8D-E7FC-307D-AC36556012B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86000" y="5486400"/>
            <a:ext cx="2667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E42EC5-E0C4-C2D2-1DC9-ECDB1D8F39B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286000" y="3429000"/>
            <a:ext cx="7620000" cy="2057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D19668-04D1-5799-EC81-CF3ED3724DC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86000" y="1371600"/>
            <a:ext cx="7620000" cy="2057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924C0-D2A8-EE1F-7AA5-267846BF0EA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39000" y="457200"/>
            <a:ext cx="2667000" cy="2971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FA6EB-F6AA-5890-A961-78BC2416D9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239000" y="3429000"/>
            <a:ext cx="2667000" cy="2971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B3D49C-149F-5C13-E062-A0F53607F2B4}"/>
              </a:ext>
            </a:extLst>
          </p:cNvPr>
          <p:cNvSpPr txBox="1"/>
          <p:nvPr/>
        </p:nvSpPr>
        <p:spPr>
          <a:xfrm>
            <a:off x="3103171" y="62161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-.34 (.03)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6C40F-A46C-4DCC-B1DD-CE7BAE77D1CF}"/>
              </a:ext>
            </a:extLst>
          </p:cNvPr>
          <p:cNvSpPr txBox="1"/>
          <p:nvPr/>
        </p:nvSpPr>
        <p:spPr>
          <a:xfrm>
            <a:off x="3098363" y="2725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-.27 (.03)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24099-7AFD-96F3-5058-BCEE395FA9B3}"/>
              </a:ext>
            </a:extLst>
          </p:cNvPr>
          <p:cNvSpPr txBox="1"/>
          <p:nvPr/>
        </p:nvSpPr>
        <p:spPr>
          <a:xfrm>
            <a:off x="5574864" y="46598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-.12 (.01)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B5819-D483-D562-4AE2-98049342703D}"/>
              </a:ext>
            </a:extLst>
          </p:cNvPr>
          <p:cNvSpPr txBox="1"/>
          <p:nvPr/>
        </p:nvSpPr>
        <p:spPr>
          <a:xfrm>
            <a:off x="5574864" y="18288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-.14 (.02)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29003-E036-CB9A-19CF-D3C892B0C6EF}"/>
              </a:ext>
            </a:extLst>
          </p:cNvPr>
          <p:cNvSpPr txBox="1"/>
          <p:nvPr/>
        </p:nvSpPr>
        <p:spPr>
          <a:xfrm>
            <a:off x="8572500" y="13716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.05 (.02)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4E91E0-8A07-ADD6-8FC5-E810E4CBA374}"/>
              </a:ext>
            </a:extLst>
          </p:cNvPr>
          <p:cNvSpPr txBox="1"/>
          <p:nvPr/>
        </p:nvSpPr>
        <p:spPr>
          <a:xfrm>
            <a:off x="8572500" y="529547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.31 (.02)</a:t>
            </a:r>
          </a:p>
        </p:txBody>
      </p:sp>
    </p:spTree>
    <p:extLst>
      <p:ext uri="{BB962C8B-B14F-4D97-AF65-F5344CB8AC3E}">
        <p14:creationId xmlns:p14="http://schemas.microsoft.com/office/powerpoint/2010/main" val="37098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619AF-80BD-1D0F-2A35-697F246B9FC5}"/>
              </a:ext>
            </a:extLst>
          </p:cNvPr>
          <p:cNvSpPr/>
          <p:nvPr/>
        </p:nvSpPr>
        <p:spPr>
          <a:xfrm>
            <a:off x="0" y="9144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Conspiratorial Thinking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5992-99AD-1B7A-8532-A62C89F04CA0}"/>
              </a:ext>
            </a:extLst>
          </p:cNvPr>
          <p:cNvSpPr/>
          <p:nvPr/>
        </p:nvSpPr>
        <p:spPr>
          <a:xfrm>
            <a:off x="0" y="50292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Anti-expert Sentiments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F80E5-2F42-F57B-00F0-194928E85B11}"/>
              </a:ext>
            </a:extLst>
          </p:cNvPr>
          <p:cNvSpPr/>
          <p:nvPr/>
        </p:nvSpPr>
        <p:spPr>
          <a:xfrm>
            <a:off x="4953000" y="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government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3B7AE-698D-4C1C-C9EA-E5E7CAACA122}"/>
              </a:ext>
            </a:extLst>
          </p:cNvPr>
          <p:cNvSpPr/>
          <p:nvPr/>
        </p:nvSpPr>
        <p:spPr>
          <a:xfrm>
            <a:off x="4953000" y="59436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the scientific research 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45F83-EFD7-C199-4894-CEE959A35978}"/>
              </a:ext>
            </a:extLst>
          </p:cNvPr>
          <p:cNvSpPr/>
          <p:nvPr/>
        </p:nvSpPr>
        <p:spPr>
          <a:xfrm>
            <a:off x="9906000" y="29718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Vaccine attitudes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442DA-3788-CC0D-8D69-9699E2EB9DB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86000" y="457200"/>
            <a:ext cx="2667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A3267-EA8D-E7FC-307D-AC36556012B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86000" y="5486400"/>
            <a:ext cx="2667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E42EC5-E0C4-C2D2-1DC9-ECDB1D8F39B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286000" y="3429000"/>
            <a:ext cx="7620000" cy="2057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D19668-04D1-5799-EC81-CF3ED3724DC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86000" y="1371600"/>
            <a:ext cx="7620000" cy="2057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924C0-D2A8-EE1F-7AA5-267846BF0EA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39000" y="457200"/>
            <a:ext cx="2667000" cy="2971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FA6EB-F6AA-5890-A961-78BC2416D9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239000" y="3429000"/>
            <a:ext cx="2667000" cy="2971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B3D49C-149F-5C13-E062-A0F53607F2B4}"/>
              </a:ext>
            </a:extLst>
          </p:cNvPr>
          <p:cNvSpPr txBox="1"/>
          <p:nvPr/>
        </p:nvSpPr>
        <p:spPr>
          <a:xfrm>
            <a:off x="3103171" y="62161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-.26 (.02)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6C40F-A46C-4DCC-B1DD-CE7BAE77D1CF}"/>
              </a:ext>
            </a:extLst>
          </p:cNvPr>
          <p:cNvSpPr txBox="1"/>
          <p:nvPr/>
        </p:nvSpPr>
        <p:spPr>
          <a:xfrm>
            <a:off x="3098363" y="2725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-.24 (.02)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24099-7AFD-96F3-5058-BCEE395FA9B3}"/>
              </a:ext>
            </a:extLst>
          </p:cNvPr>
          <p:cNvSpPr txBox="1"/>
          <p:nvPr/>
        </p:nvSpPr>
        <p:spPr>
          <a:xfrm>
            <a:off x="5574864" y="46598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-.12 (.01)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B5819-D483-D562-4AE2-98049342703D}"/>
              </a:ext>
            </a:extLst>
          </p:cNvPr>
          <p:cNvSpPr txBox="1"/>
          <p:nvPr/>
        </p:nvSpPr>
        <p:spPr>
          <a:xfrm>
            <a:off x="5574864" y="18288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-.14 (.02)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29003-E036-CB9A-19CF-D3C892B0C6EF}"/>
              </a:ext>
            </a:extLst>
          </p:cNvPr>
          <p:cNvSpPr txBox="1"/>
          <p:nvPr/>
        </p:nvSpPr>
        <p:spPr>
          <a:xfrm>
            <a:off x="8572500" y="13716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.05 (.02)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4E91E0-8A07-ADD6-8FC5-E810E4CBA374}"/>
              </a:ext>
            </a:extLst>
          </p:cNvPr>
          <p:cNvSpPr txBox="1"/>
          <p:nvPr/>
        </p:nvSpPr>
        <p:spPr>
          <a:xfrm>
            <a:off x="8572500" y="529547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.31 (.02)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DFD6D7A-514D-F1CF-EF8C-65A24EB631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86000" y="457200"/>
            <a:ext cx="2667000" cy="50292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4660C-C995-00E4-E069-360D61C9B7A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286000" y="1371600"/>
            <a:ext cx="2667000" cy="50292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DE0B60-E699-E102-4B93-81C2D145BA57}"/>
              </a:ext>
            </a:extLst>
          </p:cNvPr>
          <p:cNvSpPr txBox="1"/>
          <p:nvPr/>
        </p:nvSpPr>
        <p:spPr>
          <a:xfrm>
            <a:off x="1764862" y="24881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-.20 </a:t>
            </a:r>
            <a:r>
              <a:rPr lang="en-US" b="1" dirty="0">
                <a:solidFill>
                  <a:srgbClr val="FF0000"/>
                </a:solidFill>
              </a:rPr>
              <a:t>(.02)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90ADE-2CC7-01DC-758A-BDEBB40B43D2}"/>
              </a:ext>
            </a:extLst>
          </p:cNvPr>
          <p:cNvSpPr txBox="1"/>
          <p:nvPr/>
        </p:nvSpPr>
        <p:spPr>
          <a:xfrm>
            <a:off x="1764863" y="40883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-.09 (.03)</a:t>
            </a:r>
          </a:p>
        </p:txBody>
      </p:sp>
    </p:spTree>
    <p:extLst>
      <p:ext uri="{BB962C8B-B14F-4D97-AF65-F5344CB8AC3E}">
        <p14:creationId xmlns:p14="http://schemas.microsoft.com/office/powerpoint/2010/main" val="358834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619AF-80BD-1D0F-2A35-697F246B9FC5}"/>
              </a:ext>
            </a:extLst>
          </p:cNvPr>
          <p:cNvSpPr/>
          <p:nvPr/>
        </p:nvSpPr>
        <p:spPr>
          <a:xfrm>
            <a:off x="0" y="43434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Conspiratorial Thinking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F80E5-2F42-F57B-00F0-194928E85B11}"/>
              </a:ext>
            </a:extLst>
          </p:cNvPr>
          <p:cNvSpPr/>
          <p:nvPr/>
        </p:nvSpPr>
        <p:spPr>
          <a:xfrm>
            <a:off x="4953000" y="11430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government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45F83-EFD7-C199-4894-CEE959A35978}"/>
              </a:ext>
            </a:extLst>
          </p:cNvPr>
          <p:cNvSpPr/>
          <p:nvPr/>
        </p:nvSpPr>
        <p:spPr>
          <a:xfrm>
            <a:off x="9906000" y="43434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Vaccine attitudes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442DA-3788-CC0D-8D69-9699E2EB9DB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86000" y="1600200"/>
            <a:ext cx="2667000" cy="3200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D19668-04D1-5799-EC81-CF3ED3724DC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86000" y="4800600"/>
            <a:ext cx="7620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924C0-D2A8-EE1F-7AA5-267846BF0EA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39000" y="1600200"/>
            <a:ext cx="2667000" cy="3200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66C40F-A46C-4DCC-B1DD-CE7BAE77D1CF}"/>
              </a:ext>
            </a:extLst>
          </p:cNvPr>
          <p:cNvSpPr txBox="1"/>
          <p:nvPr/>
        </p:nvSpPr>
        <p:spPr>
          <a:xfrm>
            <a:off x="2726307" y="2554068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H2a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= -.27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B5819-D483-D562-4AE2-98049342703D}"/>
              </a:ext>
            </a:extLst>
          </p:cNvPr>
          <p:cNvSpPr txBox="1"/>
          <p:nvPr/>
        </p:nvSpPr>
        <p:spPr>
          <a:xfrm>
            <a:off x="4310447" y="4800600"/>
            <a:ext cx="3571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H2c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total effect: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= -.30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direct effect: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’ = -.25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15.16% of the total effect mediated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29003-E036-CB9A-19CF-D3C892B0C6EF}"/>
              </a:ext>
            </a:extLst>
          </p:cNvPr>
          <p:cNvSpPr txBox="1"/>
          <p:nvPr/>
        </p:nvSpPr>
        <p:spPr>
          <a:xfrm>
            <a:off x="8572500" y="2554068"/>
            <a:ext cx="93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H2b</a:t>
            </a:r>
          </a:p>
          <a:p>
            <a:pPr algn="ctr"/>
            <a:r>
              <a:rPr lang="en-US" b="1" i="1" dirty="0"/>
              <a:t>b</a:t>
            </a:r>
            <a:r>
              <a:rPr lang="en-US" b="1" dirty="0"/>
              <a:t> = +.17</a:t>
            </a:r>
          </a:p>
        </p:txBody>
      </p:sp>
    </p:spTree>
    <p:extLst>
      <p:ext uri="{BB962C8B-B14F-4D97-AF65-F5344CB8AC3E}">
        <p14:creationId xmlns:p14="http://schemas.microsoft.com/office/powerpoint/2010/main" val="24390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619AF-80BD-1D0F-2A35-697F246B9FC5}"/>
              </a:ext>
            </a:extLst>
          </p:cNvPr>
          <p:cNvSpPr/>
          <p:nvPr/>
        </p:nvSpPr>
        <p:spPr>
          <a:xfrm>
            <a:off x="0" y="43434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Anti-expert sentiments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F80E5-2F42-F57B-00F0-194928E85B11}"/>
              </a:ext>
            </a:extLst>
          </p:cNvPr>
          <p:cNvSpPr/>
          <p:nvPr/>
        </p:nvSpPr>
        <p:spPr>
          <a:xfrm>
            <a:off x="4953000" y="11430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the scientific research 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45F83-EFD7-C199-4894-CEE959A35978}"/>
              </a:ext>
            </a:extLst>
          </p:cNvPr>
          <p:cNvSpPr/>
          <p:nvPr/>
        </p:nvSpPr>
        <p:spPr>
          <a:xfrm>
            <a:off x="9906000" y="43434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Vaccine attitudes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442DA-3788-CC0D-8D69-9699E2EB9DB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86000" y="1600200"/>
            <a:ext cx="2667000" cy="3200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D19668-04D1-5799-EC81-CF3ED3724DC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86000" y="4800600"/>
            <a:ext cx="7620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924C0-D2A8-EE1F-7AA5-267846BF0EA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39000" y="1600200"/>
            <a:ext cx="2667000" cy="3200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A70ACD-7BFD-FB55-152E-653505F760EE}"/>
              </a:ext>
            </a:extLst>
          </p:cNvPr>
          <p:cNvSpPr txBox="1"/>
          <p:nvPr/>
        </p:nvSpPr>
        <p:spPr>
          <a:xfrm>
            <a:off x="2726307" y="2554069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H3a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= -.34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16CC1-9123-F8D1-FB48-4F56342AD5C6}"/>
              </a:ext>
            </a:extLst>
          </p:cNvPr>
          <p:cNvSpPr txBox="1"/>
          <p:nvPr/>
        </p:nvSpPr>
        <p:spPr>
          <a:xfrm>
            <a:off x="4310447" y="4800600"/>
            <a:ext cx="3571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H3c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total effect: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= -.28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direct effect: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’ = -.16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43.99% of the total effect mediated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16B4F-B587-0793-253F-595FAB9BA8D5}"/>
              </a:ext>
            </a:extLst>
          </p:cNvPr>
          <p:cNvSpPr txBox="1"/>
          <p:nvPr/>
        </p:nvSpPr>
        <p:spPr>
          <a:xfrm>
            <a:off x="8572500" y="2554069"/>
            <a:ext cx="93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H3b</a:t>
            </a:r>
          </a:p>
          <a:p>
            <a:pPr algn="ctr"/>
            <a:r>
              <a:rPr lang="en-US" b="1" i="1" dirty="0"/>
              <a:t>b</a:t>
            </a:r>
            <a:r>
              <a:rPr lang="en-US" b="1" dirty="0"/>
              <a:t> = +.37</a:t>
            </a:r>
          </a:p>
        </p:txBody>
      </p:sp>
    </p:spTree>
    <p:extLst>
      <p:ext uri="{BB962C8B-B14F-4D97-AF65-F5344CB8AC3E}">
        <p14:creationId xmlns:p14="http://schemas.microsoft.com/office/powerpoint/2010/main" val="162760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183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Hyemin Han</dc:creator>
  <cp:lastModifiedBy>Hyemin Han</cp:lastModifiedBy>
  <cp:revision>68</cp:revision>
  <dcterms:created xsi:type="dcterms:W3CDTF">2022-09-21T22:24:25Z</dcterms:created>
  <dcterms:modified xsi:type="dcterms:W3CDTF">2022-09-22T22:02:39Z</dcterms:modified>
</cp:coreProperties>
</file>