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52" r:id="rId3"/>
    <p:sldId id="511" r:id="rId4"/>
    <p:sldId id="512" r:id="rId5"/>
    <p:sldId id="513" r:id="rId6"/>
    <p:sldId id="483" r:id="rId7"/>
    <p:sldId id="520" r:id="rId8"/>
    <p:sldId id="516" r:id="rId9"/>
    <p:sldId id="518" r:id="rId10"/>
    <p:sldId id="517" r:id="rId11"/>
    <p:sldId id="519" r:id="rId12"/>
    <p:sldId id="481" r:id="rId13"/>
    <p:sldId id="441" r:id="rId14"/>
    <p:sldId id="477" r:id="rId15"/>
    <p:sldId id="521" r:id="rId16"/>
    <p:sldId id="523" r:id="rId17"/>
    <p:sldId id="522" r:id="rId18"/>
    <p:sldId id="524" r:id="rId19"/>
    <p:sldId id="499" r:id="rId20"/>
    <p:sldId id="500" r:id="rId21"/>
    <p:sldId id="501" r:id="rId22"/>
    <p:sldId id="534" r:id="rId23"/>
    <p:sldId id="535" r:id="rId24"/>
    <p:sldId id="506" r:id="rId25"/>
    <p:sldId id="507" r:id="rId26"/>
    <p:sldId id="514" r:id="rId27"/>
    <p:sldId id="509" r:id="rId28"/>
    <p:sldId id="525" r:id="rId29"/>
    <p:sldId id="526" r:id="rId30"/>
    <p:sldId id="527" r:id="rId31"/>
    <p:sldId id="529" r:id="rId32"/>
    <p:sldId id="528" r:id="rId33"/>
    <p:sldId id="530" r:id="rId34"/>
    <p:sldId id="531" r:id="rId35"/>
    <p:sldId id="533" r:id="rId36"/>
    <p:sldId id="53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진 박" initials="수박" lastIdx="1" clrIdx="0">
    <p:extLst>
      <p:ext uri="{19B8F6BF-5375-455C-9EA6-DF929625EA0E}">
        <p15:presenceInfo xmlns:p15="http://schemas.microsoft.com/office/powerpoint/2012/main" userId="b63f0912821bb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7D80-F8F2-44AA-A3F9-C027EBA8C39D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DD1D-7AED-408F-BE25-0E25A970B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2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2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6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7C24-0C22-4E24-A261-AC84BD6DF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947FF-6F64-4258-AF92-28895AB8D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17AB7-5D8B-4D5D-AEAC-BFBCDD2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4F9F2-057A-4B61-8F8D-744385E2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5D4DB-199F-4842-9C88-0EE736B1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6489-944B-47F8-81DE-4B67A239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D76EB-33A2-4073-AA41-E2AE3CB6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8B701-CF4B-4BB1-A94F-78E6D7A3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930BF-B1A5-4A53-ACB3-F064410B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FE6F2-5177-4656-9CD3-9D5DF95F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6149E-53B0-4F44-8E02-3ED1D2BA5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C4AAD-580E-4D44-BAD9-8D555F21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789F1-33B4-4C54-8641-AEBB539A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162FE-6CE8-49D1-8B14-7ABF881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0CBF5-12BF-47D6-A9A5-BD79544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3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12192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1" y="1124744"/>
            <a:ext cx="11329259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620"/>
            <a:ext cx="41148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7037" y="6422340"/>
            <a:ext cx="27432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6478"/>
            <a:ext cx="2382580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FE3E-B566-4BB5-B599-DB437B6D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56607-CC9C-4EFF-83DD-879594F9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EC6F1-6C61-470E-9B05-72B071B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0B26B-284D-470D-9B5A-ACDE85E7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FA98D-146A-4C4F-843D-6AE0740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5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9EA7-E3CF-4E81-B976-B67B750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9CD78-7B24-4D1D-9B03-74D323FC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41B57-7992-43DA-82C2-6ABDDDA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727AA-FBE6-431C-A45B-2C80FF9E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4B2D4-49AE-4005-A586-A627F3E4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2F2AD-DDC2-4FAA-8A8E-03EAF1A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92D05-41F3-4A76-935D-5DC1D3DBE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2998B-E298-49EC-A277-2498BB6C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E1900-EA2E-4780-9C9E-0112446B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DCAFB-EFB9-409F-8D02-7F3029B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01F8-848B-47D9-8B5B-9724E80D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2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EE197-170D-4C29-916B-8985055D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4EAED-D0A6-4179-9E20-F7914EB3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2A8C9-3122-4724-87B4-577EAB43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B571D-047D-4179-9D2B-8B7083A80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DD130C-1BEE-4589-B64C-303F506E5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859550-03C0-4119-8A4D-EBC2582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11C03-B018-48D3-9361-75D1597D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59F05-123F-4ED3-830F-AEA230FB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1C16-3411-431D-8116-77485CCE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C0977-AA11-42C3-A92D-6B485A1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1DB4A-1870-4FE2-811D-B60F82B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03ACA-0E55-439A-8542-F4AE60DA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7754B-F46D-4674-80DB-33DA97A0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31E5E-7E0B-4E8A-9DFD-839B62D0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1D08B-BDC9-413D-BAEA-11DA698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6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E9282-3756-4C4B-90DE-148C1B1C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DFFBC-6066-4DB4-B86B-47C42120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1D3BF-22BE-481D-A555-C4F469C80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95553-55B1-40EB-AB67-09DA842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22268-F0D7-459F-9BD2-09C4C3F7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A963E-ECF8-4B51-81F6-BC015FD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69C6-833D-4FB0-BDFB-5FA08A6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79DBD-524B-4AFD-AF6F-0D196448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69207-168B-4B3D-A94B-7E7B36E8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72401-4B03-4035-A4EC-2C31496B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83AE0-0DFA-4A75-B6D8-FED02EEC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9BCE4-259B-464D-9A95-C169775D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A898C3-B6A8-4570-8097-1A5F927B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1B1E3-C2FB-4255-AFE6-81377EE6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C9270-82D4-4A78-A23C-DD80C5D4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29EBA-21C8-4F38-9C0B-D5AA37E9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8506B-107D-444A-8122-433E0211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29CE9-43A4-4C7B-90A1-E9F58184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SRS </a:t>
            </a:r>
            <a:r>
              <a:rPr lang="ko-KR" altLang="en-US" dirty="0"/>
              <a:t>최종본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77846-CB14-490B-BDA5-DC29A0B18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r>
              <a:rPr lang="en-US" altLang="ko-KR" dirty="0"/>
              <a:t>-</a:t>
            </a:r>
            <a:r>
              <a:rPr lang="ko-KR" altLang="en-US" dirty="0"/>
              <a:t>지름길</a:t>
            </a:r>
            <a:endParaRPr lang="en-US" altLang="ko-KR" dirty="0"/>
          </a:p>
          <a:p>
            <a:r>
              <a:rPr lang="ko-KR" altLang="en-US" dirty="0"/>
              <a:t>김혜민</a:t>
            </a:r>
            <a:r>
              <a:rPr lang="en-US" altLang="ko-KR" dirty="0"/>
              <a:t>, </a:t>
            </a:r>
            <a:r>
              <a:rPr lang="ko-KR" altLang="en-US" dirty="0"/>
              <a:t>박진근</a:t>
            </a:r>
            <a:r>
              <a:rPr lang="en-US" altLang="ko-KR" dirty="0"/>
              <a:t>, </a:t>
            </a:r>
            <a:r>
              <a:rPr lang="ko-KR" altLang="en-US" dirty="0"/>
              <a:t>이미정</a:t>
            </a:r>
            <a:r>
              <a:rPr lang="en-US" altLang="ko-KR" dirty="0"/>
              <a:t>, </a:t>
            </a:r>
            <a:r>
              <a:rPr lang="ko-KR" altLang="en-US" dirty="0" err="1"/>
              <a:t>정동연</a:t>
            </a:r>
            <a:r>
              <a:rPr lang="en-US" altLang="ko-KR" dirty="0"/>
              <a:t>, </a:t>
            </a:r>
            <a:r>
              <a:rPr lang="ko-KR" altLang="en-US" dirty="0" err="1"/>
              <a:t>탁재인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5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추가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781726" y="2951898"/>
            <a:ext cx="7074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선택된 카테고리 내에 있는 브랜드들을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추가하고 싶은 브랜드들을 클릭하고</a:t>
            </a:r>
            <a:r>
              <a:rPr lang="en-US" altLang="ko-KR" kern="100" dirty="0"/>
              <a:t>, </a:t>
            </a:r>
            <a:r>
              <a:rPr lang="ko-KR" altLang="en-US" kern="100" dirty="0"/>
              <a:t>시스템은 이를 아울렛 방문자의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리스트 및 브랜드 점수에 반영한다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en-US" altLang="ko-KR" kern="100" dirty="0"/>
              <a:t>‘</a:t>
            </a:r>
            <a:r>
              <a:rPr lang="ko-KR" altLang="en-US" kern="100" dirty="0"/>
              <a:t>추가완료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눌러 브랜드 추가를 마친다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FCC29-AB40-4B0C-8630-89780B1D8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5" y="923098"/>
            <a:ext cx="3501678" cy="58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16" y="394668"/>
            <a:ext cx="11521280" cy="51405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dirty="0">
                <a:solidFill>
                  <a:schemeClr val="dk1"/>
                </a:solidFill>
              </a:rPr>
              <a:t>AF2 </a:t>
            </a:r>
            <a:r>
              <a:rPr lang="ko-KR" altLang="en-US" sz="2400" dirty="0">
                <a:solidFill>
                  <a:schemeClr val="dk1"/>
                </a:solidFill>
              </a:rPr>
              <a:t>추가했던 브랜드를 삭제하고 싶을 때</a:t>
            </a:r>
            <a:r>
              <a:rPr lang="en-US" altLang="ko-KR" sz="2400" dirty="0">
                <a:solidFill>
                  <a:schemeClr val="dk1"/>
                </a:solidFill>
              </a:rPr>
              <a:t>  </a:t>
            </a:r>
            <a:r>
              <a:rPr lang="en-US" altLang="ko-KR" sz="2400" kern="100" dirty="0"/>
              <a:t>AF3 </a:t>
            </a:r>
            <a:r>
              <a:rPr lang="ko-KR" altLang="en-US" sz="2400" kern="100" dirty="0"/>
              <a:t>선호</a:t>
            </a:r>
            <a:r>
              <a:rPr lang="en-US" altLang="ko-KR" sz="2400" kern="100" dirty="0"/>
              <a:t>/</a:t>
            </a:r>
            <a:r>
              <a:rPr lang="ko-KR" altLang="en-US" sz="2400" kern="100" dirty="0" err="1"/>
              <a:t>비선호</a:t>
            </a:r>
            <a:r>
              <a:rPr lang="ko-KR" altLang="en-US" sz="2400" kern="100" dirty="0"/>
              <a:t> </a:t>
            </a:r>
            <a:r>
              <a:rPr lang="en-US" altLang="ko-KR" sz="2400" kern="100" dirty="0"/>
              <a:t>3</a:t>
            </a:r>
            <a:r>
              <a:rPr lang="ko-KR" altLang="en-US" sz="2400" kern="100" dirty="0"/>
              <a:t>개 미만인 경우</a:t>
            </a:r>
            <a:endParaRPr lang="en-US" altLang="ko-KR" sz="24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186106" y="2234369"/>
            <a:ext cx="7670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리스트업된</a:t>
            </a:r>
            <a:r>
              <a:rPr lang="ko-KR" altLang="en-US" kern="100" dirty="0"/>
              <a:t>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중 삭제하고 싶은 브랜드를 클릭한다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시스템은 이러한 변화를 반영하고</a:t>
            </a:r>
            <a:r>
              <a:rPr lang="en-US" altLang="ko-KR" kern="100" dirty="0"/>
              <a:t>,</a:t>
            </a:r>
            <a:r>
              <a:rPr lang="ko-KR" altLang="en-US" kern="100" dirty="0"/>
              <a:t> 화면에서 </a:t>
            </a:r>
            <a:r>
              <a:rPr lang="ko-KR" altLang="en-US" kern="100" dirty="0" err="1"/>
              <a:t>삭제시킨다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endParaRPr lang="en-US" altLang="ko-KR" kern="100" dirty="0"/>
          </a:p>
          <a:p>
            <a:endParaRPr lang="en-US" altLang="ko-KR" kern="100" dirty="0"/>
          </a:p>
          <a:p>
            <a:endParaRPr lang="en-US" altLang="ko-KR" kern="100" dirty="0"/>
          </a:p>
          <a:p>
            <a:endParaRPr lang="en-US" altLang="ko-KR" kern="100" dirty="0"/>
          </a:p>
          <a:p>
            <a:r>
              <a:rPr lang="ko-KR" altLang="en-US" kern="100" dirty="0"/>
              <a:t>아울렛 방문자가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</a:t>
            </a:r>
            <a:r>
              <a:rPr lang="en-US" altLang="ko-KR" kern="100" dirty="0"/>
              <a:t>3</a:t>
            </a:r>
            <a:r>
              <a:rPr lang="ko-KR" altLang="en-US" kern="100" dirty="0"/>
              <a:t>개 미만 선택한 후 </a:t>
            </a:r>
            <a:r>
              <a:rPr lang="en-US" altLang="ko-KR" kern="100" dirty="0"/>
              <a:t>‘</a:t>
            </a:r>
            <a:r>
              <a:rPr lang="ko-KR" altLang="en-US" kern="100" dirty="0"/>
              <a:t>가입하기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누르면</a:t>
            </a:r>
            <a:r>
              <a:rPr lang="en-US" altLang="ko-KR" kern="100" dirty="0"/>
              <a:t>, </a:t>
            </a:r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선호</a:t>
            </a:r>
            <a:r>
              <a:rPr lang="en-US" altLang="ko-KR" kern="100" dirty="0"/>
              <a:t>,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브랜드는 </a:t>
            </a:r>
            <a:r>
              <a:rPr lang="en-US" altLang="ko-KR" kern="100" dirty="0"/>
              <a:t>3</a:t>
            </a:r>
            <a:r>
              <a:rPr lang="ko-KR" altLang="en-US" kern="100" dirty="0"/>
              <a:t>개 이상이어야 합니다</a:t>
            </a:r>
            <a:r>
              <a:rPr lang="en-US" altLang="ko-KR" kern="100" dirty="0"/>
              <a:t>.’</a:t>
            </a:r>
            <a:r>
              <a:rPr lang="ko-KR" altLang="en-US" kern="100" dirty="0"/>
              <a:t>라는 토스트 메세지를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845C1-CBB7-4839-AD03-E9D7E150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4" y="908720"/>
            <a:ext cx="349616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69972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쇼핑 동선 짜기</a:t>
            </a:r>
            <a:r>
              <a:rPr lang="en-US" altLang="ko-KR" sz="3600" dirty="0"/>
              <a:t>’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183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3" y="417338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68239"/>
              </p:ext>
            </p:extLst>
          </p:nvPr>
        </p:nvGraphicFramePr>
        <p:xfrm>
          <a:off x="545123" y="1024128"/>
          <a:ext cx="10956183" cy="574450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65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쇼핑 동선 짜기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사용자에게 최적의 쇼핑 동선을 단거리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추천에 대한 평가 등을 기반으로 추천해준다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로그온되고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현위치를 지정한 상태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5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681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자신의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현재위치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지정하면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원하는 카테고리 선택 및 추천 브랜드 추출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방문자는 자신이 구매를 원하는 제품 카테고리들을 클릭하고 선택이 끝나면 선택 완료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타 사용자들의 쇼핑몰 내 모든 브랜드에 대한 점수를 끌어온다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피어슨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유사도 알고리즘을 통해 아울렛 방문자와 브랜드 평가점수 경향성이 높은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피어슨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알고리즘의 결과값이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가까운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타 사용자들을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타 사용자들이 선호하는 브랜드들을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방문하고자 하는 브랜드들을 모두 클릭하고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확인 완료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반영하여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Step2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실시한다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(AF3)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 추출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브랜드의 위치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(X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Y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층수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 가져오고 세일 여부를 확인한다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또한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쇼핑몰 내의 에스컬레이터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엘리베이터의 위치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(X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Y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층수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브랜드들을 층별로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가장 높은 층부터 최단 경로를 계산한다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에스컬레이터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엘리베이터를 시작점 또는 끝점으로 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모든 브랜드들을 방문 하는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전체쌍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최단거리 루트를 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층별로 이와 같은 과정을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브랜드들 중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세일 행사를 진행중인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브랜드들만을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가지고 루트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같은 방법으로 루트를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추출된 브랜드 중 세일을 하는 브랜드가 없으면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과정은 생략한다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루트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루트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루트 중 자신의 마음에 드는 루트를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루트를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76" y="394668"/>
            <a:ext cx="1152128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93174"/>
              </p:ext>
            </p:extLst>
          </p:nvPr>
        </p:nvGraphicFramePr>
        <p:xfrm>
          <a:off x="871671" y="908720"/>
          <a:ext cx="9887484" cy="567885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88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7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61">
                <a:tc>
                  <a:txBody>
                    <a:bodyPr/>
                    <a:lstStyle/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아무 카테고리도 고르지 않고 선택 완료 버튼을 누른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토스트 메세지로 ‘카테고리를 선택해주세요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브랜드도 클릭하지 않고 확인 완료를 누른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토스트 메세지로 ‘방문을 원하는 브랜드를 선택해 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선호 경향성이 아울렛 방문자와 높은 타 사용자들이 선호하는 브랜드가 겹칠 때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1.3</a:t>
                      </a:r>
                    </a:p>
                    <a:p>
                      <a:pPr rtl="0"/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특정 브랜드가 여러 타 사용자에 의해 복수 선택되어도 한번만 해당 브랜드를 출력한다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1.3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AF4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또는 에스컬레이터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엘리베이터의 위치 정보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한 가지라도 불러오는 데에 실패했을 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2.1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브랜드나 에스컬레이터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엘리베이터를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길찾기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로직에서 제외시킨다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 입력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572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구매하려는 카테고리들을 선택하고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140FDE-D72D-42FD-8D75-D8EE272D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98684"/>
            <a:ext cx="3600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5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dk1"/>
                </a:solidFill>
              </a:rPr>
              <a:t>AF1 </a:t>
            </a:r>
            <a:r>
              <a:rPr lang="ko-KR" altLang="en-US" sz="2800" dirty="0">
                <a:solidFill>
                  <a:schemeClr val="dk1"/>
                </a:solidFill>
              </a:rPr>
              <a:t>사용자가 아무 카테고리도 고르지 않고 선택 완료 버튼을 누른 경우</a:t>
            </a:r>
            <a:endParaRPr lang="en-US" altLang="ko-KR" sz="2800" dirty="0">
              <a:solidFill>
                <a:schemeClr val="dk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6167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최소 하나의 카테고리를 선택해야 합니다</a:t>
            </a:r>
            <a:r>
              <a:rPr lang="en-US" altLang="ko-KR" kern="100" dirty="0"/>
              <a:t>!’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D142C-7754-4308-9FD5-69E4EB78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8" y="1108210"/>
            <a:ext cx="354379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브랜드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5722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방문자와 선호브랜드 경향성이 높은 타 사용자들이 선호하는 브랜드들을 추천해준다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추천받은</a:t>
            </a:r>
            <a:r>
              <a:rPr lang="ko-KR" altLang="en-US" kern="100" dirty="0"/>
              <a:t> 브랜드들 중 방문을 원하는 브랜드들을 클릭하고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B249D-B4F3-47C7-873F-D4685813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3" y="999307"/>
            <a:ext cx="357237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경로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6333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주어진 브랜드들을 모두 방문하는 루트와</a:t>
            </a:r>
            <a:r>
              <a:rPr lang="en-US" altLang="ko-KR" kern="100" dirty="0"/>
              <a:t> </a:t>
            </a:r>
            <a:r>
              <a:rPr lang="ko-KR" altLang="en-US" kern="100" dirty="0"/>
              <a:t>주어진 브랜드들 중 세일하는 매장으로 이루어진 루트를 추천해준다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, </a:t>
            </a:r>
            <a:r>
              <a:rPr lang="ko-KR" altLang="en-US" kern="100" dirty="0"/>
              <a:t>세일하는 매장이 없으면 이 과정은 생략한다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1D649-23DF-44C3-A2CB-A4BB538F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1" y="1138987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055772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 err="1"/>
              <a:t>동선따라</a:t>
            </a:r>
            <a:r>
              <a:rPr lang="ko-KR" altLang="en-US" sz="3600" dirty="0"/>
              <a:t> 쇼핑하기 및 피드백</a:t>
            </a:r>
            <a:r>
              <a:rPr lang="en-US" altLang="ko-KR" sz="3600" dirty="0"/>
              <a:t>’ 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03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4EA68-1215-4BED-9E33-74A04753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1252537"/>
            <a:ext cx="7381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02" y="439543"/>
            <a:ext cx="9519664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12444"/>
              </p:ext>
            </p:extLst>
          </p:nvPr>
        </p:nvGraphicFramePr>
        <p:xfrm>
          <a:off x="756138" y="1024128"/>
          <a:ext cx="10058400" cy="555284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4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동선따라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쇼핑하기 및 피드백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아울렛 방문자가 선택한 동선을 따라 쇼핑할 수 있게 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추천에 대한 평가를 하게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쇼핑 동선 짜기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1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04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쇼핑 동선 짜기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끝나면 자동으로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동선 따라 쇼핑하기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경로와 추천 브랜드 및 구매여부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화면에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주어진 경로를 따라 쇼핑을 하며 자신이 방문한 브랜드의 버튼에 구매여부를 표시하는데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‘Yes’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해당브랜드 방문하고 구매한 것으로 처리한다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‘No’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해당브랜드를 방문만 한 것으로 처리한다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또한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체크박스 표시와 동시에 아울렛 방문자의 위치를 업데이트 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쇼핑을 마칠 때까지 이를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쇼핑을 마치면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쇼핑 마치기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경로를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추천에 대한 피드백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경로의 추천된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브랜드들에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별점을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매기는 화면을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각 브랜드에 대하여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별점을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 자가 입력 완료 버튼을 누르면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주어진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별점을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사용자의 해당 브랜드에 대한 점수에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마친다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6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32" y="394668"/>
            <a:ext cx="1152128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78536"/>
              </p:ext>
            </p:extLst>
          </p:nvPr>
        </p:nvGraphicFramePr>
        <p:xfrm>
          <a:off x="861646" y="908720"/>
          <a:ext cx="10234246" cy="56702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23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154">
                <a:tc>
                  <a:txBody>
                    <a:bodyPr/>
                    <a:lstStyle/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방문자가 구매여부를 수정하고 싶을 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자신이 체크한 것과 반대로 구매 여부를 체크하고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이를 반영한다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여부를 표시하지 않은 항목들이 있을 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브랜드들을 다 방문하지 않고 ‘쇼핑 마치기’ 버튼을 클릭했을 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브랜드에서 구입을 하지 않은 것으로 처리한다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넘어간다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AF3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만족도 평가를 전부 끝내지 않고 ‘입력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완료’를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누른 경우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2.2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확인 팝업으로 ‘방문한 브랜드에 대해 만족도를 평가해주세요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문구를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b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b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3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 err="1"/>
              <a:t>동선따라</a:t>
            </a:r>
            <a:r>
              <a:rPr lang="ko-KR" altLang="en-US" sz="2800" kern="100" dirty="0"/>
              <a:t> 쇼핑하기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670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쇼핑몰 지도와 브랜드 명 및 구매여부 체크 박스를 띄운다</a:t>
            </a:r>
            <a:r>
              <a:rPr lang="en-US" altLang="ko-KR" kern="100" dirty="0"/>
              <a:t>. </a:t>
            </a:r>
            <a:r>
              <a:rPr lang="ko-KR" altLang="en-US" kern="100" dirty="0"/>
              <a:t>아울렛 방문자는 해당 브랜드를 방문한 후</a:t>
            </a:r>
            <a:r>
              <a:rPr lang="en-US" altLang="ko-KR" kern="100" dirty="0"/>
              <a:t>, </a:t>
            </a:r>
            <a:r>
              <a:rPr lang="ko-KR" altLang="en-US" kern="100" dirty="0"/>
              <a:t>구매여부를 표시한다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이를 통해 아울렛 방문자의 현위치가 재설정된다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아울렛 방문자가 쇼핑을 마치면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쇼핑마치기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클릭한다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F0592-6007-4275-9F5E-55A3D787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5" y="1086591"/>
            <a:ext cx="338184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피드백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67028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방문자가 구매여부 </a:t>
            </a:r>
            <a:r>
              <a:rPr lang="ko-KR" altLang="en-US" kern="100" dirty="0" err="1"/>
              <a:t>체크란에</a:t>
            </a:r>
            <a:r>
              <a:rPr lang="ko-KR" altLang="en-US" kern="100" dirty="0"/>
              <a:t> </a:t>
            </a:r>
            <a:r>
              <a:rPr lang="en-US" altLang="ko-KR" kern="100" dirty="0"/>
              <a:t>‘yes’</a:t>
            </a:r>
            <a:r>
              <a:rPr lang="ko-KR" altLang="en-US" kern="100" dirty="0"/>
              <a:t>로 표시한 브랜드들과 그들의 점수 입력란을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아울렛 방문자는 브랜드별 점수를 입력하고</a:t>
            </a:r>
            <a:r>
              <a:rPr lang="en-US" altLang="ko-KR" kern="100" dirty="0"/>
              <a:t>,’</a:t>
            </a:r>
            <a:r>
              <a:rPr lang="ko-KR" altLang="en-US" kern="100" dirty="0"/>
              <a:t>입력완료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시스템은 </a:t>
            </a:r>
            <a:r>
              <a:rPr lang="ko-KR" altLang="en-US" kern="100" dirty="0" err="1"/>
              <a:t>입력받은</a:t>
            </a:r>
            <a:r>
              <a:rPr lang="ko-KR" altLang="en-US" kern="100" dirty="0"/>
              <a:t> 점수를 패스와 함께 저장하고</a:t>
            </a:r>
            <a:r>
              <a:rPr lang="en-US" altLang="ko-KR" kern="100" dirty="0"/>
              <a:t>, </a:t>
            </a:r>
            <a:r>
              <a:rPr lang="ko-KR" altLang="en-US" kern="100" dirty="0"/>
              <a:t>이 점수를 아울렛 방문자의 브랜드별 점수에도 반영한다</a:t>
            </a:r>
            <a:r>
              <a:rPr lang="en-US" altLang="ko-KR" kern="100" dirty="0"/>
              <a:t>.</a:t>
            </a:r>
            <a:r>
              <a:rPr lang="ko-KR" altLang="en-US" kern="100" dirty="0"/>
              <a:t> </a:t>
            </a:r>
            <a:endParaRPr lang="en-US" altLang="ko-KR" kern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D8E251-E849-412A-BE7A-78E5800F7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76166"/>
            <a:ext cx="335326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055772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마이페이지 조회 및 수정</a:t>
            </a:r>
            <a:r>
              <a:rPr lang="en-US" altLang="ko-KR" sz="3600" dirty="0"/>
              <a:t>’ 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622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383782"/>
            <a:ext cx="9115218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6404"/>
              </p:ext>
            </p:extLst>
          </p:nvPr>
        </p:nvGraphicFramePr>
        <p:xfrm>
          <a:off x="1301262" y="897834"/>
          <a:ext cx="9671538" cy="588963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1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마이페이지 조회 및 수정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개인정보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루트 조회 및 구매 내역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조회 및 수정할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방문자는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로그온된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상태이다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98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옵션메뉴를 통해 마이페이지를 클릭하면 시작된다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마이페이지 메뉴 선택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 빛 구매내역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수정을 출력한다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개인정보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 및 구매내역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 중 한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가지를클릭한다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개인 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루트 및 구매 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4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성별과 나이를 수정할 수 있는 창을 띄운다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성별과 나이를 택한다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완료 버튼을 클릭하고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바뀐 내용을 저장하며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 및 구매내역 조회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이전루트 전체를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자신이 보고 싶은 루트를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루트에서 방문했던 브랜드들과 만족도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구매품목을 리스트업하고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종료시킨다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1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383782"/>
            <a:ext cx="9115218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41919"/>
              </p:ext>
            </p:extLst>
          </p:nvPr>
        </p:nvGraphicFramePr>
        <p:xfrm>
          <a:off x="1301262" y="897834"/>
          <a:ext cx="9671538" cy="588963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1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마이페이지 조회 및 수정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개인정보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루트 조회 및 구매 내역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조회 및 수정할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방문자는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로그온된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상태이다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98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선호 및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비선호하는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브랜드를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브랜드 삭제를 원할 경우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해당 브랜드를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반영하여 저장한다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브랜드 추가를 원하는 경우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추가하기 버튼을 누른다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카테고리를 선택하는 창을 띄운다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주어진 카테고리 중 한 개를 선택한다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카테고리에 속하는 브랜드들을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브랜드들 중 추가를 원하는 브랜드들을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브랜드를 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>
                          <a:solidFill>
                            <a:schemeClr val="tx1"/>
                          </a:solidFill>
                          <a:effectLst/>
                        </a:rPr>
                        <a:t>목록에 추가하고 해당 브랜드의 점수에도 이를 반영한다</a:t>
                      </a: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11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7" y="386279"/>
            <a:ext cx="1152128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58687"/>
              </p:ext>
            </p:extLst>
          </p:nvPr>
        </p:nvGraphicFramePr>
        <p:xfrm>
          <a:off x="604007" y="1075509"/>
          <a:ext cx="9585023" cy="329137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58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방문자가 나이나 성별을 입력하지 않고 완료버튼을 눌렀을 때</a:t>
                      </a:r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2.2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기본 설정된 나이와 성별을 아울렛 방문자의 정보에 저장한다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200" b="0" dirty="0"/>
                        <a:t>본 </a:t>
                      </a:r>
                      <a:r>
                        <a:rPr lang="ko-KR" altLang="en-US" sz="1200" b="0" dirty="0" err="1"/>
                        <a:t>유스케이스를</a:t>
                      </a:r>
                      <a:r>
                        <a:rPr lang="ko-KR" altLang="en-US" sz="1200" b="0" dirty="0"/>
                        <a:t> 종료한다</a:t>
                      </a:r>
                      <a:r>
                        <a:rPr lang="en-US" altLang="ko-KR" sz="1200" b="0" dirty="0"/>
                        <a:t>.</a:t>
                      </a:r>
                      <a:br>
                        <a:rPr lang="ko-KR" altLang="en-US" sz="1200" b="0" dirty="0"/>
                      </a:br>
                      <a:endParaRPr lang="en-US" altLang="ko-KR" sz="1200" b="0" dirty="0"/>
                    </a:p>
                    <a:p>
                      <a:pPr rtl="0"/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AF2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방문 루트 정보가 없을 때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BF 3.1</a:t>
                      </a:r>
                    </a:p>
                    <a:p>
                      <a:pPr rtl="0"/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방문 정보가 없습니다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.”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라는 토스트 메시지를 띄운다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선호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브랜드를  삭제하여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 미만으로 만들려고 할 때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BF 4.1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선호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브랜드는 반드시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개이상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등록되어야 한다는 메시지를 띄운다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4.1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마이페이지 메뉴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713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개인 정보 수정</a:t>
            </a:r>
            <a:r>
              <a:rPr lang="en-US" altLang="ko-KR" kern="100" dirty="0"/>
              <a:t>, </a:t>
            </a:r>
            <a:r>
              <a:rPr lang="ko-KR" altLang="en-US" kern="100" dirty="0"/>
              <a:t>이전 쇼핑 루트 조회 및 구매내역</a:t>
            </a:r>
            <a:r>
              <a:rPr lang="en-US" altLang="ko-KR" kern="100" dirty="0"/>
              <a:t>, </a:t>
            </a:r>
            <a:r>
              <a:rPr lang="ko-KR" altLang="en-US" kern="100" dirty="0"/>
              <a:t>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조회 및 수정 중 원하는 것 한 가지를 택한다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BE234-E1DB-4BB4-8D10-2BF8A33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7" y="908720"/>
            <a:ext cx="355332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개인정보 수정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성별과 나이를 입력한 후</a:t>
            </a:r>
            <a:r>
              <a:rPr lang="en-US" altLang="ko-KR" kern="100" dirty="0"/>
              <a:t>, ‘</a:t>
            </a:r>
            <a:r>
              <a:rPr lang="ko-KR" altLang="en-US" kern="100" dirty="0"/>
              <a:t>수정 완료＇ 버튼을 누른다</a:t>
            </a:r>
            <a:r>
              <a:rPr lang="en-US" altLang="ko-KR" kern="100" dirty="0"/>
              <a:t>. </a:t>
            </a:r>
            <a:r>
              <a:rPr lang="ko-KR" altLang="en-US" kern="100" dirty="0"/>
              <a:t>시스템은 바뀐 성별과 나이를 저장한다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en-US" altLang="ko-KR" kern="100" dirty="0"/>
              <a:t>AF1 </a:t>
            </a:r>
            <a:r>
              <a:rPr lang="ko-KR" altLang="en-US" dirty="0"/>
              <a:t>아울렛 방문자가 나이나 성별을 입력하지 않고 완료버튼을 눌렀을 때</a:t>
            </a:r>
            <a:endParaRPr lang="en-US" altLang="ko-KR" dirty="0"/>
          </a:p>
          <a:p>
            <a:r>
              <a:rPr lang="ko-KR" altLang="en-US" kern="100" dirty="0"/>
              <a:t>시스템은 아울렛 방문자의 나이와 성별을 기본 설정된 값</a:t>
            </a:r>
            <a:r>
              <a:rPr lang="en-US" altLang="ko-KR" kern="100" dirty="0"/>
              <a:t>(10</a:t>
            </a:r>
            <a:r>
              <a:rPr lang="ko-KR" altLang="en-US" kern="100" dirty="0"/>
              <a:t>대 남자</a:t>
            </a:r>
            <a:r>
              <a:rPr lang="en-US" altLang="ko-KR" kern="100" dirty="0"/>
              <a:t>)</a:t>
            </a:r>
            <a:r>
              <a:rPr lang="ko-KR" altLang="en-US" kern="100" dirty="0"/>
              <a:t>로 저장한다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B1459-365E-41FC-A080-5B4A374A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3" y="999308"/>
            <a:ext cx="3510720" cy="57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40310"/>
            <a:ext cx="10638691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초기 개인 정보 설정 및 선호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비선호</a:t>
            </a:r>
            <a:r>
              <a:rPr lang="ko-KR" altLang="en-US" sz="3600" dirty="0"/>
              <a:t> 브랜드 설정</a:t>
            </a:r>
            <a:r>
              <a:rPr lang="en-US" altLang="ko-KR" sz="3600" dirty="0"/>
              <a:t>’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30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이전 쇼핑 루트 조회 및 구매내역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방문자가 과거 택했던 쇼핑 루트들을 날짜와 함께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아울렛 방문자는 이 쇼핑 루트들 중 자세히 보고싶은 루트를 클릭한다</a:t>
            </a:r>
            <a:r>
              <a:rPr lang="en-US" altLang="ko-KR" kern="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905830-C33D-4458-938B-06F59E4D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08720"/>
            <a:ext cx="352474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kern="100" dirty="0"/>
              <a:t>AF2 </a:t>
            </a:r>
            <a:r>
              <a:rPr lang="ko-KR" altLang="en-US" sz="2800" kern="100" dirty="0"/>
              <a:t>이전 방문한 루트가 없을 때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이전 루트 방문 기록이 없습니다</a:t>
            </a:r>
            <a:r>
              <a:rPr lang="en-US" altLang="ko-KR" kern="100" dirty="0"/>
              <a:t>.’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8B147E-FAF7-4AD9-8E21-AD434828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7" y="908720"/>
            <a:ext cx="359142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3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이전 쇼핑 루트 조회 및 구매내역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선택된 쇼핑 루트에 관한 세부 정보를 띄운다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 </a:t>
            </a:r>
            <a:r>
              <a:rPr lang="ko-KR" altLang="en-US" kern="100" dirty="0"/>
              <a:t>세부정보란</a:t>
            </a:r>
            <a:r>
              <a:rPr lang="en-US" altLang="ko-KR" kern="100" dirty="0"/>
              <a:t>, </a:t>
            </a:r>
            <a:r>
              <a:rPr lang="ko-KR" altLang="en-US" kern="100" dirty="0"/>
              <a:t>구매를 했던 브랜드 이름</a:t>
            </a:r>
            <a:r>
              <a:rPr lang="en-US" altLang="ko-KR" kern="100" dirty="0"/>
              <a:t>, </a:t>
            </a:r>
            <a:r>
              <a:rPr lang="ko-KR" altLang="en-US" kern="100" dirty="0"/>
              <a:t>브랜드가 속하는 카테고리</a:t>
            </a:r>
            <a:r>
              <a:rPr lang="en-US" altLang="ko-KR" kern="100" dirty="0"/>
              <a:t>, </a:t>
            </a:r>
            <a:r>
              <a:rPr lang="ko-KR" altLang="en-US" kern="100" dirty="0"/>
              <a:t>만족도</a:t>
            </a:r>
            <a:r>
              <a:rPr lang="en-US" altLang="ko-KR" kern="100" dirty="0"/>
              <a:t> </a:t>
            </a:r>
            <a:r>
              <a:rPr lang="ko-KR" altLang="en-US" kern="100" dirty="0"/>
              <a:t>그리고 해당 브랜드가 위치한 아울렛 사진을 뜻한다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1FB22-4611-4745-966A-59DB5EA6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08720"/>
            <a:ext cx="3486637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조회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152551" y="2465200"/>
            <a:ext cx="7804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방문자의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출력한다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삭제를 원하는 경우</a:t>
            </a:r>
            <a:r>
              <a:rPr lang="en-US" altLang="ko-KR" kern="100" dirty="0"/>
              <a:t>, </a:t>
            </a:r>
            <a:r>
              <a:rPr lang="ko-KR" altLang="en-US" kern="100" dirty="0"/>
              <a:t>해당 브랜드를 클릭한다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추가를 원하는 경우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추가하기＇버튼을</a:t>
            </a:r>
            <a:r>
              <a:rPr lang="ko-KR" altLang="en-US" kern="100" dirty="0"/>
              <a:t> 클릭한다</a:t>
            </a:r>
            <a:r>
              <a:rPr lang="en-US" altLang="ko-KR" kern="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F8119-8D1B-4A23-82E7-A9EAA1671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9" y="947825"/>
            <a:ext cx="357237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kern="100" dirty="0"/>
              <a:t>AF3. </a:t>
            </a:r>
            <a:r>
              <a:rPr lang="ko-KR" altLang="en-US" sz="2800" kern="100" dirty="0"/>
              <a:t>사용자가 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브랜드를  삭제하여 </a:t>
            </a:r>
            <a:r>
              <a:rPr lang="en-US" altLang="ko-KR" sz="2800" kern="100" dirty="0"/>
              <a:t>3</a:t>
            </a:r>
            <a:r>
              <a:rPr lang="ko-KR" altLang="en-US" sz="2800" kern="100" dirty="0"/>
              <a:t>개 미만으로 만들려고 할 때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152551" y="2582646"/>
            <a:ext cx="7804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선호</a:t>
            </a:r>
            <a:r>
              <a:rPr lang="en-US" altLang="ko-KR" kern="100" dirty="0"/>
              <a:t>(</a:t>
            </a:r>
            <a:r>
              <a:rPr lang="ko-KR" altLang="en-US" kern="100" dirty="0" err="1"/>
              <a:t>비선호</a:t>
            </a:r>
            <a:r>
              <a:rPr lang="en-US" altLang="ko-KR" kern="100" dirty="0"/>
              <a:t>) </a:t>
            </a:r>
            <a:r>
              <a:rPr lang="ko-KR" altLang="en-US" kern="100" dirty="0"/>
              <a:t>브랜드는 최소 </a:t>
            </a:r>
            <a:r>
              <a:rPr lang="en-US" altLang="ko-KR" kern="100" dirty="0"/>
              <a:t>3</a:t>
            </a:r>
            <a:r>
              <a:rPr lang="ko-KR" altLang="en-US" kern="100" dirty="0"/>
              <a:t>개 이상이여야 합니다</a:t>
            </a:r>
            <a:r>
              <a:rPr lang="en-US" altLang="ko-KR" kern="100" dirty="0"/>
              <a:t>.’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4AF398-E1BE-4117-A47E-5C6D95A3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0" y="966878"/>
            <a:ext cx="355332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290561" y="2549090"/>
            <a:ext cx="7804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추가할 브랜드의 카테고리를 선택하는 창을 띄운다</a:t>
            </a:r>
            <a:r>
              <a:rPr lang="en-US" altLang="ko-KR" kern="100" dirty="0"/>
              <a:t>. 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원하는 카테고리를 선택한 후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완료＇를</a:t>
            </a:r>
            <a:r>
              <a:rPr lang="ko-KR" altLang="en-US" kern="100" dirty="0"/>
              <a:t> 누른다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978A2-9A2A-41FE-8071-4EB0D504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66878"/>
            <a:ext cx="362953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추가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290561" y="2549090"/>
            <a:ext cx="7804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선택된 카테고리에 해당하는 브랜드들을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원하는 브랜드들을 클릭하여 추가하고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추가완료＇버튼을</a:t>
            </a:r>
            <a:r>
              <a:rPr lang="ko-KR" altLang="en-US" kern="100" dirty="0"/>
              <a:t> 누른다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시스템은 선택된 브랜드들을 </a:t>
            </a:r>
            <a:r>
              <a:rPr lang="ko-KR" altLang="en-US" kern="100" dirty="0" err="1"/>
              <a:t>아울렛방문자의</a:t>
            </a:r>
            <a:r>
              <a:rPr lang="ko-KR" altLang="en-US" kern="100" dirty="0"/>
              <a:t>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브랜드로 저장하고</a:t>
            </a:r>
            <a:r>
              <a:rPr lang="en-US" altLang="ko-KR" kern="100" dirty="0"/>
              <a:t>, </a:t>
            </a:r>
            <a:r>
              <a:rPr lang="ko-KR" altLang="en-US" kern="100" dirty="0"/>
              <a:t>브랜드 점수에도 반영한다</a:t>
            </a:r>
            <a:r>
              <a:rPr lang="en-US" altLang="ko-KR" kern="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A1300-F9F1-40F7-BF12-504B396EE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2" y="957351"/>
            <a:ext cx="355332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585117"/>
            <a:ext cx="10061346" cy="514052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</a:t>
            </a:r>
            <a:r>
              <a:rPr lang="ko-KR" altLang="en-US" sz="2400" dirty="0"/>
              <a:t>초기 개인 정보 설정 및 선호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비선호</a:t>
            </a:r>
            <a:r>
              <a:rPr lang="ko-KR" altLang="en-US" sz="2400" dirty="0"/>
              <a:t> 브랜드 설정</a:t>
            </a:r>
            <a:br>
              <a:rPr lang="ko-KR" altLang="ko-KR" sz="2400" b="0" kern="100" dirty="0">
                <a:ea typeface="맑은 고딕"/>
                <a:cs typeface="Times New Roman"/>
              </a:rPr>
            </a:b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63512"/>
              </p:ext>
            </p:extLst>
          </p:nvPr>
        </p:nvGraphicFramePr>
        <p:xfrm>
          <a:off x="545123" y="1024128"/>
          <a:ext cx="11183815" cy="57633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0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 개인 정보 설정 및 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설정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아울렛 방문자가 앱 이용해 필요한 초기 개인정보 및 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정보를 설정할 수 있도록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방문자가 본 앱을 실행시킨 상태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681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회원가입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누르면 실행된다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나이를 입력 받는 화면을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자신의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등록하려는 아이디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그리고 나이를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다음 버튼을 클릭하면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입력된 정보들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패스워드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알림 창으로 화면을 전환한다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설정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선호 브랜드 리스트 옆의 추가하기 버튼을 클릭하고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카테고리 선택 창을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원하는 카테고리를 선택하고 선택완료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카테고리에 있는 모든 브랜드 목록을 화면에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자신이 선호하는 브랜드를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저장하고 해당 브랜드에 대한 점수에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원하는 브랜드들을 다 선택할 때까지 이를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선택 완료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아울렛 방문자가 선택한 선호 브랜드 리스트를 화면에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브랜드들도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2.1~ 2.4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와 같은 과정을 통해 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.) 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가입하기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누르면서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3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15792"/>
              </p:ext>
            </p:extLst>
          </p:nvPr>
        </p:nvGraphicFramePr>
        <p:xfrm>
          <a:off x="906011" y="908720"/>
          <a:ext cx="9848675" cy="567885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84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7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61">
                <a:tc>
                  <a:txBody>
                    <a:bodyPr/>
                    <a:lstStyle/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방문자가 이름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중 하나라도 입력하지 않은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1. 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입력하지 않은 정보가 있습니다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토스트 메시지를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추가했던 브랜드를 삭제하고 싶을 때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방문자는 삭제하려는 브랜드를 클릭하고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클릭된 브랜드를 선호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리스트에서 제거한다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2.4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브랜드 리스트 중 한 리스트라도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개미만의 브랜드를 포함할 때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2.5, AF2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토스트 메시지로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브랜드는 최소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이어야합니다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6C20667-551A-40FD-AA6A-9CECC25E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75" y="394668"/>
            <a:ext cx="10061346" cy="514052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</a:t>
            </a:r>
            <a:r>
              <a:rPr lang="ko-KR" altLang="en-US" sz="2400" dirty="0"/>
              <a:t>초기 개인 정보 설정 및 선호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비선호</a:t>
            </a:r>
            <a:r>
              <a:rPr lang="ko-KR" altLang="en-US" sz="2400" dirty="0"/>
              <a:t> 브랜드 설정</a:t>
            </a:r>
            <a:br>
              <a:rPr lang="ko-KR" altLang="ko-KR" sz="2400" b="0" kern="100" dirty="0">
                <a:ea typeface="맑은 고딕"/>
                <a:cs typeface="Times New Roman"/>
              </a:rPr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57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개인 정보 입력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5722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이름</a:t>
            </a:r>
            <a:r>
              <a:rPr lang="en-US" altLang="ko-KR" kern="100" dirty="0"/>
              <a:t>, </a:t>
            </a:r>
            <a:r>
              <a:rPr lang="ko-KR" altLang="en-US" kern="100" dirty="0"/>
              <a:t>아이디</a:t>
            </a:r>
            <a:r>
              <a:rPr lang="en-US" altLang="ko-KR" kern="100" dirty="0"/>
              <a:t>, </a:t>
            </a:r>
            <a:r>
              <a:rPr lang="ko-KR" altLang="en-US" kern="100" dirty="0"/>
              <a:t>비밀번호</a:t>
            </a:r>
            <a:r>
              <a:rPr lang="en-US" altLang="ko-KR" kern="100" dirty="0"/>
              <a:t>, </a:t>
            </a:r>
            <a:r>
              <a:rPr lang="ko-KR" altLang="en-US" kern="100" dirty="0"/>
              <a:t>성별</a:t>
            </a:r>
            <a:r>
              <a:rPr lang="en-US" altLang="ko-KR" kern="100" dirty="0"/>
              <a:t>, </a:t>
            </a:r>
            <a:r>
              <a:rPr lang="ko-KR" altLang="en-US" kern="100" dirty="0"/>
              <a:t>나이를 입력한 후</a:t>
            </a:r>
            <a:r>
              <a:rPr lang="en-US" altLang="ko-KR" kern="100" dirty="0"/>
              <a:t>, </a:t>
            </a:r>
            <a:r>
              <a:rPr lang="ko-KR" altLang="en-US" kern="100" dirty="0"/>
              <a:t>다음 버튼을 클릭한다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시스템은 입력된 정보들을 저장한다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0D9BC-8D37-4C0E-BA66-30478880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1" y="1089653"/>
            <a:ext cx="351521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" y="466203"/>
            <a:ext cx="12062912" cy="514052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dk1"/>
                </a:solidFill>
              </a:rPr>
              <a:t>AF1 </a:t>
            </a:r>
            <a:r>
              <a:rPr lang="ko-KR" altLang="en-US" sz="2400" dirty="0">
                <a:solidFill>
                  <a:schemeClr val="dk1"/>
                </a:solidFill>
              </a:rPr>
              <a:t>아울렛 방문자가 이름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아이디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패스워드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나이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성별 중 하나라도 입력하지 않은 경우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535416" y="2949631"/>
            <a:ext cx="676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입력하지 않은 정보가 있습니다</a:t>
            </a:r>
            <a:r>
              <a:rPr lang="en-US" altLang="ko-KR" kern="100" dirty="0"/>
              <a:t>.’ </a:t>
            </a:r>
            <a:r>
              <a:rPr lang="ko-KR" altLang="en-US" kern="100" dirty="0"/>
              <a:t>라는 </a:t>
            </a:r>
            <a:r>
              <a:rPr lang="ko-KR" altLang="en-US" kern="100" dirty="0" err="1"/>
              <a:t>토스트메세지를</a:t>
            </a:r>
            <a:r>
              <a:rPr lang="ko-KR" altLang="en-US" kern="100" dirty="0"/>
              <a:t>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3579F0-78E4-4087-A7CB-0468E990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6" y="980255"/>
            <a:ext cx="350568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추가 및 삭제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6527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선호 및 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.(</a:t>
            </a:r>
            <a:r>
              <a:rPr lang="ko-KR" altLang="en-US" kern="100" dirty="0"/>
              <a:t>현재는 회원가입이 되지 않아 초기화된 선호 및 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리스트가 없는 상태</a:t>
            </a:r>
            <a:r>
              <a:rPr lang="en-US" altLang="ko-KR" kern="100" dirty="0"/>
              <a:t>)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추가하기 </a:t>
            </a:r>
            <a:r>
              <a:rPr lang="ko-KR" altLang="en-US" kern="100" dirty="0" err="1"/>
              <a:t>위해‘추가하기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8E370-4745-4445-8EC3-11352895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5" y="1046572"/>
            <a:ext cx="3543795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781726" y="2951898"/>
            <a:ext cx="7074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카테고리를 선택하라는 창을 띄운다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자신이 원하는 카테고리를 선택한 후</a:t>
            </a:r>
            <a:r>
              <a:rPr lang="en-US" altLang="ko-KR" kern="100" dirty="0"/>
              <a:t>, ‘</a:t>
            </a:r>
            <a:r>
              <a:rPr lang="ko-KR" altLang="en-US" kern="100" dirty="0"/>
              <a:t>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638EE-F6BC-4BEB-812B-7D16B29E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99307"/>
            <a:ext cx="357237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2416</Words>
  <Application>Microsoft Office PowerPoint</Application>
  <PresentationFormat>와이드스크린</PresentationFormat>
  <Paragraphs>306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SRS 최종본</vt:lpstr>
      <vt:lpstr>Use Case Diagram</vt:lpstr>
      <vt:lpstr>‘초기 개인 정보 설정 및 선호, 비선호 브랜드 설정’ </vt:lpstr>
      <vt:lpstr>Use Case Specification:초기 개인 정보 설정 및 선호, 비선호 브랜드 설정 </vt:lpstr>
      <vt:lpstr>Use Case Specification:초기 개인 정보 설정 및 선호, 비선호 브랜드 설정 </vt:lpstr>
      <vt:lpstr>개인 정보 입력</vt:lpstr>
      <vt:lpstr>AF1 아울렛 방문자가 이름, 아이디, 패스워드, 나이, 성별 중 하나라도 입력하지 않은 경우</vt:lpstr>
      <vt:lpstr>선호/비선호 브랜드 추가 및 삭제</vt:lpstr>
      <vt:lpstr>카테고리 선택</vt:lpstr>
      <vt:lpstr>선호/비선호 브랜드 추가</vt:lpstr>
      <vt:lpstr>AF2 추가했던 브랜드를 삭제하고 싶을 때  AF3 선호/비선호 3개 미만인 경우</vt:lpstr>
      <vt:lpstr>‘쇼핑 동선 짜기’ </vt:lpstr>
      <vt:lpstr>Use Case Specification: 쇼핑 동선 짜기</vt:lpstr>
      <vt:lpstr>Use Case Specification: 쇼핑 동선 짜기</vt:lpstr>
      <vt:lpstr>카테고리 입력</vt:lpstr>
      <vt:lpstr>AF1 사용자가 아무 카테고리도 고르지 않고 선택 완료 버튼을 누른 경우</vt:lpstr>
      <vt:lpstr>브랜드 추천</vt:lpstr>
      <vt:lpstr>경로 추천</vt:lpstr>
      <vt:lpstr>‘동선따라 쇼핑하기 및 피드백’   </vt:lpstr>
      <vt:lpstr>Use Case Specification: 동선따라 쇼핑하기 및 피드백</vt:lpstr>
      <vt:lpstr>Use Case Specification: 동선따라 쇼핑하기 및 피드백</vt:lpstr>
      <vt:lpstr>동선따라 쇼핑하기</vt:lpstr>
      <vt:lpstr>피드백</vt:lpstr>
      <vt:lpstr>‘마이페이지 조회 및 수정’   </vt:lpstr>
      <vt:lpstr>Use Case Specification: 마이페이지 조회 및 수정</vt:lpstr>
      <vt:lpstr>Use Case Specification: 마이페이지 조회 및 수정</vt:lpstr>
      <vt:lpstr>Use Case Specification: 마이페이지 조회 및 수정</vt:lpstr>
      <vt:lpstr>마이페이지 메뉴</vt:lpstr>
      <vt:lpstr>개인정보 수정</vt:lpstr>
      <vt:lpstr>이전 쇼핑 루트 조회 및 구매내역</vt:lpstr>
      <vt:lpstr>AF2 이전 방문한 루트가 없을 때</vt:lpstr>
      <vt:lpstr>이전 쇼핑 루트 조회 및 구매내역</vt:lpstr>
      <vt:lpstr>선호/비선호 브랜드 조회</vt:lpstr>
      <vt:lpstr>AF3. 사용자가 선호/비선호 브랜드를  삭제하여 3개 미만으로 만들려고 할 때</vt:lpstr>
      <vt:lpstr>카테고리 선택</vt:lpstr>
      <vt:lpstr>선호/비선호 브랜드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최종본</dc:title>
  <dc:creator>Hye Min</dc:creator>
  <cp:lastModifiedBy>Hye Min</cp:lastModifiedBy>
  <cp:revision>39</cp:revision>
  <dcterms:created xsi:type="dcterms:W3CDTF">2019-12-03T13:13:51Z</dcterms:created>
  <dcterms:modified xsi:type="dcterms:W3CDTF">2019-12-09T22:21:31Z</dcterms:modified>
</cp:coreProperties>
</file>