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93" r:id="rId11"/>
    <p:sldId id="326" r:id="rId12"/>
    <p:sldId id="389" r:id="rId13"/>
    <p:sldId id="390" r:id="rId14"/>
    <p:sldId id="391" r:id="rId15"/>
    <p:sldId id="338" r:id="rId16"/>
    <p:sldId id="394" r:id="rId17"/>
    <p:sldId id="395" r:id="rId18"/>
    <p:sldId id="396" r:id="rId19"/>
    <p:sldId id="333" r:id="rId20"/>
    <p:sldId id="387" r:id="rId21"/>
    <p:sldId id="397" r:id="rId22"/>
    <p:sldId id="341" r:id="rId23"/>
    <p:sldId id="340" r:id="rId24"/>
    <p:sldId id="385" r:id="rId25"/>
    <p:sldId id="343" r:id="rId26"/>
    <p:sldId id="380" r:id="rId27"/>
    <p:sldId id="344" r:id="rId28"/>
    <p:sldId id="386" r:id="rId29"/>
    <p:sldId id="345" r:id="rId30"/>
    <p:sldId id="348" r:id="rId3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5226" autoAdjust="0"/>
  </p:normalViewPr>
  <p:slideViewPr>
    <p:cSldViewPr>
      <p:cViewPr varScale="1">
        <p:scale>
          <a:sx n="94" d="100"/>
          <a:sy n="94" d="100"/>
        </p:scale>
        <p:origin x="97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4B493-3BBE-2A49-84C9-42B34B27847A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7BFEDE6C-9607-594B-AC8C-1507C7955511}">
      <dgm:prSet phldrT="[텍스트]"/>
      <dgm:spPr/>
      <dgm:t>
        <a:bodyPr/>
        <a:lstStyle/>
        <a:p>
          <a:pPr latinLnBrk="1"/>
          <a:r>
            <a:rPr lang="ko-KR" altLang="en-US" dirty="0" err="1"/>
            <a:t>파주점</a:t>
          </a:r>
          <a:endParaRPr lang="ko-KR" altLang="en-US" dirty="0"/>
        </a:p>
      </dgm:t>
    </dgm:pt>
    <dgm:pt modelId="{18E9A9A1-CC11-494E-A530-A9DECAECF4FB}" type="parTrans" cxnId="{8FA42B10-1A6F-A941-AF96-0A25A7226388}">
      <dgm:prSet/>
      <dgm:spPr/>
      <dgm:t>
        <a:bodyPr/>
        <a:lstStyle/>
        <a:p>
          <a:pPr latinLnBrk="1"/>
          <a:endParaRPr lang="ko-KR" altLang="en-US"/>
        </a:p>
      </dgm:t>
    </dgm:pt>
    <dgm:pt modelId="{A1FE0278-EB30-674A-9E95-09BC8B7E66EB}" type="sibTrans" cxnId="{8FA42B10-1A6F-A941-AF96-0A25A7226388}">
      <dgm:prSet/>
      <dgm:spPr/>
      <dgm:t>
        <a:bodyPr/>
        <a:lstStyle/>
        <a:p>
          <a:pPr latinLnBrk="1"/>
          <a:endParaRPr lang="ko-KR" altLang="en-US"/>
        </a:p>
      </dgm:t>
    </dgm:pt>
    <dgm:pt modelId="{C413FA9F-9239-9847-BEE7-823B38DB5BF0}">
      <dgm:prSet phldrT="[텍스트]"/>
      <dgm:spPr/>
      <dgm:t>
        <a:bodyPr/>
        <a:lstStyle/>
        <a:p>
          <a:pPr latinLnBrk="1"/>
          <a:r>
            <a:rPr lang="en-US" altLang="ko-KR" dirty="0"/>
            <a:t>Category</a:t>
          </a:r>
        </a:p>
      </dgm:t>
    </dgm:pt>
    <dgm:pt modelId="{E9249ABB-830D-D94B-8EE8-FAE30579D6C1}" type="parTrans" cxnId="{DD2E1253-0516-6048-B4D6-259474024A27}">
      <dgm:prSet/>
      <dgm:spPr/>
      <dgm:t>
        <a:bodyPr/>
        <a:lstStyle/>
        <a:p>
          <a:pPr latinLnBrk="1"/>
          <a:endParaRPr lang="ko-KR" altLang="en-US"/>
        </a:p>
      </dgm:t>
    </dgm:pt>
    <dgm:pt modelId="{B8184BEC-A3D3-E64F-971E-5763000A5EE2}" type="sibTrans" cxnId="{DD2E1253-0516-6048-B4D6-259474024A27}">
      <dgm:prSet/>
      <dgm:spPr/>
      <dgm:t>
        <a:bodyPr/>
        <a:lstStyle/>
        <a:p>
          <a:pPr latinLnBrk="1"/>
          <a:endParaRPr lang="ko-KR" altLang="en-US"/>
        </a:p>
      </dgm:t>
    </dgm:pt>
    <dgm:pt modelId="{E6D93D8B-CE71-1B44-A963-36DA1BA22119}">
      <dgm:prSet phldrT="[텍스트]"/>
      <dgm:spPr/>
      <dgm:t>
        <a:bodyPr/>
        <a:lstStyle/>
        <a:p>
          <a:pPr latinLnBrk="1"/>
          <a:r>
            <a:rPr lang="ko-KR" altLang="en-US" dirty="0"/>
            <a:t>해외명품</a:t>
          </a:r>
          <a:endParaRPr lang="en-US" altLang="ko-KR" dirty="0"/>
        </a:p>
      </dgm:t>
    </dgm:pt>
    <dgm:pt modelId="{3E37A2D7-6D82-8E41-AFD8-DEF4867623AA}" type="parTrans" cxnId="{E41BBB02-38C9-4049-B5F6-979FE0EEC55A}">
      <dgm:prSet/>
      <dgm:spPr/>
      <dgm:t>
        <a:bodyPr/>
        <a:lstStyle/>
        <a:p>
          <a:pPr latinLnBrk="1"/>
          <a:endParaRPr lang="ko-KR" altLang="en-US"/>
        </a:p>
      </dgm:t>
    </dgm:pt>
    <dgm:pt modelId="{F6F70453-850C-5F40-A513-5D11CF2C4028}" type="sibTrans" cxnId="{E41BBB02-38C9-4049-B5F6-979FE0EEC55A}">
      <dgm:prSet/>
      <dgm:spPr/>
      <dgm:t>
        <a:bodyPr/>
        <a:lstStyle/>
        <a:p>
          <a:pPr latinLnBrk="1"/>
          <a:endParaRPr lang="ko-KR" altLang="en-US"/>
        </a:p>
      </dgm:t>
    </dgm:pt>
    <dgm:pt modelId="{1444E1BC-FD2A-E14E-AF76-5775DA2FA044}">
      <dgm:prSet/>
      <dgm:spPr/>
      <dgm:t>
        <a:bodyPr/>
        <a:lstStyle/>
        <a:p>
          <a:pPr latinLnBrk="1"/>
          <a:r>
            <a:rPr lang="ko-KR" altLang="en-US" dirty="0" err="1"/>
            <a:t>컨템포러리</a:t>
          </a:r>
          <a:endParaRPr lang="ko-KR" altLang="en-US" dirty="0"/>
        </a:p>
      </dgm:t>
    </dgm:pt>
    <dgm:pt modelId="{DE3A6BA3-9CD1-1E4E-8E3B-A1707C942582}" type="parTrans" cxnId="{86C8D85B-79DE-8448-B3D6-D088CC86346B}">
      <dgm:prSet/>
      <dgm:spPr/>
      <dgm:t>
        <a:bodyPr/>
        <a:lstStyle/>
        <a:p>
          <a:pPr latinLnBrk="1"/>
          <a:endParaRPr lang="ko-KR" altLang="en-US"/>
        </a:p>
      </dgm:t>
    </dgm:pt>
    <dgm:pt modelId="{D4681601-10A2-B442-9E3C-A32268E1BDBC}" type="sibTrans" cxnId="{86C8D85B-79DE-8448-B3D6-D088CC86346B}">
      <dgm:prSet/>
      <dgm:spPr/>
      <dgm:t>
        <a:bodyPr/>
        <a:lstStyle/>
        <a:p>
          <a:pPr latinLnBrk="1"/>
          <a:endParaRPr lang="ko-KR" altLang="en-US"/>
        </a:p>
      </dgm:t>
    </dgm:pt>
    <dgm:pt modelId="{0219DD79-D5F4-8F4D-A8F2-637B89BE08A4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A234A45A-ED06-BD40-A725-F9BB542E7239}" type="parTrans" cxnId="{1FC17933-EED7-BF46-9BF7-57751E5D135D}">
      <dgm:prSet/>
      <dgm:spPr/>
      <dgm:t>
        <a:bodyPr/>
        <a:lstStyle/>
        <a:p>
          <a:pPr latinLnBrk="1"/>
          <a:endParaRPr lang="ko-KR" altLang="en-US"/>
        </a:p>
      </dgm:t>
    </dgm:pt>
    <dgm:pt modelId="{77BD1EEC-9804-DD46-BFAF-025659B60072}" type="sibTrans" cxnId="{1FC17933-EED7-BF46-9BF7-57751E5D135D}">
      <dgm:prSet/>
      <dgm:spPr/>
      <dgm:t>
        <a:bodyPr/>
        <a:lstStyle/>
        <a:p>
          <a:pPr latinLnBrk="1"/>
          <a:endParaRPr lang="ko-KR" altLang="en-US"/>
        </a:p>
      </dgm:t>
    </dgm:pt>
    <dgm:pt modelId="{4D678D51-CA99-2E4E-8A8C-B29A52973556}">
      <dgm:prSet/>
      <dgm:spPr/>
      <dgm:t>
        <a:bodyPr/>
        <a:lstStyle/>
        <a:p>
          <a:pPr latinLnBrk="1"/>
          <a:r>
            <a:rPr lang="ko-KR" altLang="en-US" dirty="0"/>
            <a:t>이동수단</a:t>
          </a:r>
        </a:p>
      </dgm:t>
    </dgm:pt>
    <dgm:pt modelId="{040FC7E0-E2EF-6A41-A451-8B5112C8ECDB}" type="parTrans" cxnId="{1D5779D6-34EC-6842-A8D9-9161073AFC27}">
      <dgm:prSet/>
      <dgm:spPr/>
      <dgm:t>
        <a:bodyPr/>
        <a:lstStyle/>
        <a:p>
          <a:pPr latinLnBrk="1"/>
          <a:endParaRPr lang="ko-KR" altLang="en-US"/>
        </a:p>
      </dgm:t>
    </dgm:pt>
    <dgm:pt modelId="{3DEFF42C-3F8F-BF43-8C1C-67FA5123CDE5}" type="sibTrans" cxnId="{1D5779D6-34EC-6842-A8D9-9161073AFC27}">
      <dgm:prSet/>
      <dgm:spPr/>
      <dgm:t>
        <a:bodyPr/>
        <a:lstStyle/>
        <a:p>
          <a:pPr latinLnBrk="1"/>
          <a:endParaRPr lang="ko-KR" altLang="en-US"/>
        </a:p>
      </dgm:t>
    </dgm:pt>
    <dgm:pt modelId="{7B498A50-AACA-4C40-BB7B-EB7635AD50C5}">
      <dgm:prSet/>
      <dgm:spPr/>
      <dgm:t>
        <a:bodyPr/>
        <a:lstStyle/>
        <a:p>
          <a:pPr latinLnBrk="1"/>
          <a:r>
            <a:rPr lang="ko-KR" altLang="en-US" dirty="0"/>
            <a:t>음식점</a:t>
          </a:r>
        </a:p>
      </dgm:t>
    </dgm:pt>
    <dgm:pt modelId="{595C7F26-0700-6D4F-97E3-FC6D5C81C77B}" type="parTrans" cxnId="{3B430208-D4C5-904F-94D1-F03A2CCE4A1F}">
      <dgm:prSet/>
      <dgm:spPr/>
      <dgm:t>
        <a:bodyPr/>
        <a:lstStyle/>
        <a:p>
          <a:pPr latinLnBrk="1"/>
          <a:endParaRPr lang="ko-KR" altLang="en-US"/>
        </a:p>
      </dgm:t>
    </dgm:pt>
    <dgm:pt modelId="{193F1BDA-408C-4948-91DD-1E027577EFCD}" type="sibTrans" cxnId="{3B430208-D4C5-904F-94D1-F03A2CCE4A1F}">
      <dgm:prSet/>
      <dgm:spPr/>
      <dgm:t>
        <a:bodyPr/>
        <a:lstStyle/>
        <a:p>
          <a:pPr latinLnBrk="1"/>
          <a:endParaRPr lang="ko-KR" altLang="en-US"/>
        </a:p>
      </dgm:t>
    </dgm:pt>
    <dgm:pt modelId="{F24DFC5C-3CD2-E148-BAC1-D306DDD3489B}">
      <dgm:prSet/>
      <dgm:spPr/>
      <dgm:t>
        <a:bodyPr/>
        <a:lstStyle/>
        <a:p>
          <a:pPr latinLnBrk="1"/>
          <a:r>
            <a:rPr lang="en-US" altLang="ko-KR" dirty="0"/>
            <a:t>B21</a:t>
          </a:r>
          <a:endParaRPr lang="ko-KR" altLang="en-US" dirty="0"/>
        </a:p>
      </dgm:t>
    </dgm:pt>
    <dgm:pt modelId="{F3D4C066-8284-084B-9FF3-CDAD2A89EF2D}" type="parTrans" cxnId="{386ADC16-5C25-F343-AE14-8A14905DB545}">
      <dgm:prSet/>
      <dgm:spPr/>
      <dgm:t>
        <a:bodyPr/>
        <a:lstStyle/>
        <a:p>
          <a:pPr latinLnBrk="1"/>
          <a:endParaRPr lang="ko-KR" altLang="en-US"/>
        </a:p>
      </dgm:t>
    </dgm:pt>
    <dgm:pt modelId="{67D2862C-951A-C849-A068-6ACB032D92C0}" type="sibTrans" cxnId="{386ADC16-5C25-F343-AE14-8A14905DB545}">
      <dgm:prSet/>
      <dgm:spPr/>
      <dgm:t>
        <a:bodyPr/>
        <a:lstStyle/>
        <a:p>
          <a:pPr latinLnBrk="1"/>
          <a:endParaRPr lang="ko-KR" altLang="en-US"/>
        </a:p>
      </dgm:t>
    </dgm:pt>
    <dgm:pt modelId="{48161431-B114-BF47-AE31-0D403A9419B0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FB7557C6-19EE-7444-AB90-FC4E1D7077C7}" type="parTrans" cxnId="{4AD218F8-B016-3F40-A54C-11A9ED57B305}">
      <dgm:prSet/>
      <dgm:spPr/>
      <dgm:t>
        <a:bodyPr/>
        <a:lstStyle/>
        <a:p>
          <a:pPr latinLnBrk="1"/>
          <a:endParaRPr lang="ko-KR" altLang="en-US"/>
        </a:p>
      </dgm:t>
    </dgm:pt>
    <dgm:pt modelId="{9FF83EDE-1DFA-6F47-B68E-9F40FC905777}" type="sibTrans" cxnId="{4AD218F8-B016-3F40-A54C-11A9ED57B305}">
      <dgm:prSet/>
      <dgm:spPr/>
      <dgm:t>
        <a:bodyPr/>
        <a:lstStyle/>
        <a:p>
          <a:pPr latinLnBrk="1"/>
          <a:endParaRPr lang="ko-KR" altLang="en-US"/>
        </a:p>
      </dgm:t>
    </dgm:pt>
    <dgm:pt modelId="{F968B9E6-E6B5-AD47-B8CC-F62DB282329D}">
      <dgm:prSet/>
      <dgm:spPr/>
      <dgm:t>
        <a:bodyPr/>
        <a:lstStyle/>
        <a:p>
          <a:pPr latinLnBrk="1"/>
          <a:r>
            <a:rPr lang="en-US" altLang="ko-KR" dirty="0"/>
            <a:t>B1</a:t>
          </a:r>
          <a:endParaRPr lang="ko-KR" altLang="en-US" dirty="0"/>
        </a:p>
      </dgm:t>
    </dgm:pt>
    <dgm:pt modelId="{CD12CCE1-505A-B242-9C42-9859B42A8A2A}" type="parTrans" cxnId="{038FC04E-33D7-1B44-8239-CFF2F2F0A1AD}">
      <dgm:prSet/>
      <dgm:spPr/>
      <dgm:t>
        <a:bodyPr/>
        <a:lstStyle/>
        <a:p>
          <a:pPr latinLnBrk="1"/>
          <a:endParaRPr lang="ko-KR" altLang="en-US"/>
        </a:p>
      </dgm:t>
    </dgm:pt>
    <dgm:pt modelId="{E311A24C-6FC0-734D-BDC9-5055ABF28EDC}" type="sibTrans" cxnId="{038FC04E-33D7-1B44-8239-CFF2F2F0A1AD}">
      <dgm:prSet/>
      <dgm:spPr/>
      <dgm:t>
        <a:bodyPr/>
        <a:lstStyle/>
        <a:p>
          <a:pPr latinLnBrk="1"/>
          <a:endParaRPr lang="ko-KR" altLang="en-US"/>
        </a:p>
      </dgm:t>
    </dgm:pt>
    <dgm:pt modelId="{D6281AC0-5AC1-6441-BE0B-B8D95349A413}">
      <dgm:prSet/>
      <dgm:spPr/>
      <dgm:t>
        <a:bodyPr/>
        <a:lstStyle/>
        <a:p>
          <a:pPr latinLnBrk="1"/>
          <a:r>
            <a:rPr lang="en-US" altLang="ko-KR" dirty="0"/>
            <a:t>Brand</a:t>
          </a:r>
          <a:endParaRPr lang="ko-KR" altLang="en-US" dirty="0"/>
        </a:p>
      </dgm:t>
    </dgm:pt>
    <dgm:pt modelId="{0DBE7683-DFA8-7343-A694-F0DE222DDC41}" type="sibTrans" cxnId="{4C1CF99B-EA26-CB4B-8845-D825A17C8126}">
      <dgm:prSet/>
      <dgm:spPr/>
      <dgm:t>
        <a:bodyPr/>
        <a:lstStyle/>
        <a:p>
          <a:pPr latinLnBrk="1"/>
          <a:endParaRPr lang="ko-KR" altLang="en-US"/>
        </a:p>
      </dgm:t>
    </dgm:pt>
    <dgm:pt modelId="{1068AB67-9F0A-C348-81FB-00F0F0086519}" type="parTrans" cxnId="{4C1CF99B-EA26-CB4B-8845-D825A17C8126}">
      <dgm:prSet/>
      <dgm:spPr/>
      <dgm:t>
        <a:bodyPr/>
        <a:lstStyle/>
        <a:p>
          <a:pPr latinLnBrk="1"/>
          <a:endParaRPr lang="ko-KR" altLang="en-US"/>
        </a:p>
      </dgm:t>
    </dgm:pt>
    <dgm:pt modelId="{45F626AA-2EF2-4844-BA18-6E4CC6B8B6CC}">
      <dgm:prSet/>
      <dgm:spPr/>
      <dgm:t>
        <a:bodyPr/>
        <a:lstStyle/>
        <a:p>
          <a:pPr latinLnBrk="1"/>
          <a:r>
            <a:rPr lang="en-US" altLang="ko-KR" dirty="0"/>
            <a:t>Brand</a:t>
          </a:r>
          <a:endParaRPr lang="ko-KR" altLang="en-US" dirty="0"/>
        </a:p>
      </dgm:t>
    </dgm:pt>
    <dgm:pt modelId="{10723AD0-77C3-6D44-AF87-ADD7204F1FE4}" type="sibTrans" cxnId="{9652E694-3618-2442-B3A0-6B46AFCF40FB}">
      <dgm:prSet/>
      <dgm:spPr/>
      <dgm:t>
        <a:bodyPr/>
        <a:lstStyle/>
        <a:p>
          <a:pPr latinLnBrk="1"/>
          <a:endParaRPr lang="ko-KR" altLang="en-US"/>
        </a:p>
      </dgm:t>
    </dgm:pt>
    <dgm:pt modelId="{76AAC5A8-399A-0449-B69C-F75FD4F59D5A}" type="parTrans" cxnId="{9652E694-3618-2442-B3A0-6B46AFCF40FB}">
      <dgm:prSet/>
      <dgm:spPr/>
      <dgm:t>
        <a:bodyPr/>
        <a:lstStyle/>
        <a:p>
          <a:pPr latinLnBrk="1"/>
          <a:endParaRPr lang="ko-KR" altLang="en-US"/>
        </a:p>
      </dgm:t>
    </dgm:pt>
    <dgm:pt modelId="{35FE932A-B4E3-9148-AB09-4E7F4D0497DB}">
      <dgm:prSet/>
      <dgm:spPr/>
      <dgm:t>
        <a:bodyPr/>
        <a:lstStyle/>
        <a:p>
          <a:pPr latinLnBrk="1"/>
          <a:r>
            <a:rPr lang="en-US" altLang="ko-KR" dirty="0" err="1"/>
            <a:t>ShoppingMall</a:t>
          </a:r>
          <a:endParaRPr lang="ko-KR" altLang="en-US" dirty="0"/>
        </a:p>
      </dgm:t>
    </dgm:pt>
    <dgm:pt modelId="{3854AF2F-026D-134C-AF9D-BD485085F2E0}" type="parTrans" cxnId="{7A9BC0EC-717C-E14A-86DA-C0D8A015092A}">
      <dgm:prSet/>
      <dgm:spPr/>
      <dgm:t>
        <a:bodyPr/>
        <a:lstStyle/>
        <a:p>
          <a:pPr latinLnBrk="1"/>
          <a:endParaRPr lang="ko-KR" altLang="en-US"/>
        </a:p>
      </dgm:t>
    </dgm:pt>
    <dgm:pt modelId="{A14EF4AA-588E-274D-9657-07D6E38D94D8}" type="sibTrans" cxnId="{7A9BC0EC-717C-E14A-86DA-C0D8A015092A}">
      <dgm:prSet/>
      <dgm:spPr/>
      <dgm:t>
        <a:bodyPr/>
        <a:lstStyle/>
        <a:p>
          <a:pPr latinLnBrk="1"/>
          <a:endParaRPr lang="ko-KR" altLang="en-US"/>
        </a:p>
      </dgm:t>
    </dgm:pt>
    <dgm:pt modelId="{18BD139E-1690-2349-80A8-9C91ECA1FDFF}">
      <dgm:prSet/>
      <dgm:spPr/>
      <dgm:t>
        <a:bodyPr/>
        <a:lstStyle/>
        <a:p>
          <a:pPr latinLnBrk="1"/>
          <a:r>
            <a:rPr lang="en-US" altLang="ko-KR" dirty="0"/>
            <a:t>Brand Name</a:t>
          </a:r>
          <a:endParaRPr lang="ko-KR" altLang="en-US" dirty="0"/>
        </a:p>
      </dgm:t>
    </dgm:pt>
    <dgm:pt modelId="{F41FC826-5D1A-A84D-BB3A-92058E7105A9}" type="parTrans" cxnId="{1C78126B-389D-914E-8E7D-9968744E0ACA}">
      <dgm:prSet/>
      <dgm:spPr/>
      <dgm:t>
        <a:bodyPr/>
        <a:lstStyle/>
        <a:p>
          <a:pPr latinLnBrk="1"/>
          <a:endParaRPr lang="ko-KR" altLang="en-US"/>
        </a:p>
      </dgm:t>
    </dgm:pt>
    <dgm:pt modelId="{C974980A-E8D2-FF47-BB1E-8C111E5A1B7B}" type="sibTrans" cxnId="{1C78126B-389D-914E-8E7D-9968744E0ACA}">
      <dgm:prSet/>
      <dgm:spPr/>
      <dgm:t>
        <a:bodyPr/>
        <a:lstStyle/>
        <a:p>
          <a:pPr latinLnBrk="1"/>
          <a:endParaRPr lang="ko-KR" altLang="en-US"/>
        </a:p>
      </dgm:t>
    </dgm:pt>
    <dgm:pt modelId="{426E4F03-782C-D64B-9A3A-C758D80E24FF}">
      <dgm:prSet/>
      <dgm:spPr/>
      <dgm:t>
        <a:bodyPr/>
        <a:lstStyle/>
        <a:p>
          <a:pPr latinLnBrk="1"/>
          <a:r>
            <a:rPr lang="en-US" altLang="ko-KR" dirty="0"/>
            <a:t>Floor</a:t>
          </a:r>
          <a:endParaRPr lang="ko-KR" altLang="en-US" dirty="0"/>
        </a:p>
      </dgm:t>
    </dgm:pt>
    <dgm:pt modelId="{4623FD68-D025-0849-BB01-A9BFDECBDFF1}" type="parTrans" cxnId="{C1CD01B7-FC40-534A-B0F1-AA1483E1D5B8}">
      <dgm:prSet/>
      <dgm:spPr/>
      <dgm:t>
        <a:bodyPr/>
        <a:lstStyle/>
        <a:p>
          <a:pPr latinLnBrk="1"/>
          <a:endParaRPr lang="ko-KR" altLang="en-US"/>
        </a:p>
      </dgm:t>
    </dgm:pt>
    <dgm:pt modelId="{8993F8C6-E899-BE4F-98A5-AF2DDEF763EB}" type="sibTrans" cxnId="{C1CD01B7-FC40-534A-B0F1-AA1483E1D5B8}">
      <dgm:prSet/>
      <dgm:spPr/>
      <dgm:t>
        <a:bodyPr/>
        <a:lstStyle/>
        <a:p>
          <a:pPr latinLnBrk="1"/>
          <a:endParaRPr lang="ko-KR" altLang="en-US"/>
        </a:p>
      </dgm:t>
    </dgm:pt>
    <dgm:pt modelId="{15273640-91B6-D442-88AD-F2300481E4B7}">
      <dgm:prSet/>
      <dgm:spPr/>
      <dgm:t>
        <a:bodyPr/>
        <a:lstStyle/>
        <a:p>
          <a:pPr latinLnBrk="1"/>
          <a:r>
            <a:rPr lang="en-US" altLang="ko-KR" dirty="0"/>
            <a:t>X</a:t>
          </a:r>
          <a:endParaRPr lang="ko-KR" altLang="en-US" dirty="0"/>
        </a:p>
      </dgm:t>
    </dgm:pt>
    <dgm:pt modelId="{797D844F-797B-5643-9A60-BCEFE6B43CBF}" type="parTrans" cxnId="{0884BD23-7FAF-FA47-92B3-4E3984CF68C6}">
      <dgm:prSet/>
      <dgm:spPr/>
      <dgm:t>
        <a:bodyPr/>
        <a:lstStyle/>
        <a:p>
          <a:pPr latinLnBrk="1"/>
          <a:endParaRPr lang="ko-KR" altLang="en-US"/>
        </a:p>
      </dgm:t>
    </dgm:pt>
    <dgm:pt modelId="{3704F235-CF09-6643-A20B-402C574E797D}" type="sibTrans" cxnId="{0884BD23-7FAF-FA47-92B3-4E3984CF68C6}">
      <dgm:prSet/>
      <dgm:spPr/>
      <dgm:t>
        <a:bodyPr/>
        <a:lstStyle/>
        <a:p>
          <a:pPr latinLnBrk="1"/>
          <a:endParaRPr lang="ko-KR" altLang="en-US"/>
        </a:p>
      </dgm:t>
    </dgm:pt>
    <dgm:pt modelId="{719A7A92-97D0-284C-9AE9-AF0E47293C47}">
      <dgm:prSet/>
      <dgm:spPr/>
      <dgm:t>
        <a:bodyPr/>
        <a:lstStyle/>
        <a:p>
          <a:pPr latinLnBrk="1"/>
          <a:r>
            <a:rPr lang="en-US" altLang="ko-KR" dirty="0"/>
            <a:t>Y</a:t>
          </a:r>
          <a:endParaRPr lang="ko-KR" altLang="en-US" dirty="0"/>
        </a:p>
      </dgm:t>
    </dgm:pt>
    <dgm:pt modelId="{AC3BCAE8-7BB2-9349-887D-BE101454965A}" type="parTrans" cxnId="{CBB4AFED-EDA8-DB41-A91E-38FBED8B4830}">
      <dgm:prSet/>
      <dgm:spPr/>
      <dgm:t>
        <a:bodyPr/>
        <a:lstStyle/>
        <a:p>
          <a:pPr latinLnBrk="1"/>
          <a:endParaRPr lang="ko-KR" altLang="en-US"/>
        </a:p>
      </dgm:t>
    </dgm:pt>
    <dgm:pt modelId="{95F39517-2A4B-B74F-A95F-18039DDA584F}" type="sibTrans" cxnId="{CBB4AFED-EDA8-DB41-A91E-38FBED8B4830}">
      <dgm:prSet/>
      <dgm:spPr/>
      <dgm:t>
        <a:bodyPr/>
        <a:lstStyle/>
        <a:p>
          <a:pPr latinLnBrk="1"/>
          <a:endParaRPr lang="ko-KR" altLang="en-US"/>
        </a:p>
      </dgm:t>
    </dgm:pt>
    <dgm:pt modelId="{F7045E3E-1E4A-E344-AE51-35BB60E89B46}">
      <dgm:prSet/>
      <dgm:spPr/>
      <dgm:t>
        <a:bodyPr/>
        <a:lstStyle/>
        <a:p>
          <a:pPr latinLnBrk="1"/>
          <a:r>
            <a:rPr lang="en-US" altLang="ko-KR" dirty="0" err="1"/>
            <a:t>priceLevel</a:t>
          </a:r>
          <a:endParaRPr lang="ko-KR" altLang="en-US" dirty="0"/>
        </a:p>
      </dgm:t>
    </dgm:pt>
    <dgm:pt modelId="{E1F04318-3D6C-A24B-9299-0948A984F6E2}" type="parTrans" cxnId="{46142D02-EA5A-AD45-9EFB-8983F1EE9889}">
      <dgm:prSet/>
      <dgm:spPr/>
      <dgm:t>
        <a:bodyPr/>
        <a:lstStyle/>
        <a:p>
          <a:pPr latinLnBrk="1"/>
          <a:endParaRPr lang="ko-KR" altLang="en-US"/>
        </a:p>
      </dgm:t>
    </dgm:pt>
    <dgm:pt modelId="{3EA7B8CB-7886-824C-ABB0-1B64F161978A}" type="sibTrans" cxnId="{46142D02-EA5A-AD45-9EFB-8983F1EE9889}">
      <dgm:prSet/>
      <dgm:spPr/>
      <dgm:t>
        <a:bodyPr/>
        <a:lstStyle/>
        <a:p>
          <a:pPr latinLnBrk="1"/>
          <a:endParaRPr lang="ko-KR" altLang="en-US"/>
        </a:p>
      </dgm:t>
    </dgm:pt>
    <dgm:pt modelId="{02E41167-084A-D042-9B42-6A55394A5101}">
      <dgm:prSet/>
      <dgm:spPr/>
      <dgm:t>
        <a:bodyPr/>
        <a:lstStyle/>
        <a:p>
          <a:pPr latinLnBrk="1"/>
          <a:r>
            <a:rPr lang="en-US" altLang="ko-KR" dirty="0"/>
            <a:t>B1</a:t>
          </a:r>
          <a:endParaRPr lang="ko-KR" altLang="en-US" dirty="0"/>
        </a:p>
      </dgm:t>
    </dgm:pt>
    <dgm:pt modelId="{AD381FD6-265A-FF4D-B461-B87E7D38A31D}" type="parTrans" cxnId="{7913D025-3FA6-D446-BB5E-884B6532707B}">
      <dgm:prSet/>
      <dgm:spPr/>
      <dgm:t>
        <a:bodyPr/>
        <a:lstStyle/>
        <a:p>
          <a:pPr latinLnBrk="1"/>
          <a:endParaRPr lang="ko-KR" altLang="en-US"/>
        </a:p>
      </dgm:t>
    </dgm:pt>
    <dgm:pt modelId="{00885B76-C43E-1C44-BCD5-E9FF94938A26}" type="sibTrans" cxnId="{7913D025-3FA6-D446-BB5E-884B6532707B}">
      <dgm:prSet/>
      <dgm:spPr/>
      <dgm:t>
        <a:bodyPr/>
        <a:lstStyle/>
        <a:p>
          <a:pPr latinLnBrk="1"/>
          <a:endParaRPr lang="ko-KR" altLang="en-US"/>
        </a:p>
      </dgm:t>
    </dgm:pt>
    <dgm:pt modelId="{2C578480-E8C3-8D47-8D94-48FFC005DF40}">
      <dgm:prSet/>
      <dgm:spPr/>
      <dgm:t>
        <a:bodyPr/>
        <a:lstStyle/>
        <a:p>
          <a:pPr latinLnBrk="1"/>
          <a:r>
            <a:rPr lang="en-US" altLang="ko-KR" dirty="0"/>
            <a:t>elevator1</a:t>
          </a:r>
          <a:endParaRPr lang="ko-KR" altLang="en-US" dirty="0"/>
        </a:p>
      </dgm:t>
    </dgm:pt>
    <dgm:pt modelId="{A2F02383-8D4C-3A4A-AD0E-C4C5864A9752}" type="parTrans" cxnId="{CA1D57B2-836D-6D44-9990-E7B48A12E8FF}">
      <dgm:prSet/>
      <dgm:spPr/>
      <dgm:t>
        <a:bodyPr/>
        <a:lstStyle/>
        <a:p>
          <a:pPr latinLnBrk="1"/>
          <a:endParaRPr lang="ko-KR" altLang="en-US"/>
        </a:p>
      </dgm:t>
    </dgm:pt>
    <dgm:pt modelId="{3FAA402F-C620-2543-B29D-6D1F4D482907}" type="sibTrans" cxnId="{CA1D57B2-836D-6D44-9990-E7B48A12E8FF}">
      <dgm:prSet/>
      <dgm:spPr/>
      <dgm:t>
        <a:bodyPr/>
        <a:lstStyle/>
        <a:p>
          <a:pPr latinLnBrk="1"/>
          <a:endParaRPr lang="ko-KR" altLang="en-US"/>
        </a:p>
      </dgm:t>
    </dgm:pt>
    <dgm:pt modelId="{A29CBED9-BCB0-2748-9E8A-A7FB685319D9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F52C6A37-82AA-BC40-BD85-F0BF7EB87C0D}" type="parTrans" cxnId="{A8049207-CD52-3F42-B625-437F89059F00}">
      <dgm:prSet/>
      <dgm:spPr/>
      <dgm:t>
        <a:bodyPr/>
        <a:lstStyle/>
        <a:p>
          <a:pPr latinLnBrk="1"/>
          <a:endParaRPr lang="ko-KR" altLang="en-US"/>
        </a:p>
      </dgm:t>
    </dgm:pt>
    <dgm:pt modelId="{8CC4B2BB-CE6C-A446-A0A8-BEED660EC444}" type="sibTrans" cxnId="{A8049207-CD52-3F42-B625-437F89059F00}">
      <dgm:prSet/>
      <dgm:spPr/>
      <dgm:t>
        <a:bodyPr/>
        <a:lstStyle/>
        <a:p>
          <a:pPr latinLnBrk="1"/>
          <a:endParaRPr lang="ko-KR" altLang="en-US"/>
        </a:p>
      </dgm:t>
    </dgm:pt>
    <dgm:pt modelId="{A6C88925-5869-9F4A-9283-E6D3CF71FEF9}">
      <dgm:prSet/>
      <dgm:spPr/>
      <dgm:t>
        <a:bodyPr/>
        <a:lstStyle/>
        <a:p>
          <a:pPr latinLnBrk="1"/>
          <a:r>
            <a:rPr lang="ko-KR" altLang="en-US" dirty="0" err="1"/>
            <a:t>엘레베이터</a:t>
          </a:r>
          <a:endParaRPr lang="ko-KR" altLang="en-US" dirty="0"/>
        </a:p>
      </dgm:t>
    </dgm:pt>
    <dgm:pt modelId="{0BEE248D-B454-9845-B2B1-72D45ED0D477}" type="parTrans" cxnId="{B484334F-0459-414C-A0DC-5FAE90EB40BF}">
      <dgm:prSet/>
      <dgm:spPr/>
      <dgm:t>
        <a:bodyPr/>
        <a:lstStyle/>
        <a:p>
          <a:pPr latinLnBrk="1"/>
          <a:endParaRPr lang="ko-KR" altLang="en-US"/>
        </a:p>
      </dgm:t>
    </dgm:pt>
    <dgm:pt modelId="{88A5E990-67D2-E649-A2BD-4AB8D779D67E}" type="sibTrans" cxnId="{B484334F-0459-414C-A0DC-5FAE90EB40BF}">
      <dgm:prSet/>
      <dgm:spPr/>
      <dgm:t>
        <a:bodyPr/>
        <a:lstStyle/>
        <a:p>
          <a:pPr latinLnBrk="1"/>
          <a:endParaRPr lang="ko-KR" altLang="en-US"/>
        </a:p>
      </dgm:t>
    </dgm:pt>
    <dgm:pt modelId="{8FB35003-F0AB-E140-B631-77314DDA3585}" type="pres">
      <dgm:prSet presAssocID="{78A4B493-3BBE-2A49-84C9-42B34B278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0C6630-47B6-B348-8D66-1500E976AF76}" type="pres">
      <dgm:prSet presAssocID="{35FE932A-B4E3-9148-AB09-4E7F4D0497DB}" presName="hierRoot1" presStyleCnt="0">
        <dgm:presLayoutVars>
          <dgm:hierBranch val="init"/>
        </dgm:presLayoutVars>
      </dgm:prSet>
      <dgm:spPr/>
    </dgm:pt>
    <dgm:pt modelId="{52B5DA55-03AF-684A-89F2-10B603371855}" type="pres">
      <dgm:prSet presAssocID="{35FE932A-B4E3-9148-AB09-4E7F4D0497DB}" presName="rootComposite1" presStyleCnt="0"/>
      <dgm:spPr/>
    </dgm:pt>
    <dgm:pt modelId="{3C1417B9-A54A-364C-8CFC-5B4FCB833134}" type="pres">
      <dgm:prSet presAssocID="{35FE932A-B4E3-9148-AB09-4E7F4D0497DB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31989D-3901-2445-A645-FAE103A97604}" type="pres">
      <dgm:prSet presAssocID="{35FE932A-B4E3-9148-AB09-4E7F4D0497DB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5A801D06-7A19-A843-AA7D-8A3F7D8FD916}" type="pres">
      <dgm:prSet presAssocID="{35FE932A-B4E3-9148-AB09-4E7F4D0497DB}" presName="hierChild2" presStyleCnt="0"/>
      <dgm:spPr/>
    </dgm:pt>
    <dgm:pt modelId="{FD77C3AC-F61E-C14D-BFA8-BB6FC3A5FC3A}" type="pres">
      <dgm:prSet presAssocID="{35FE932A-B4E3-9148-AB09-4E7F4D0497DB}" presName="hierChild3" presStyleCnt="0"/>
      <dgm:spPr/>
    </dgm:pt>
    <dgm:pt modelId="{FD58E781-1567-0446-AA0B-CB619F0D9350}" type="pres">
      <dgm:prSet presAssocID="{7BFEDE6C-9607-594B-AC8C-1507C7955511}" presName="hierRoot1" presStyleCnt="0">
        <dgm:presLayoutVars>
          <dgm:hierBranch val="init"/>
        </dgm:presLayoutVars>
      </dgm:prSet>
      <dgm:spPr/>
    </dgm:pt>
    <dgm:pt modelId="{B08DD9F7-6696-7B4E-ABFF-10D7F303F1EE}" type="pres">
      <dgm:prSet presAssocID="{7BFEDE6C-9607-594B-AC8C-1507C7955511}" presName="rootComposite1" presStyleCnt="0"/>
      <dgm:spPr/>
    </dgm:pt>
    <dgm:pt modelId="{D3ED95C0-3622-7347-A24D-22E6A057DCAF}" type="pres">
      <dgm:prSet presAssocID="{7BFEDE6C-9607-594B-AC8C-1507C7955511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FDFDB1-A573-9844-9779-79F8C74FE627}" type="pres">
      <dgm:prSet presAssocID="{7BFEDE6C-9607-594B-AC8C-1507C795551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9010999A-3261-7345-A1E7-EEFE607E767F}" type="pres">
      <dgm:prSet presAssocID="{7BFEDE6C-9607-594B-AC8C-1507C7955511}" presName="hierChild2" presStyleCnt="0"/>
      <dgm:spPr/>
    </dgm:pt>
    <dgm:pt modelId="{C2ACFCEB-73B0-4B49-9BCA-522645F9BBA7}" type="pres">
      <dgm:prSet presAssocID="{E9249ABB-830D-D94B-8EE8-FAE30579D6C1}" presName="Name64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F4938F1-015F-3443-8453-9897BB735428}" type="pres">
      <dgm:prSet presAssocID="{C413FA9F-9239-9847-BEE7-823B38DB5BF0}" presName="hierRoot2" presStyleCnt="0">
        <dgm:presLayoutVars>
          <dgm:hierBranch val="init"/>
        </dgm:presLayoutVars>
      </dgm:prSet>
      <dgm:spPr/>
    </dgm:pt>
    <dgm:pt modelId="{9E859460-DD19-2246-96E8-97294C277B07}" type="pres">
      <dgm:prSet presAssocID="{C413FA9F-9239-9847-BEE7-823B38DB5BF0}" presName="rootComposite" presStyleCnt="0"/>
      <dgm:spPr/>
    </dgm:pt>
    <dgm:pt modelId="{CD991820-8A0E-7A43-8C83-D9BF8FBA2FDD}" type="pres">
      <dgm:prSet presAssocID="{C413FA9F-9239-9847-BEE7-823B38DB5BF0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223132-872D-4146-8395-A5346F616917}" type="pres">
      <dgm:prSet presAssocID="{C413FA9F-9239-9847-BEE7-823B38DB5BF0}" presName="rootConnector" presStyleLbl="node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60897A9-F369-8144-ABD2-3B0F07639A6D}" type="pres">
      <dgm:prSet presAssocID="{C413FA9F-9239-9847-BEE7-823B38DB5BF0}" presName="hierChild4" presStyleCnt="0"/>
      <dgm:spPr/>
    </dgm:pt>
    <dgm:pt modelId="{4F0BC09C-126F-DD4F-B53E-5ADBC944E896}" type="pres">
      <dgm:prSet presAssocID="{3E37A2D7-6D82-8E41-AFD8-DEF4867623AA}" presName="Name64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A2016E3-9993-D748-AC19-7DF5AD296C1D}" type="pres">
      <dgm:prSet presAssocID="{E6D93D8B-CE71-1B44-A963-36DA1BA22119}" presName="hierRoot2" presStyleCnt="0">
        <dgm:presLayoutVars>
          <dgm:hierBranch val="init"/>
        </dgm:presLayoutVars>
      </dgm:prSet>
      <dgm:spPr/>
    </dgm:pt>
    <dgm:pt modelId="{4BDC8A3A-293A-5C44-B41B-6D3CA2F8FBA3}" type="pres">
      <dgm:prSet presAssocID="{E6D93D8B-CE71-1B44-A963-36DA1BA22119}" presName="rootComposite" presStyleCnt="0"/>
      <dgm:spPr/>
    </dgm:pt>
    <dgm:pt modelId="{3EF8C4C4-9A5D-7648-ADB2-D5CBABD13EF3}" type="pres">
      <dgm:prSet presAssocID="{E6D93D8B-CE71-1B44-A963-36DA1BA22119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88069A-FBFD-D842-905C-70A99B8D48C8}" type="pres">
      <dgm:prSet presAssocID="{E6D93D8B-CE71-1B44-A963-36DA1BA22119}" presName="rootConnector" presStyleLbl="node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451B407-F150-104F-912C-1E9C3C6D1462}" type="pres">
      <dgm:prSet presAssocID="{E6D93D8B-CE71-1B44-A963-36DA1BA22119}" presName="hierChild4" presStyleCnt="0"/>
      <dgm:spPr/>
    </dgm:pt>
    <dgm:pt modelId="{4D3A2CBF-12B9-944D-90EB-00F8FBC6D72B}" type="pres">
      <dgm:prSet presAssocID="{76AAC5A8-399A-0449-B69C-F75FD4F59D5A}" presName="Name64" presStyleLbl="parChTrans1D4" presStyleIdx="0" presStyleCnt="14"/>
      <dgm:spPr/>
      <dgm:t>
        <a:bodyPr/>
        <a:lstStyle/>
        <a:p>
          <a:pPr latinLnBrk="1"/>
          <a:endParaRPr lang="ko-KR" altLang="en-US"/>
        </a:p>
      </dgm:t>
    </dgm:pt>
    <dgm:pt modelId="{B079CDB0-D24A-F940-914E-5E4A33857A8A}" type="pres">
      <dgm:prSet presAssocID="{45F626AA-2EF2-4844-BA18-6E4CC6B8B6CC}" presName="hierRoot2" presStyleCnt="0">
        <dgm:presLayoutVars>
          <dgm:hierBranch val="init"/>
        </dgm:presLayoutVars>
      </dgm:prSet>
      <dgm:spPr/>
    </dgm:pt>
    <dgm:pt modelId="{7348DCCB-76C1-834D-A27A-699F976B4C84}" type="pres">
      <dgm:prSet presAssocID="{45F626AA-2EF2-4844-BA18-6E4CC6B8B6CC}" presName="rootComposite" presStyleCnt="0"/>
      <dgm:spPr/>
    </dgm:pt>
    <dgm:pt modelId="{D3059015-9FF4-D947-83A3-335A01D67DC6}" type="pres">
      <dgm:prSet presAssocID="{45F626AA-2EF2-4844-BA18-6E4CC6B8B6CC}" presName="rootText" presStyleLbl="node4" presStyleIdx="0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408A6-DA60-7C46-973D-E45976BC2A3D}" type="pres">
      <dgm:prSet presAssocID="{45F626AA-2EF2-4844-BA18-6E4CC6B8B6CC}" presName="rootConnector" presStyleLbl="node4" presStyleIdx="0" presStyleCnt="14"/>
      <dgm:spPr/>
      <dgm:t>
        <a:bodyPr/>
        <a:lstStyle/>
        <a:p>
          <a:pPr latinLnBrk="1"/>
          <a:endParaRPr lang="ko-KR" altLang="en-US"/>
        </a:p>
      </dgm:t>
    </dgm:pt>
    <dgm:pt modelId="{8E4E9645-FED9-F04B-A833-0F565091F7FC}" type="pres">
      <dgm:prSet presAssocID="{45F626AA-2EF2-4844-BA18-6E4CC6B8B6CC}" presName="hierChild4" presStyleCnt="0"/>
      <dgm:spPr/>
    </dgm:pt>
    <dgm:pt modelId="{34C1B4B3-A2CC-0546-A72D-EA847439ABA8}" type="pres">
      <dgm:prSet presAssocID="{CD12CCE1-505A-B242-9C42-9859B42A8A2A}" presName="Name64" presStyleLbl="parChTrans1D4" presStyleIdx="1" presStyleCnt="14"/>
      <dgm:spPr/>
      <dgm:t>
        <a:bodyPr/>
        <a:lstStyle/>
        <a:p>
          <a:pPr latinLnBrk="1"/>
          <a:endParaRPr lang="ko-KR" altLang="en-US"/>
        </a:p>
      </dgm:t>
    </dgm:pt>
    <dgm:pt modelId="{6D7A7F3C-2192-F14F-9F53-04AA9A58D6F7}" type="pres">
      <dgm:prSet presAssocID="{F968B9E6-E6B5-AD47-B8CC-F62DB282329D}" presName="hierRoot2" presStyleCnt="0">
        <dgm:presLayoutVars>
          <dgm:hierBranch val="init"/>
        </dgm:presLayoutVars>
      </dgm:prSet>
      <dgm:spPr/>
    </dgm:pt>
    <dgm:pt modelId="{3C17EE9F-5ED0-0F4C-99C6-DF26C8A6B2C1}" type="pres">
      <dgm:prSet presAssocID="{F968B9E6-E6B5-AD47-B8CC-F62DB282329D}" presName="rootComposite" presStyleCnt="0"/>
      <dgm:spPr/>
    </dgm:pt>
    <dgm:pt modelId="{7DC9B714-74B7-1647-B5B0-5A76EF0AB3A9}" type="pres">
      <dgm:prSet presAssocID="{F968B9E6-E6B5-AD47-B8CC-F62DB282329D}" presName="rootText" presStyleLbl="node4" presStyleIdx="1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58E8D9-D17F-E940-9023-D4F5BC0BB771}" type="pres">
      <dgm:prSet presAssocID="{F968B9E6-E6B5-AD47-B8CC-F62DB282329D}" presName="rootConnector" presStyleLbl="node4" presStyleIdx="1" presStyleCnt="14"/>
      <dgm:spPr/>
      <dgm:t>
        <a:bodyPr/>
        <a:lstStyle/>
        <a:p>
          <a:pPr latinLnBrk="1"/>
          <a:endParaRPr lang="ko-KR" altLang="en-US"/>
        </a:p>
      </dgm:t>
    </dgm:pt>
    <dgm:pt modelId="{C554ED23-56FD-F449-BF12-3725E9787424}" type="pres">
      <dgm:prSet presAssocID="{F968B9E6-E6B5-AD47-B8CC-F62DB282329D}" presName="hierChild4" presStyleCnt="0"/>
      <dgm:spPr/>
    </dgm:pt>
    <dgm:pt modelId="{DC5CD5F5-D379-2F45-85AC-DDEB73931F81}" type="pres">
      <dgm:prSet presAssocID="{F41FC826-5D1A-A84D-BB3A-92058E7105A9}" presName="Name64" presStyleLbl="parChTrans1D4" presStyleIdx="2" presStyleCnt="14"/>
      <dgm:spPr/>
      <dgm:t>
        <a:bodyPr/>
        <a:lstStyle/>
        <a:p>
          <a:pPr latinLnBrk="1"/>
          <a:endParaRPr lang="ko-KR" altLang="en-US"/>
        </a:p>
      </dgm:t>
    </dgm:pt>
    <dgm:pt modelId="{DFC56491-634A-DC45-9445-0CC76A70791E}" type="pres">
      <dgm:prSet presAssocID="{18BD139E-1690-2349-80A8-9C91ECA1FDFF}" presName="hierRoot2" presStyleCnt="0">
        <dgm:presLayoutVars>
          <dgm:hierBranch val="init"/>
        </dgm:presLayoutVars>
      </dgm:prSet>
      <dgm:spPr/>
    </dgm:pt>
    <dgm:pt modelId="{397BD7F6-F941-F842-B432-5B4251CD5AC5}" type="pres">
      <dgm:prSet presAssocID="{18BD139E-1690-2349-80A8-9C91ECA1FDFF}" presName="rootComposite" presStyleCnt="0"/>
      <dgm:spPr/>
    </dgm:pt>
    <dgm:pt modelId="{B1056315-755A-C849-A29B-205BAFE70932}" type="pres">
      <dgm:prSet presAssocID="{18BD139E-1690-2349-80A8-9C91ECA1FDFF}" presName="rootText" presStyleLbl="node4" presStyleIdx="2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92DF39-4010-4F48-8DFB-4E59A5406AA4}" type="pres">
      <dgm:prSet presAssocID="{18BD139E-1690-2349-80A8-9C91ECA1FDFF}" presName="rootConnector" presStyleLbl="node4" presStyleIdx="2" presStyleCnt="14"/>
      <dgm:spPr/>
      <dgm:t>
        <a:bodyPr/>
        <a:lstStyle/>
        <a:p>
          <a:pPr latinLnBrk="1"/>
          <a:endParaRPr lang="ko-KR" altLang="en-US"/>
        </a:p>
      </dgm:t>
    </dgm:pt>
    <dgm:pt modelId="{EFDB26CE-8493-104F-A60A-09E36F2EC535}" type="pres">
      <dgm:prSet presAssocID="{18BD139E-1690-2349-80A8-9C91ECA1FDFF}" presName="hierChild4" presStyleCnt="0"/>
      <dgm:spPr/>
    </dgm:pt>
    <dgm:pt modelId="{303203A7-58D8-7042-BCD0-4ADB135F24C9}" type="pres">
      <dgm:prSet presAssocID="{18BD139E-1690-2349-80A8-9C91ECA1FDFF}" presName="hierChild5" presStyleCnt="0"/>
      <dgm:spPr/>
    </dgm:pt>
    <dgm:pt modelId="{439A70E9-60F1-6D44-97A8-50A0E8354274}" type="pres">
      <dgm:prSet presAssocID="{4623FD68-D025-0849-BB01-A9BFDECBDFF1}" presName="Name64" presStyleLbl="parChTrans1D4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DFA97D6C-FB8F-774C-A767-C146E49109BB}" type="pres">
      <dgm:prSet presAssocID="{426E4F03-782C-D64B-9A3A-C758D80E24FF}" presName="hierRoot2" presStyleCnt="0">
        <dgm:presLayoutVars>
          <dgm:hierBranch val="init"/>
        </dgm:presLayoutVars>
      </dgm:prSet>
      <dgm:spPr/>
    </dgm:pt>
    <dgm:pt modelId="{F30BDAE9-6983-F646-B4B5-CAEF98FB14E5}" type="pres">
      <dgm:prSet presAssocID="{426E4F03-782C-D64B-9A3A-C758D80E24FF}" presName="rootComposite" presStyleCnt="0"/>
      <dgm:spPr/>
    </dgm:pt>
    <dgm:pt modelId="{B758C972-8BFA-3B47-9641-3E5165D04A55}" type="pres">
      <dgm:prSet presAssocID="{426E4F03-782C-D64B-9A3A-C758D80E24FF}" presName="rootText" presStyleLbl="node4" presStyleIdx="3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B33133-8858-914A-90FF-DE3A571C81B8}" type="pres">
      <dgm:prSet presAssocID="{426E4F03-782C-D64B-9A3A-C758D80E24FF}" presName="rootConnector" presStyleLbl="node4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68B18878-1758-9C44-A9E6-99B436E0D12A}" type="pres">
      <dgm:prSet presAssocID="{426E4F03-782C-D64B-9A3A-C758D80E24FF}" presName="hierChild4" presStyleCnt="0"/>
      <dgm:spPr/>
    </dgm:pt>
    <dgm:pt modelId="{0B7F99C1-34BE-1644-86C5-6A2FF1C4EEC7}" type="pres">
      <dgm:prSet presAssocID="{426E4F03-782C-D64B-9A3A-C758D80E24FF}" presName="hierChild5" presStyleCnt="0"/>
      <dgm:spPr/>
    </dgm:pt>
    <dgm:pt modelId="{448E8529-2D20-1649-858A-D3EB0AC733DB}" type="pres">
      <dgm:prSet presAssocID="{797D844F-797B-5643-9A60-BCEFE6B43CBF}" presName="Name64" presStyleLbl="parChTrans1D4" presStyleIdx="4" presStyleCnt="14"/>
      <dgm:spPr/>
      <dgm:t>
        <a:bodyPr/>
        <a:lstStyle/>
        <a:p>
          <a:pPr latinLnBrk="1"/>
          <a:endParaRPr lang="ko-KR" altLang="en-US"/>
        </a:p>
      </dgm:t>
    </dgm:pt>
    <dgm:pt modelId="{D0F7DFDD-CA59-8042-9678-D77C0E8087A0}" type="pres">
      <dgm:prSet presAssocID="{15273640-91B6-D442-88AD-F2300481E4B7}" presName="hierRoot2" presStyleCnt="0">
        <dgm:presLayoutVars>
          <dgm:hierBranch val="init"/>
        </dgm:presLayoutVars>
      </dgm:prSet>
      <dgm:spPr/>
    </dgm:pt>
    <dgm:pt modelId="{BC3B0662-9CE8-9446-AA13-E0F05623FAAC}" type="pres">
      <dgm:prSet presAssocID="{15273640-91B6-D442-88AD-F2300481E4B7}" presName="rootComposite" presStyleCnt="0"/>
      <dgm:spPr/>
    </dgm:pt>
    <dgm:pt modelId="{3A7A6ADC-4C1A-7D4E-AEBD-0BB3F789A3A6}" type="pres">
      <dgm:prSet presAssocID="{15273640-91B6-D442-88AD-F2300481E4B7}" presName="rootText" presStyleLbl="node4" presStyleIdx="4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47217A-25DC-1F4E-8DB9-DDBEA2ECEFBA}" type="pres">
      <dgm:prSet presAssocID="{15273640-91B6-D442-88AD-F2300481E4B7}" presName="rootConnector" presStyleLbl="node4" presStyleIdx="4" presStyleCnt="14"/>
      <dgm:spPr/>
      <dgm:t>
        <a:bodyPr/>
        <a:lstStyle/>
        <a:p>
          <a:pPr latinLnBrk="1"/>
          <a:endParaRPr lang="ko-KR" altLang="en-US"/>
        </a:p>
      </dgm:t>
    </dgm:pt>
    <dgm:pt modelId="{FA142B8A-3AE9-8B45-8703-370D5D68AC68}" type="pres">
      <dgm:prSet presAssocID="{15273640-91B6-D442-88AD-F2300481E4B7}" presName="hierChild4" presStyleCnt="0"/>
      <dgm:spPr/>
    </dgm:pt>
    <dgm:pt modelId="{00DCDE7D-A9B2-3C44-A9A1-0C47B0642200}" type="pres">
      <dgm:prSet presAssocID="{15273640-91B6-D442-88AD-F2300481E4B7}" presName="hierChild5" presStyleCnt="0"/>
      <dgm:spPr/>
    </dgm:pt>
    <dgm:pt modelId="{C8679E9E-AA2C-7B43-88EF-C46EDB753E13}" type="pres">
      <dgm:prSet presAssocID="{AC3BCAE8-7BB2-9349-887D-BE101454965A}" presName="Name64" presStyleLbl="parChTrans1D4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EAE73ED7-009C-424B-B1AF-069FEB450A0B}" type="pres">
      <dgm:prSet presAssocID="{719A7A92-97D0-284C-9AE9-AF0E47293C47}" presName="hierRoot2" presStyleCnt="0">
        <dgm:presLayoutVars>
          <dgm:hierBranch val="init"/>
        </dgm:presLayoutVars>
      </dgm:prSet>
      <dgm:spPr/>
    </dgm:pt>
    <dgm:pt modelId="{324E0196-13EB-9049-9A28-3EB1DDC90D5E}" type="pres">
      <dgm:prSet presAssocID="{719A7A92-97D0-284C-9AE9-AF0E47293C47}" presName="rootComposite" presStyleCnt="0"/>
      <dgm:spPr/>
    </dgm:pt>
    <dgm:pt modelId="{CF4BEEE7-CAD0-4B4F-8AED-BD978FAA2E3D}" type="pres">
      <dgm:prSet presAssocID="{719A7A92-97D0-284C-9AE9-AF0E47293C47}" presName="rootText" presStyleLbl="node4" presStyleIdx="5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6C1CE4-4D68-9041-BF94-8602D29D0B32}" type="pres">
      <dgm:prSet presAssocID="{719A7A92-97D0-284C-9AE9-AF0E47293C47}" presName="rootConnector" presStyleLbl="node4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7EBF5417-2F35-D348-93F2-BB94CE31D24E}" type="pres">
      <dgm:prSet presAssocID="{719A7A92-97D0-284C-9AE9-AF0E47293C47}" presName="hierChild4" presStyleCnt="0"/>
      <dgm:spPr/>
    </dgm:pt>
    <dgm:pt modelId="{308F059B-D45B-1148-87C0-65C515F2EF13}" type="pres">
      <dgm:prSet presAssocID="{719A7A92-97D0-284C-9AE9-AF0E47293C47}" presName="hierChild5" presStyleCnt="0"/>
      <dgm:spPr/>
    </dgm:pt>
    <dgm:pt modelId="{053307E0-03B3-474B-905F-B789F766E5E1}" type="pres">
      <dgm:prSet presAssocID="{E1F04318-3D6C-A24B-9299-0948A984F6E2}" presName="Name64" presStyleLbl="parChTrans1D4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C6DA9C98-19DC-FC45-8C69-86E6C1A90092}" type="pres">
      <dgm:prSet presAssocID="{F7045E3E-1E4A-E344-AE51-35BB60E89B46}" presName="hierRoot2" presStyleCnt="0">
        <dgm:presLayoutVars>
          <dgm:hierBranch val="init"/>
        </dgm:presLayoutVars>
      </dgm:prSet>
      <dgm:spPr/>
    </dgm:pt>
    <dgm:pt modelId="{FF6095F6-F7CC-0D42-9E3B-37459E0A7FE9}" type="pres">
      <dgm:prSet presAssocID="{F7045E3E-1E4A-E344-AE51-35BB60E89B46}" presName="rootComposite" presStyleCnt="0"/>
      <dgm:spPr/>
    </dgm:pt>
    <dgm:pt modelId="{CDC4B637-6E7E-4B4B-A0C6-8DD5F11D7C66}" type="pres">
      <dgm:prSet presAssocID="{F7045E3E-1E4A-E344-AE51-35BB60E89B46}" presName="rootText" presStyleLbl="node4" presStyleIdx="6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D68557-4F19-B645-A94F-C6891F01CC46}" type="pres">
      <dgm:prSet presAssocID="{F7045E3E-1E4A-E344-AE51-35BB60E89B46}" presName="rootConnector" presStyleLbl="node4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2A11071A-3F2A-894E-AFA9-B49D819CC698}" type="pres">
      <dgm:prSet presAssocID="{F7045E3E-1E4A-E344-AE51-35BB60E89B46}" presName="hierChild4" presStyleCnt="0"/>
      <dgm:spPr/>
    </dgm:pt>
    <dgm:pt modelId="{BCC6CA82-E345-1F4F-AB01-361CD07FE5F6}" type="pres">
      <dgm:prSet presAssocID="{F7045E3E-1E4A-E344-AE51-35BB60E89B46}" presName="hierChild5" presStyleCnt="0"/>
      <dgm:spPr/>
    </dgm:pt>
    <dgm:pt modelId="{56ED6ED7-5813-4342-A2AC-0A048FB125D8}" type="pres">
      <dgm:prSet presAssocID="{F968B9E6-E6B5-AD47-B8CC-F62DB282329D}" presName="hierChild5" presStyleCnt="0"/>
      <dgm:spPr/>
    </dgm:pt>
    <dgm:pt modelId="{57DF42BD-F823-4F43-87C5-0823FAC7F65C}" type="pres">
      <dgm:prSet presAssocID="{FB7557C6-19EE-7444-AB90-FC4E1D7077C7}" presName="Name64" presStyleLbl="parChTrans1D4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2F6249CD-488B-494F-A9BE-F018B97C3596}" type="pres">
      <dgm:prSet presAssocID="{48161431-B114-BF47-AE31-0D403A9419B0}" presName="hierRoot2" presStyleCnt="0">
        <dgm:presLayoutVars>
          <dgm:hierBranch val="init"/>
        </dgm:presLayoutVars>
      </dgm:prSet>
      <dgm:spPr/>
    </dgm:pt>
    <dgm:pt modelId="{D3FA451D-080F-BD48-8348-F9A9EC66CC82}" type="pres">
      <dgm:prSet presAssocID="{48161431-B114-BF47-AE31-0D403A9419B0}" presName="rootComposite" presStyleCnt="0"/>
      <dgm:spPr/>
    </dgm:pt>
    <dgm:pt modelId="{4C71BC70-D849-1048-969E-237948971660}" type="pres">
      <dgm:prSet presAssocID="{48161431-B114-BF47-AE31-0D403A9419B0}" presName="rootText" presStyleLbl="node4" presStyleIdx="7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0875C5-7AD5-7042-B49C-E638BCCA5A34}" type="pres">
      <dgm:prSet presAssocID="{48161431-B114-BF47-AE31-0D403A9419B0}" presName="rootConnector" presStyleLbl="node4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C28E7374-57F4-FF4C-962A-C0B9978DC018}" type="pres">
      <dgm:prSet presAssocID="{48161431-B114-BF47-AE31-0D403A9419B0}" presName="hierChild4" presStyleCnt="0"/>
      <dgm:spPr/>
    </dgm:pt>
    <dgm:pt modelId="{24BA59C7-4164-0043-949B-C97FAC19B6CE}" type="pres">
      <dgm:prSet presAssocID="{48161431-B114-BF47-AE31-0D403A9419B0}" presName="hierChild5" presStyleCnt="0"/>
      <dgm:spPr/>
    </dgm:pt>
    <dgm:pt modelId="{57ACF9DC-8539-1E4B-83FE-FC985D7737EA}" type="pres">
      <dgm:prSet presAssocID="{F3D4C066-8284-084B-9FF3-CDAD2A89EF2D}" presName="Name64" presStyleLbl="parChTrans1D4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3558424A-A96B-3343-B0A1-8346ED4BE52F}" type="pres">
      <dgm:prSet presAssocID="{F24DFC5C-3CD2-E148-BAC1-D306DDD3489B}" presName="hierRoot2" presStyleCnt="0">
        <dgm:presLayoutVars>
          <dgm:hierBranch val="init"/>
        </dgm:presLayoutVars>
      </dgm:prSet>
      <dgm:spPr/>
    </dgm:pt>
    <dgm:pt modelId="{839559DD-A048-E04E-8965-66D6770879CC}" type="pres">
      <dgm:prSet presAssocID="{F24DFC5C-3CD2-E148-BAC1-D306DDD3489B}" presName="rootComposite" presStyleCnt="0"/>
      <dgm:spPr/>
    </dgm:pt>
    <dgm:pt modelId="{3BF2AE6A-68F0-FF4A-8066-FE9C5E28CDE7}" type="pres">
      <dgm:prSet presAssocID="{F24DFC5C-3CD2-E148-BAC1-D306DDD3489B}" presName="rootText" presStyleLbl="node4" presStyleIdx="8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A95B9A-DA64-A24B-882C-501534AA8E15}" type="pres">
      <dgm:prSet presAssocID="{F24DFC5C-3CD2-E148-BAC1-D306DDD3489B}" presName="rootConnector" presStyleLbl="node4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E7249682-6581-F249-A343-2CDC8A4C8B8A}" type="pres">
      <dgm:prSet presAssocID="{F24DFC5C-3CD2-E148-BAC1-D306DDD3489B}" presName="hierChild4" presStyleCnt="0"/>
      <dgm:spPr/>
    </dgm:pt>
    <dgm:pt modelId="{A3512CBE-6FB3-CA48-8C3E-045CE32614A0}" type="pres">
      <dgm:prSet presAssocID="{F24DFC5C-3CD2-E148-BAC1-D306DDD3489B}" presName="hierChild5" presStyleCnt="0"/>
      <dgm:spPr/>
    </dgm:pt>
    <dgm:pt modelId="{CBC45216-4020-7842-8C65-EA933FD94E59}" type="pres">
      <dgm:prSet presAssocID="{45F626AA-2EF2-4844-BA18-6E4CC6B8B6CC}" presName="hierChild5" presStyleCnt="0"/>
      <dgm:spPr/>
    </dgm:pt>
    <dgm:pt modelId="{B7BFC42C-E159-FE44-BD14-3C016CED62B4}" type="pres">
      <dgm:prSet presAssocID="{E6D93D8B-CE71-1B44-A963-36DA1BA22119}" presName="hierChild5" presStyleCnt="0"/>
      <dgm:spPr/>
    </dgm:pt>
    <dgm:pt modelId="{1B0B82BC-9A97-8C4E-BB5C-88EFB1586870}" type="pres">
      <dgm:prSet presAssocID="{DE3A6BA3-9CD1-1E4E-8E3B-A1707C942582}" presName="Name64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EFE0F1F-8DCB-C54A-B49F-C49D1793AE83}" type="pres">
      <dgm:prSet presAssocID="{1444E1BC-FD2A-E14E-AF76-5775DA2FA044}" presName="hierRoot2" presStyleCnt="0">
        <dgm:presLayoutVars>
          <dgm:hierBranch val="init"/>
        </dgm:presLayoutVars>
      </dgm:prSet>
      <dgm:spPr/>
    </dgm:pt>
    <dgm:pt modelId="{0CCDF39D-022B-534A-9526-AA1C9D5E2DC0}" type="pres">
      <dgm:prSet presAssocID="{1444E1BC-FD2A-E14E-AF76-5775DA2FA044}" presName="rootComposite" presStyleCnt="0"/>
      <dgm:spPr/>
    </dgm:pt>
    <dgm:pt modelId="{63F5244A-9A6B-C347-A17A-19DA89FBFEB2}" type="pres">
      <dgm:prSet presAssocID="{1444E1BC-FD2A-E14E-AF76-5775DA2FA044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523E20-B507-C842-940A-C5A8C6DC5929}" type="pres">
      <dgm:prSet presAssocID="{1444E1BC-FD2A-E14E-AF76-5775DA2FA044}" presName="rootConnector" presStyleLbl="node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768F827-E878-7346-B1BB-CDCE2A4EC0F6}" type="pres">
      <dgm:prSet presAssocID="{1444E1BC-FD2A-E14E-AF76-5775DA2FA044}" presName="hierChild4" presStyleCnt="0"/>
      <dgm:spPr/>
    </dgm:pt>
    <dgm:pt modelId="{4E17BDD0-2E71-594A-A1CE-0265545C644A}" type="pres">
      <dgm:prSet presAssocID="{1444E1BC-FD2A-E14E-AF76-5775DA2FA044}" presName="hierChild5" presStyleCnt="0"/>
      <dgm:spPr/>
    </dgm:pt>
    <dgm:pt modelId="{9D57B031-F133-2441-A735-2CC81D1FA66E}" type="pres">
      <dgm:prSet presAssocID="{A234A45A-ED06-BD40-A725-F9BB542E7239}" presName="Name64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7214A8A-490C-A545-A592-D3ABDC072717}" type="pres">
      <dgm:prSet presAssocID="{0219DD79-D5F4-8F4D-A8F2-637B89BE08A4}" presName="hierRoot2" presStyleCnt="0">
        <dgm:presLayoutVars>
          <dgm:hierBranch val="init"/>
        </dgm:presLayoutVars>
      </dgm:prSet>
      <dgm:spPr/>
    </dgm:pt>
    <dgm:pt modelId="{CE7A2C3E-CDA0-3A4D-9A2F-FC1ABB348705}" type="pres">
      <dgm:prSet presAssocID="{0219DD79-D5F4-8F4D-A8F2-637B89BE08A4}" presName="rootComposite" presStyleCnt="0"/>
      <dgm:spPr/>
    </dgm:pt>
    <dgm:pt modelId="{8832A2AB-426E-1C43-8D78-49A9D288F4B3}" type="pres">
      <dgm:prSet presAssocID="{0219DD79-D5F4-8F4D-A8F2-637B89BE08A4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128A98-EADD-F246-9948-C61CE48CEAF4}" type="pres">
      <dgm:prSet presAssocID="{0219DD79-D5F4-8F4D-A8F2-637B89BE08A4}" presName="rootConnector" presStyleLbl="node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D58C295-1E63-1F4F-81ED-E75594D600E1}" type="pres">
      <dgm:prSet presAssocID="{0219DD79-D5F4-8F4D-A8F2-637B89BE08A4}" presName="hierChild4" presStyleCnt="0"/>
      <dgm:spPr/>
    </dgm:pt>
    <dgm:pt modelId="{DB6A2967-D000-644C-BB2C-C8DE1C3DAD4F}" type="pres">
      <dgm:prSet presAssocID="{0219DD79-D5F4-8F4D-A8F2-637B89BE08A4}" presName="hierChild5" presStyleCnt="0"/>
      <dgm:spPr/>
    </dgm:pt>
    <dgm:pt modelId="{660B96C4-C39E-7840-8101-CA3332188D93}" type="pres">
      <dgm:prSet presAssocID="{040FC7E0-E2EF-6A41-A451-8B5112C8ECDB}" presName="Name64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3A9639C-39D3-364A-80DF-FFB373081CFF}" type="pres">
      <dgm:prSet presAssocID="{4D678D51-CA99-2E4E-8A8C-B29A52973556}" presName="hierRoot2" presStyleCnt="0">
        <dgm:presLayoutVars>
          <dgm:hierBranch val="init"/>
        </dgm:presLayoutVars>
      </dgm:prSet>
      <dgm:spPr/>
    </dgm:pt>
    <dgm:pt modelId="{80F737F9-FC74-E64E-9BDD-A368C5D367ED}" type="pres">
      <dgm:prSet presAssocID="{4D678D51-CA99-2E4E-8A8C-B29A52973556}" presName="rootComposite" presStyleCnt="0"/>
      <dgm:spPr/>
    </dgm:pt>
    <dgm:pt modelId="{25A44091-9AE3-7340-8037-7E14C950477F}" type="pres">
      <dgm:prSet presAssocID="{4D678D51-CA99-2E4E-8A8C-B29A52973556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68FB4A-A7DB-4A48-A779-023E1E7CACDB}" type="pres">
      <dgm:prSet presAssocID="{4D678D51-CA99-2E4E-8A8C-B29A52973556}" presName="rootConnector" presStyleLbl="node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4D72F12B-6466-264A-AD41-4EDDDE194F1B}" type="pres">
      <dgm:prSet presAssocID="{4D678D51-CA99-2E4E-8A8C-B29A52973556}" presName="hierChild4" presStyleCnt="0"/>
      <dgm:spPr/>
    </dgm:pt>
    <dgm:pt modelId="{0193F946-8399-DA44-A32E-43D1481A6EC1}" type="pres">
      <dgm:prSet presAssocID="{1068AB67-9F0A-C348-81FB-00F0F0086519}" presName="Name64" presStyleLbl="parChTrans1D4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35907726-67C7-D945-86C7-95E2C53D1ECB}" type="pres">
      <dgm:prSet presAssocID="{D6281AC0-5AC1-6441-BE0B-B8D95349A413}" presName="hierRoot2" presStyleCnt="0">
        <dgm:presLayoutVars>
          <dgm:hierBranch val="init"/>
        </dgm:presLayoutVars>
      </dgm:prSet>
      <dgm:spPr/>
    </dgm:pt>
    <dgm:pt modelId="{3893D0AB-13CF-4E46-AE29-0191F58B7B6C}" type="pres">
      <dgm:prSet presAssocID="{D6281AC0-5AC1-6441-BE0B-B8D95349A413}" presName="rootComposite" presStyleCnt="0"/>
      <dgm:spPr/>
    </dgm:pt>
    <dgm:pt modelId="{89F18F4F-9440-CF4E-B266-1F23C6967F7E}" type="pres">
      <dgm:prSet presAssocID="{D6281AC0-5AC1-6441-BE0B-B8D95349A413}" presName="rootText" presStyleLbl="node4" presStyleIdx="9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C69C4A-0059-FB46-B832-4FA2AA841385}" type="pres">
      <dgm:prSet presAssocID="{D6281AC0-5AC1-6441-BE0B-B8D95349A413}" presName="rootConnector" presStyleLbl="node4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2FCA7108-C009-0445-B8E4-57DFFA076AF8}" type="pres">
      <dgm:prSet presAssocID="{D6281AC0-5AC1-6441-BE0B-B8D95349A413}" presName="hierChild4" presStyleCnt="0"/>
      <dgm:spPr/>
    </dgm:pt>
    <dgm:pt modelId="{3BC7DC9D-E80C-6F4B-B897-CCEA99BCC485}" type="pres">
      <dgm:prSet presAssocID="{AD381FD6-265A-FF4D-B461-B87E7D38A31D}" presName="Name64" presStyleLbl="parChTrans1D4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779250B7-50C5-3746-B9EA-43F15A7E8A06}" type="pres">
      <dgm:prSet presAssocID="{02E41167-084A-D042-9B42-6A55394A5101}" presName="hierRoot2" presStyleCnt="0">
        <dgm:presLayoutVars>
          <dgm:hierBranch val="init"/>
        </dgm:presLayoutVars>
      </dgm:prSet>
      <dgm:spPr/>
    </dgm:pt>
    <dgm:pt modelId="{77418CD7-BAEE-2C4A-9C2C-11ED22AC5737}" type="pres">
      <dgm:prSet presAssocID="{02E41167-084A-D042-9B42-6A55394A5101}" presName="rootComposite" presStyleCnt="0"/>
      <dgm:spPr/>
    </dgm:pt>
    <dgm:pt modelId="{52884DE3-A663-0B42-A60C-60006CBD23A0}" type="pres">
      <dgm:prSet presAssocID="{02E41167-084A-D042-9B42-6A55394A5101}" presName="rootText" presStyleLbl="node4" presStyleIdx="10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C2638C-692A-4845-911A-B1E0A953D24F}" type="pres">
      <dgm:prSet presAssocID="{02E41167-084A-D042-9B42-6A55394A5101}" presName="rootConnector" presStyleLbl="node4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697BB991-8F4E-7D41-85BE-EFA86808E12B}" type="pres">
      <dgm:prSet presAssocID="{02E41167-084A-D042-9B42-6A55394A5101}" presName="hierChild4" presStyleCnt="0"/>
      <dgm:spPr/>
    </dgm:pt>
    <dgm:pt modelId="{C2CDF750-20E6-4947-B8D1-862D76CE095B}" type="pres">
      <dgm:prSet presAssocID="{A2F02383-8D4C-3A4A-AD0E-C4C5864A9752}" presName="Name64" presStyleLbl="parChTrans1D4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2BB66B0D-5CB3-114E-B69E-4239FD219A01}" type="pres">
      <dgm:prSet presAssocID="{2C578480-E8C3-8D47-8D94-48FFC005DF40}" presName="hierRoot2" presStyleCnt="0">
        <dgm:presLayoutVars>
          <dgm:hierBranch val="init"/>
        </dgm:presLayoutVars>
      </dgm:prSet>
      <dgm:spPr/>
    </dgm:pt>
    <dgm:pt modelId="{C6115310-3770-1348-B8BD-BD40E6FC13E9}" type="pres">
      <dgm:prSet presAssocID="{2C578480-E8C3-8D47-8D94-48FFC005DF40}" presName="rootComposite" presStyleCnt="0"/>
      <dgm:spPr/>
    </dgm:pt>
    <dgm:pt modelId="{A15F5DD1-5148-DA47-A8A5-C084EA6E8AF3}" type="pres">
      <dgm:prSet presAssocID="{2C578480-E8C3-8D47-8D94-48FFC005DF40}" presName="rootText" presStyleLbl="node4" presStyleIdx="11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AFA9E4-6A7C-FE44-91F4-EB7F06430BAC}" type="pres">
      <dgm:prSet presAssocID="{2C578480-E8C3-8D47-8D94-48FFC005DF40}" presName="rootConnector" presStyleLbl="node4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C6F46108-4835-9D44-8D93-73EB36AFBAF9}" type="pres">
      <dgm:prSet presAssocID="{2C578480-E8C3-8D47-8D94-48FFC005DF40}" presName="hierChild4" presStyleCnt="0"/>
      <dgm:spPr/>
    </dgm:pt>
    <dgm:pt modelId="{2CCA125A-3620-2247-9E44-B72F9D8B0D1D}" type="pres">
      <dgm:prSet presAssocID="{2C578480-E8C3-8D47-8D94-48FFC005DF40}" presName="hierChild5" presStyleCnt="0"/>
      <dgm:spPr/>
    </dgm:pt>
    <dgm:pt modelId="{D123E766-8A01-1D4F-805D-8029F78BF872}" type="pres">
      <dgm:prSet presAssocID="{F52C6A37-82AA-BC40-BD85-F0BF7EB87C0D}" presName="Name64" presStyleLbl="parChTrans1D4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1C32DC02-91C7-464D-BCF6-35163AEA3737}" type="pres">
      <dgm:prSet presAssocID="{A29CBED9-BCB0-2748-9E8A-A7FB685319D9}" presName="hierRoot2" presStyleCnt="0">
        <dgm:presLayoutVars>
          <dgm:hierBranch val="init"/>
        </dgm:presLayoutVars>
      </dgm:prSet>
      <dgm:spPr/>
    </dgm:pt>
    <dgm:pt modelId="{4AB35B48-9DC1-824E-A58A-00A9E680E0C4}" type="pres">
      <dgm:prSet presAssocID="{A29CBED9-BCB0-2748-9E8A-A7FB685319D9}" presName="rootComposite" presStyleCnt="0"/>
      <dgm:spPr/>
    </dgm:pt>
    <dgm:pt modelId="{67DEF8B8-C908-5947-9E34-8584E9994B10}" type="pres">
      <dgm:prSet presAssocID="{A29CBED9-BCB0-2748-9E8A-A7FB685319D9}" presName="rootText" presStyleLbl="node4" presStyleIdx="12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730E51-5B78-F645-9CA4-50677B915DF0}" type="pres">
      <dgm:prSet presAssocID="{A29CBED9-BCB0-2748-9E8A-A7FB685319D9}" presName="rootConnector" presStyleLbl="node4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01D7E435-CFDE-304D-AE0E-0962CF81A56B}" type="pres">
      <dgm:prSet presAssocID="{A29CBED9-BCB0-2748-9E8A-A7FB685319D9}" presName="hierChild4" presStyleCnt="0"/>
      <dgm:spPr/>
    </dgm:pt>
    <dgm:pt modelId="{CB8E0054-EEC2-7840-9FF3-6764EC1086E8}" type="pres">
      <dgm:prSet presAssocID="{A29CBED9-BCB0-2748-9E8A-A7FB685319D9}" presName="hierChild5" presStyleCnt="0"/>
      <dgm:spPr/>
    </dgm:pt>
    <dgm:pt modelId="{C9A12E1D-EA1B-CE4B-BBAB-93DD2E8AB6EF}" type="pres">
      <dgm:prSet presAssocID="{0BEE248D-B454-9845-B2B1-72D45ED0D477}" presName="Name64" presStyleLbl="parChTrans1D4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0A93BC7A-1008-D848-A92A-0AA5BB22B97C}" type="pres">
      <dgm:prSet presAssocID="{A6C88925-5869-9F4A-9283-E6D3CF71FEF9}" presName="hierRoot2" presStyleCnt="0">
        <dgm:presLayoutVars>
          <dgm:hierBranch val="init"/>
        </dgm:presLayoutVars>
      </dgm:prSet>
      <dgm:spPr/>
    </dgm:pt>
    <dgm:pt modelId="{6CB442E1-37B0-6B40-964F-22DF7A92E869}" type="pres">
      <dgm:prSet presAssocID="{A6C88925-5869-9F4A-9283-E6D3CF71FEF9}" presName="rootComposite" presStyleCnt="0"/>
      <dgm:spPr/>
    </dgm:pt>
    <dgm:pt modelId="{A76BE7A1-74B1-D744-88D7-AD15EC0B96A8}" type="pres">
      <dgm:prSet presAssocID="{A6C88925-5869-9F4A-9283-E6D3CF71FEF9}" presName="rootText" presStyleLbl="node4" presStyleIdx="13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3404C4-80DB-9F46-89D7-0E31DDBF6FA3}" type="pres">
      <dgm:prSet presAssocID="{A6C88925-5869-9F4A-9283-E6D3CF71FEF9}" presName="rootConnector" presStyleLbl="node4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FEC34BAE-FA56-FF48-B575-4594D10C7FDB}" type="pres">
      <dgm:prSet presAssocID="{A6C88925-5869-9F4A-9283-E6D3CF71FEF9}" presName="hierChild4" presStyleCnt="0"/>
      <dgm:spPr/>
    </dgm:pt>
    <dgm:pt modelId="{9CA8EF50-C3FB-4A41-ADFF-D9B6A084B7A1}" type="pres">
      <dgm:prSet presAssocID="{A6C88925-5869-9F4A-9283-E6D3CF71FEF9}" presName="hierChild5" presStyleCnt="0"/>
      <dgm:spPr/>
    </dgm:pt>
    <dgm:pt modelId="{F75417C0-D2E8-0E4D-8E3C-AF4443FC6BA8}" type="pres">
      <dgm:prSet presAssocID="{02E41167-084A-D042-9B42-6A55394A5101}" presName="hierChild5" presStyleCnt="0"/>
      <dgm:spPr/>
    </dgm:pt>
    <dgm:pt modelId="{81AF3DBF-69F0-B74E-8C48-9FC73C4BD72C}" type="pres">
      <dgm:prSet presAssocID="{D6281AC0-5AC1-6441-BE0B-B8D95349A413}" presName="hierChild5" presStyleCnt="0"/>
      <dgm:spPr/>
    </dgm:pt>
    <dgm:pt modelId="{9AE8D276-ADB2-A64F-9651-F2B493C67161}" type="pres">
      <dgm:prSet presAssocID="{4D678D51-CA99-2E4E-8A8C-B29A52973556}" presName="hierChild5" presStyleCnt="0"/>
      <dgm:spPr/>
    </dgm:pt>
    <dgm:pt modelId="{1BD7E58C-96AF-1246-8AAF-C75974DCD696}" type="pres">
      <dgm:prSet presAssocID="{595C7F26-0700-6D4F-97E3-FC6D5C81C77B}" presName="Name64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F7E0ADB-D39F-404C-9A71-017EC6B0B395}" type="pres">
      <dgm:prSet presAssocID="{7B498A50-AACA-4C40-BB7B-EB7635AD50C5}" presName="hierRoot2" presStyleCnt="0">
        <dgm:presLayoutVars>
          <dgm:hierBranch val="init"/>
        </dgm:presLayoutVars>
      </dgm:prSet>
      <dgm:spPr/>
    </dgm:pt>
    <dgm:pt modelId="{C020A893-604A-1B4B-B5AC-29EC25C1F162}" type="pres">
      <dgm:prSet presAssocID="{7B498A50-AACA-4C40-BB7B-EB7635AD50C5}" presName="rootComposite" presStyleCnt="0"/>
      <dgm:spPr/>
    </dgm:pt>
    <dgm:pt modelId="{C6BEFAEE-8FDD-6244-B1DD-83FEE5F13529}" type="pres">
      <dgm:prSet presAssocID="{7B498A50-AACA-4C40-BB7B-EB7635AD50C5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23120D-8BA2-3547-AC27-79FAFE7639D3}" type="pres">
      <dgm:prSet presAssocID="{7B498A50-AACA-4C40-BB7B-EB7635AD50C5}" presName="rootConnector" presStyleLbl="node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9C96A77-636B-E840-AFA4-A71A2A6193D5}" type="pres">
      <dgm:prSet presAssocID="{7B498A50-AACA-4C40-BB7B-EB7635AD50C5}" presName="hierChild4" presStyleCnt="0"/>
      <dgm:spPr/>
    </dgm:pt>
    <dgm:pt modelId="{4DDF4BE5-1720-E847-A1E8-601746557FF8}" type="pres">
      <dgm:prSet presAssocID="{7B498A50-AACA-4C40-BB7B-EB7635AD50C5}" presName="hierChild5" presStyleCnt="0"/>
      <dgm:spPr/>
    </dgm:pt>
    <dgm:pt modelId="{AECCC9C5-52EA-4C4A-8DD5-583824EA152B}" type="pres">
      <dgm:prSet presAssocID="{C413FA9F-9239-9847-BEE7-823B38DB5BF0}" presName="hierChild5" presStyleCnt="0"/>
      <dgm:spPr/>
    </dgm:pt>
    <dgm:pt modelId="{2233D16C-B8DF-9147-B8B7-2C3300F74A9F}" type="pres">
      <dgm:prSet presAssocID="{7BFEDE6C-9607-594B-AC8C-1507C7955511}" presName="hierChild3" presStyleCnt="0"/>
      <dgm:spPr/>
    </dgm:pt>
  </dgm:ptLst>
  <dgm:cxnLst>
    <dgm:cxn modelId="{4B485110-5074-41DC-8A86-8E8040D239E1}" type="presOf" srcId="{2C578480-E8C3-8D47-8D94-48FFC005DF40}" destId="{A15F5DD1-5148-DA47-A8A5-C084EA6E8AF3}" srcOrd="0" destOrd="0" presId="urn:microsoft.com/office/officeart/2009/3/layout/HorizontalOrganizationChart"/>
    <dgm:cxn modelId="{5CB1B814-56A4-45E2-B53F-D30414024D1E}" type="presOf" srcId="{A29CBED9-BCB0-2748-9E8A-A7FB685319D9}" destId="{26730E51-5B78-F645-9CA4-50677B915DF0}" srcOrd="1" destOrd="0" presId="urn:microsoft.com/office/officeart/2009/3/layout/HorizontalOrganizationChart"/>
    <dgm:cxn modelId="{57C55849-3728-40A4-A7B0-6A1903835BD0}" type="presOf" srcId="{1444E1BC-FD2A-E14E-AF76-5775DA2FA044}" destId="{63F5244A-9A6B-C347-A17A-19DA89FBFEB2}" srcOrd="0" destOrd="0" presId="urn:microsoft.com/office/officeart/2009/3/layout/HorizontalOrganizationChart"/>
    <dgm:cxn modelId="{D79EDBD1-ADA6-4F5C-8CC8-357074F06EEF}" type="presOf" srcId="{AC3BCAE8-7BB2-9349-887D-BE101454965A}" destId="{C8679E9E-AA2C-7B43-88EF-C46EDB753E13}" srcOrd="0" destOrd="0" presId="urn:microsoft.com/office/officeart/2009/3/layout/HorizontalOrganizationChart"/>
    <dgm:cxn modelId="{767F2817-F5E7-488D-8B95-B2B0252E454A}" type="presOf" srcId="{2C578480-E8C3-8D47-8D94-48FFC005DF40}" destId="{1EAFA9E4-6A7C-FE44-91F4-EB7F06430BAC}" srcOrd="1" destOrd="0" presId="urn:microsoft.com/office/officeart/2009/3/layout/HorizontalOrganizationChart"/>
    <dgm:cxn modelId="{8D4C31D2-4728-4596-8279-6D6BEF0008E1}" type="presOf" srcId="{A6C88925-5869-9F4A-9283-E6D3CF71FEF9}" destId="{A76BE7A1-74B1-D744-88D7-AD15EC0B96A8}" srcOrd="0" destOrd="0" presId="urn:microsoft.com/office/officeart/2009/3/layout/HorizontalOrganizationChart"/>
    <dgm:cxn modelId="{C5ACBED6-EDF4-4D6E-AF47-509BD7929BE7}" type="presOf" srcId="{E6D93D8B-CE71-1B44-A963-36DA1BA22119}" destId="{4188069A-FBFD-D842-905C-70A99B8D48C8}" srcOrd="1" destOrd="0" presId="urn:microsoft.com/office/officeart/2009/3/layout/HorizontalOrganizationChart"/>
    <dgm:cxn modelId="{CA1D57B2-836D-6D44-9990-E7B48A12E8FF}" srcId="{02E41167-084A-D042-9B42-6A55394A5101}" destId="{2C578480-E8C3-8D47-8D94-48FFC005DF40}" srcOrd="0" destOrd="0" parTransId="{A2F02383-8D4C-3A4A-AD0E-C4C5864A9752}" sibTransId="{3FAA402F-C620-2543-B29D-6D1F4D482907}"/>
    <dgm:cxn modelId="{86C8D85B-79DE-8448-B3D6-D088CC86346B}" srcId="{C413FA9F-9239-9847-BEE7-823B38DB5BF0}" destId="{1444E1BC-FD2A-E14E-AF76-5775DA2FA044}" srcOrd="1" destOrd="0" parTransId="{DE3A6BA3-9CD1-1E4E-8E3B-A1707C942582}" sibTransId="{D4681601-10A2-B442-9E3C-A32268E1BDBC}"/>
    <dgm:cxn modelId="{1D5779D6-34EC-6842-A8D9-9161073AFC27}" srcId="{C413FA9F-9239-9847-BEE7-823B38DB5BF0}" destId="{4D678D51-CA99-2E4E-8A8C-B29A52973556}" srcOrd="3" destOrd="0" parTransId="{040FC7E0-E2EF-6A41-A451-8B5112C8ECDB}" sibTransId="{3DEFF42C-3F8F-BF43-8C1C-67FA5123CDE5}"/>
    <dgm:cxn modelId="{F5836352-4848-417F-AA23-F8EF0525AD56}" type="presOf" srcId="{E6D93D8B-CE71-1B44-A963-36DA1BA22119}" destId="{3EF8C4C4-9A5D-7648-ADB2-D5CBABD13EF3}" srcOrd="0" destOrd="0" presId="urn:microsoft.com/office/officeart/2009/3/layout/HorizontalOrganizationChart"/>
    <dgm:cxn modelId="{3B430208-D4C5-904F-94D1-F03A2CCE4A1F}" srcId="{C413FA9F-9239-9847-BEE7-823B38DB5BF0}" destId="{7B498A50-AACA-4C40-BB7B-EB7635AD50C5}" srcOrd="4" destOrd="0" parTransId="{595C7F26-0700-6D4F-97E3-FC6D5C81C77B}" sibTransId="{193F1BDA-408C-4948-91DD-1E027577EFCD}"/>
    <dgm:cxn modelId="{8500EE77-8E44-42DE-940D-92BDDDE8A683}" type="presOf" srcId="{D6281AC0-5AC1-6441-BE0B-B8D95349A413}" destId="{89F18F4F-9440-CF4E-B266-1F23C6967F7E}" srcOrd="0" destOrd="0" presId="urn:microsoft.com/office/officeart/2009/3/layout/HorizontalOrganizationChart"/>
    <dgm:cxn modelId="{DD970189-CEC3-40CF-BDB4-5AC7713FC502}" type="presOf" srcId="{02E41167-084A-D042-9B42-6A55394A5101}" destId="{52884DE3-A663-0B42-A60C-60006CBD23A0}" srcOrd="0" destOrd="0" presId="urn:microsoft.com/office/officeart/2009/3/layout/HorizontalOrganizationChart"/>
    <dgm:cxn modelId="{9D1CCDF8-F682-42CB-A4F0-751F7ECB457B}" type="presOf" srcId="{45F626AA-2EF2-4844-BA18-6E4CC6B8B6CC}" destId="{64A408A6-DA60-7C46-973D-E45976BC2A3D}" srcOrd="1" destOrd="0" presId="urn:microsoft.com/office/officeart/2009/3/layout/HorizontalOrganizationChart"/>
    <dgm:cxn modelId="{76C46BE7-F066-483B-AF57-5A708E3A44E8}" type="presOf" srcId="{E1F04318-3D6C-A24B-9299-0948A984F6E2}" destId="{053307E0-03B3-474B-905F-B789F766E5E1}" srcOrd="0" destOrd="0" presId="urn:microsoft.com/office/officeart/2009/3/layout/HorizontalOrganizationChart"/>
    <dgm:cxn modelId="{BDE4900F-7178-4E23-B213-5A7D5AA44BB3}" type="presOf" srcId="{719A7A92-97D0-284C-9AE9-AF0E47293C47}" destId="{646C1CE4-4D68-9041-BF94-8602D29D0B32}" srcOrd="1" destOrd="0" presId="urn:microsoft.com/office/officeart/2009/3/layout/HorizontalOrganizationChart"/>
    <dgm:cxn modelId="{6DD116DF-41BC-4510-AEB0-EC8C37B3504B}" type="presOf" srcId="{4623FD68-D025-0849-BB01-A9BFDECBDFF1}" destId="{439A70E9-60F1-6D44-97A8-50A0E8354274}" srcOrd="0" destOrd="0" presId="urn:microsoft.com/office/officeart/2009/3/layout/HorizontalOrganizationChart"/>
    <dgm:cxn modelId="{A81A9CBD-7A18-49F1-85B4-3EE1B5665853}" type="presOf" srcId="{A29CBED9-BCB0-2748-9E8A-A7FB685319D9}" destId="{67DEF8B8-C908-5947-9E34-8584E9994B10}" srcOrd="0" destOrd="0" presId="urn:microsoft.com/office/officeart/2009/3/layout/HorizontalOrganizationChart"/>
    <dgm:cxn modelId="{C84C8766-F2AF-4769-8C38-9974F05BC020}" type="presOf" srcId="{040FC7E0-E2EF-6A41-A451-8B5112C8ECDB}" destId="{660B96C4-C39E-7840-8101-CA3332188D93}" srcOrd="0" destOrd="0" presId="urn:microsoft.com/office/officeart/2009/3/layout/HorizontalOrganizationChart"/>
    <dgm:cxn modelId="{E0110115-B971-46E4-989A-8D6C94F91A85}" type="presOf" srcId="{02E41167-084A-D042-9B42-6A55394A5101}" destId="{81C2638C-692A-4845-911A-B1E0A953D24F}" srcOrd="1" destOrd="0" presId="urn:microsoft.com/office/officeart/2009/3/layout/HorizontalOrganizationChart"/>
    <dgm:cxn modelId="{D4DF1C42-55F9-4506-BFF3-1ECB54443D65}" type="presOf" srcId="{C413FA9F-9239-9847-BEE7-823B38DB5BF0}" destId="{AC223132-872D-4146-8395-A5346F616917}" srcOrd="1" destOrd="0" presId="urn:microsoft.com/office/officeart/2009/3/layout/HorizontalOrganizationChart"/>
    <dgm:cxn modelId="{DC44C076-6BB3-4AA6-BC92-638EFCD1940C}" type="presOf" srcId="{0BEE248D-B454-9845-B2B1-72D45ED0D477}" destId="{C9A12E1D-EA1B-CE4B-BBAB-93DD2E8AB6EF}" srcOrd="0" destOrd="0" presId="urn:microsoft.com/office/officeart/2009/3/layout/HorizontalOrganizationChart"/>
    <dgm:cxn modelId="{00D14D69-D092-4904-9E9C-97761B7A7C04}" type="presOf" srcId="{F24DFC5C-3CD2-E148-BAC1-D306DDD3489B}" destId="{43A95B9A-DA64-A24B-882C-501534AA8E15}" srcOrd="1" destOrd="0" presId="urn:microsoft.com/office/officeart/2009/3/layout/HorizontalOrganizationChart"/>
    <dgm:cxn modelId="{C1CD01B7-FC40-534A-B0F1-AA1483E1D5B8}" srcId="{F968B9E6-E6B5-AD47-B8CC-F62DB282329D}" destId="{426E4F03-782C-D64B-9A3A-C758D80E24FF}" srcOrd="1" destOrd="0" parTransId="{4623FD68-D025-0849-BB01-A9BFDECBDFF1}" sibTransId="{8993F8C6-E899-BE4F-98A5-AF2DDEF763EB}"/>
    <dgm:cxn modelId="{20FA6E5C-EC65-4230-8813-A6E8D5442581}" type="presOf" srcId="{78A4B493-3BBE-2A49-84C9-42B34B27847A}" destId="{8FB35003-F0AB-E140-B631-77314DDA3585}" srcOrd="0" destOrd="0" presId="urn:microsoft.com/office/officeart/2009/3/layout/HorizontalOrganizationChart"/>
    <dgm:cxn modelId="{B484334F-0459-414C-A0DC-5FAE90EB40BF}" srcId="{02E41167-084A-D042-9B42-6A55394A5101}" destId="{A6C88925-5869-9F4A-9283-E6D3CF71FEF9}" srcOrd="2" destOrd="0" parTransId="{0BEE248D-B454-9845-B2B1-72D45ED0D477}" sibTransId="{88A5E990-67D2-E649-A2BD-4AB8D779D67E}"/>
    <dgm:cxn modelId="{D9943428-D484-47E1-A01A-EB9B7F7500ED}" type="presOf" srcId="{3E37A2D7-6D82-8E41-AFD8-DEF4867623AA}" destId="{4F0BC09C-126F-DD4F-B53E-5ADBC944E896}" srcOrd="0" destOrd="0" presId="urn:microsoft.com/office/officeart/2009/3/layout/HorizontalOrganizationChart"/>
    <dgm:cxn modelId="{341958D7-4F2D-4DA3-B43C-CBC7D19A826D}" type="presOf" srcId="{595C7F26-0700-6D4F-97E3-FC6D5C81C77B}" destId="{1BD7E58C-96AF-1246-8AAF-C75974DCD696}" srcOrd="0" destOrd="0" presId="urn:microsoft.com/office/officeart/2009/3/layout/HorizontalOrganizationChart"/>
    <dgm:cxn modelId="{861EE62C-C3CC-4724-8BB0-466F794F272C}" type="presOf" srcId="{F41FC826-5D1A-A84D-BB3A-92058E7105A9}" destId="{DC5CD5F5-D379-2F45-85AC-DDEB73931F81}" srcOrd="0" destOrd="0" presId="urn:microsoft.com/office/officeart/2009/3/layout/HorizontalOrganizationChart"/>
    <dgm:cxn modelId="{086D18A2-C86C-409D-A98C-613C58564129}" type="presOf" srcId="{48161431-B114-BF47-AE31-0D403A9419B0}" destId="{4C71BC70-D849-1048-969E-237948971660}" srcOrd="0" destOrd="0" presId="urn:microsoft.com/office/officeart/2009/3/layout/HorizontalOrganizationChart"/>
    <dgm:cxn modelId="{B3DF826A-30BE-48F5-BC09-78D2E3C33122}" type="presOf" srcId="{48161431-B114-BF47-AE31-0D403A9419B0}" destId="{E50875C5-7AD5-7042-B49C-E638BCCA5A34}" srcOrd="1" destOrd="0" presId="urn:microsoft.com/office/officeart/2009/3/layout/HorizontalOrganizationChart"/>
    <dgm:cxn modelId="{7A9BC0EC-717C-E14A-86DA-C0D8A015092A}" srcId="{78A4B493-3BBE-2A49-84C9-42B34B27847A}" destId="{35FE932A-B4E3-9148-AB09-4E7F4D0497DB}" srcOrd="0" destOrd="0" parTransId="{3854AF2F-026D-134C-AF9D-BD485085F2E0}" sibTransId="{A14EF4AA-588E-274D-9657-07D6E38D94D8}"/>
    <dgm:cxn modelId="{AC492EC5-D8D8-4AC6-AE94-D1B3415CD7FD}" type="presOf" srcId="{4D678D51-CA99-2E4E-8A8C-B29A52973556}" destId="{25A44091-9AE3-7340-8037-7E14C950477F}" srcOrd="0" destOrd="0" presId="urn:microsoft.com/office/officeart/2009/3/layout/HorizontalOrganizationChart"/>
    <dgm:cxn modelId="{0884BD23-7FAF-FA47-92B3-4E3984CF68C6}" srcId="{F968B9E6-E6B5-AD47-B8CC-F62DB282329D}" destId="{15273640-91B6-D442-88AD-F2300481E4B7}" srcOrd="2" destOrd="0" parTransId="{797D844F-797B-5643-9A60-BCEFE6B43CBF}" sibTransId="{3704F235-CF09-6643-A20B-402C574E797D}"/>
    <dgm:cxn modelId="{898A7836-8106-477A-9364-13509F784AE0}" type="presOf" srcId="{18BD139E-1690-2349-80A8-9C91ECA1FDFF}" destId="{F592DF39-4010-4F48-8DFB-4E59A5406AA4}" srcOrd="1" destOrd="0" presId="urn:microsoft.com/office/officeart/2009/3/layout/HorizontalOrganizationChart"/>
    <dgm:cxn modelId="{3FD961A8-ED8E-4787-A033-7083255950B4}" type="presOf" srcId="{35FE932A-B4E3-9148-AB09-4E7F4D0497DB}" destId="{3C1417B9-A54A-364C-8CFC-5B4FCB833134}" srcOrd="0" destOrd="0" presId="urn:microsoft.com/office/officeart/2009/3/layout/HorizontalOrganizationChart"/>
    <dgm:cxn modelId="{E77D3CC7-CCB0-43BC-BB50-AA800B5C5F38}" type="presOf" srcId="{18BD139E-1690-2349-80A8-9C91ECA1FDFF}" destId="{B1056315-755A-C849-A29B-205BAFE70932}" srcOrd="0" destOrd="0" presId="urn:microsoft.com/office/officeart/2009/3/layout/HorizontalOrganizationChart"/>
    <dgm:cxn modelId="{FD5EA235-90F8-42EF-ADCB-B3F50FEDDFD8}" type="presOf" srcId="{F7045E3E-1E4A-E344-AE51-35BB60E89B46}" destId="{CDC4B637-6E7E-4B4B-A0C6-8DD5F11D7C66}" srcOrd="0" destOrd="0" presId="urn:microsoft.com/office/officeart/2009/3/layout/HorizontalOrganizationChart"/>
    <dgm:cxn modelId="{925FF77F-1F15-41A8-9AD2-D1802D260C0A}" type="presOf" srcId="{7B498A50-AACA-4C40-BB7B-EB7635AD50C5}" destId="{C6BEFAEE-8FDD-6244-B1DD-83FEE5F13529}" srcOrd="0" destOrd="0" presId="urn:microsoft.com/office/officeart/2009/3/layout/HorizontalOrganizationChart"/>
    <dgm:cxn modelId="{3B7A5187-9726-4301-9951-3E5783103E20}" type="presOf" srcId="{719A7A92-97D0-284C-9AE9-AF0E47293C47}" destId="{CF4BEEE7-CAD0-4B4F-8AED-BD978FAA2E3D}" srcOrd="0" destOrd="0" presId="urn:microsoft.com/office/officeart/2009/3/layout/HorizontalOrganizationChart"/>
    <dgm:cxn modelId="{00CC1A82-C7F0-46E3-9686-F260EA5D133E}" type="presOf" srcId="{7BFEDE6C-9607-594B-AC8C-1507C7955511}" destId="{ACFDFDB1-A573-9844-9779-79F8C74FE627}" srcOrd="1" destOrd="0" presId="urn:microsoft.com/office/officeart/2009/3/layout/HorizontalOrganizationChart"/>
    <dgm:cxn modelId="{4C1D0089-0D8C-4BA4-83A8-879C6774170F}" type="presOf" srcId="{0219DD79-D5F4-8F4D-A8F2-637B89BE08A4}" destId="{4A128A98-EADD-F246-9948-C61CE48CEAF4}" srcOrd="1" destOrd="0" presId="urn:microsoft.com/office/officeart/2009/3/layout/HorizontalOrganizationChart"/>
    <dgm:cxn modelId="{840ED606-91F8-4162-9A74-B3AEAF97E9C5}" type="presOf" srcId="{F968B9E6-E6B5-AD47-B8CC-F62DB282329D}" destId="{7DC9B714-74B7-1647-B5B0-5A76EF0AB3A9}" srcOrd="0" destOrd="0" presId="urn:microsoft.com/office/officeart/2009/3/layout/HorizontalOrganizationChart"/>
    <dgm:cxn modelId="{AC94765D-B5B5-4B09-A6C9-9F260682A0AF}" type="presOf" srcId="{4D678D51-CA99-2E4E-8A8C-B29A52973556}" destId="{BE68FB4A-A7DB-4A48-A779-023E1E7CACDB}" srcOrd="1" destOrd="0" presId="urn:microsoft.com/office/officeart/2009/3/layout/HorizontalOrganizationChart"/>
    <dgm:cxn modelId="{A08E641C-E6EC-4F6E-B695-168DBACC9773}" type="presOf" srcId="{CD12CCE1-505A-B242-9C42-9859B42A8A2A}" destId="{34C1B4B3-A2CC-0546-A72D-EA847439ABA8}" srcOrd="0" destOrd="0" presId="urn:microsoft.com/office/officeart/2009/3/layout/HorizontalOrganizationChart"/>
    <dgm:cxn modelId="{1FC17933-EED7-BF46-9BF7-57751E5D135D}" srcId="{C413FA9F-9239-9847-BEE7-823B38DB5BF0}" destId="{0219DD79-D5F4-8F4D-A8F2-637B89BE08A4}" srcOrd="2" destOrd="0" parTransId="{A234A45A-ED06-BD40-A725-F9BB542E7239}" sibTransId="{77BD1EEC-9804-DD46-BFAF-025659B60072}"/>
    <dgm:cxn modelId="{4AD218F8-B016-3F40-A54C-11A9ED57B305}" srcId="{45F626AA-2EF2-4844-BA18-6E4CC6B8B6CC}" destId="{48161431-B114-BF47-AE31-0D403A9419B0}" srcOrd="1" destOrd="0" parTransId="{FB7557C6-19EE-7444-AB90-FC4E1D7077C7}" sibTransId="{9FF83EDE-1DFA-6F47-B68E-9F40FC905777}"/>
    <dgm:cxn modelId="{231F29E9-4646-4611-B834-69DA355E9803}" type="presOf" srcId="{76AAC5A8-399A-0449-B69C-F75FD4F59D5A}" destId="{4D3A2CBF-12B9-944D-90EB-00F8FBC6D72B}" srcOrd="0" destOrd="0" presId="urn:microsoft.com/office/officeart/2009/3/layout/HorizontalOrganizationChart"/>
    <dgm:cxn modelId="{1311BB49-FEC3-48E0-92AF-337E396E89F1}" type="presOf" srcId="{A234A45A-ED06-BD40-A725-F9BB542E7239}" destId="{9D57B031-F133-2441-A735-2CC81D1FA66E}" srcOrd="0" destOrd="0" presId="urn:microsoft.com/office/officeart/2009/3/layout/HorizontalOrganizationChart"/>
    <dgm:cxn modelId="{B2DC68B2-DBB2-42AB-B3B2-63446F8BF517}" type="presOf" srcId="{15273640-91B6-D442-88AD-F2300481E4B7}" destId="{3A7A6ADC-4C1A-7D4E-AEBD-0BB3F789A3A6}" srcOrd="0" destOrd="0" presId="urn:microsoft.com/office/officeart/2009/3/layout/HorizontalOrganizationChart"/>
    <dgm:cxn modelId="{DD2E1253-0516-6048-B4D6-259474024A27}" srcId="{7BFEDE6C-9607-594B-AC8C-1507C7955511}" destId="{C413FA9F-9239-9847-BEE7-823B38DB5BF0}" srcOrd="0" destOrd="0" parTransId="{E9249ABB-830D-D94B-8EE8-FAE30579D6C1}" sibTransId="{B8184BEC-A3D3-E64F-971E-5763000A5EE2}"/>
    <dgm:cxn modelId="{0BB88114-B753-47F4-B672-04E333015592}" type="presOf" srcId="{15273640-91B6-D442-88AD-F2300481E4B7}" destId="{3247217A-25DC-1F4E-8DB9-DDBEA2ECEFBA}" srcOrd="1" destOrd="0" presId="urn:microsoft.com/office/officeart/2009/3/layout/HorizontalOrganizationChart"/>
    <dgm:cxn modelId="{1C78126B-389D-914E-8E7D-9968744E0ACA}" srcId="{F968B9E6-E6B5-AD47-B8CC-F62DB282329D}" destId="{18BD139E-1690-2349-80A8-9C91ECA1FDFF}" srcOrd="0" destOrd="0" parTransId="{F41FC826-5D1A-A84D-BB3A-92058E7105A9}" sibTransId="{C974980A-E8D2-FF47-BB1E-8C111E5A1B7B}"/>
    <dgm:cxn modelId="{B948A554-1153-4835-ABAF-406AEA2B7E48}" type="presOf" srcId="{7B498A50-AACA-4C40-BB7B-EB7635AD50C5}" destId="{0D23120D-8BA2-3547-AC27-79FAFE7639D3}" srcOrd="1" destOrd="0" presId="urn:microsoft.com/office/officeart/2009/3/layout/HorizontalOrganizationChart"/>
    <dgm:cxn modelId="{C65E12BB-0DA1-4CD1-8FBF-6C1910E33D1A}" type="presOf" srcId="{E9249ABB-830D-D94B-8EE8-FAE30579D6C1}" destId="{C2ACFCEB-73B0-4B49-9BCA-522645F9BBA7}" srcOrd="0" destOrd="0" presId="urn:microsoft.com/office/officeart/2009/3/layout/HorizontalOrganizationChart"/>
    <dgm:cxn modelId="{4F7E253B-003C-405A-A554-26E2F25ABE8C}" type="presOf" srcId="{1444E1BC-FD2A-E14E-AF76-5775DA2FA044}" destId="{AC523E20-B507-C842-940A-C5A8C6DC5929}" srcOrd="1" destOrd="0" presId="urn:microsoft.com/office/officeart/2009/3/layout/HorizontalOrganizationChart"/>
    <dgm:cxn modelId="{34ECDEB8-50DE-4D6D-8B25-949D3C618869}" type="presOf" srcId="{A6C88925-5869-9F4A-9283-E6D3CF71FEF9}" destId="{DC3404C4-80DB-9F46-89D7-0E31DDBF6FA3}" srcOrd="1" destOrd="0" presId="urn:microsoft.com/office/officeart/2009/3/layout/HorizontalOrganizationChart"/>
    <dgm:cxn modelId="{FD85D451-38A8-4075-A35F-758520755008}" type="presOf" srcId="{35FE932A-B4E3-9148-AB09-4E7F4D0497DB}" destId="{A231989D-3901-2445-A645-FAE103A97604}" srcOrd="1" destOrd="0" presId="urn:microsoft.com/office/officeart/2009/3/layout/HorizontalOrganizationChart"/>
    <dgm:cxn modelId="{E113CB31-FCBF-4971-A5DF-1828B4430D98}" type="presOf" srcId="{F3D4C066-8284-084B-9FF3-CDAD2A89EF2D}" destId="{57ACF9DC-8539-1E4B-83FE-FC985D7737EA}" srcOrd="0" destOrd="0" presId="urn:microsoft.com/office/officeart/2009/3/layout/HorizontalOrganizationChart"/>
    <dgm:cxn modelId="{038FC04E-33D7-1B44-8239-CFF2F2F0A1AD}" srcId="{45F626AA-2EF2-4844-BA18-6E4CC6B8B6CC}" destId="{F968B9E6-E6B5-AD47-B8CC-F62DB282329D}" srcOrd="0" destOrd="0" parTransId="{CD12CCE1-505A-B242-9C42-9859B42A8A2A}" sibTransId="{E311A24C-6FC0-734D-BDC9-5055ABF28EDC}"/>
    <dgm:cxn modelId="{E41BBB02-38C9-4049-B5F6-979FE0EEC55A}" srcId="{C413FA9F-9239-9847-BEE7-823B38DB5BF0}" destId="{E6D93D8B-CE71-1B44-A963-36DA1BA22119}" srcOrd="0" destOrd="0" parTransId="{3E37A2D7-6D82-8E41-AFD8-DEF4867623AA}" sibTransId="{F6F70453-850C-5F40-A513-5D11CF2C4028}"/>
    <dgm:cxn modelId="{386ADC16-5C25-F343-AE14-8A14905DB545}" srcId="{45F626AA-2EF2-4844-BA18-6E4CC6B8B6CC}" destId="{F24DFC5C-3CD2-E148-BAC1-D306DDD3489B}" srcOrd="2" destOrd="0" parTransId="{F3D4C066-8284-084B-9FF3-CDAD2A89EF2D}" sibTransId="{67D2862C-951A-C849-A068-6ACB032D92C0}"/>
    <dgm:cxn modelId="{8F845FD5-E854-4BB1-ABC9-F54B32C73E26}" type="presOf" srcId="{45F626AA-2EF2-4844-BA18-6E4CC6B8B6CC}" destId="{D3059015-9FF4-D947-83A3-335A01D67DC6}" srcOrd="0" destOrd="0" presId="urn:microsoft.com/office/officeart/2009/3/layout/HorizontalOrganizationChart"/>
    <dgm:cxn modelId="{4C1CF99B-EA26-CB4B-8845-D825A17C8126}" srcId="{4D678D51-CA99-2E4E-8A8C-B29A52973556}" destId="{D6281AC0-5AC1-6441-BE0B-B8D95349A413}" srcOrd="0" destOrd="0" parTransId="{1068AB67-9F0A-C348-81FB-00F0F0086519}" sibTransId="{0DBE7683-DFA8-7343-A694-F0DE222DDC41}"/>
    <dgm:cxn modelId="{A6ABB81B-9446-4DFC-85ED-23DF2CD9A302}" type="presOf" srcId="{0219DD79-D5F4-8F4D-A8F2-637B89BE08A4}" destId="{8832A2AB-426E-1C43-8D78-49A9D288F4B3}" srcOrd="0" destOrd="0" presId="urn:microsoft.com/office/officeart/2009/3/layout/HorizontalOrganizationChart"/>
    <dgm:cxn modelId="{EA69C7EE-D6DC-4921-B6CC-B0F3924D0470}" type="presOf" srcId="{F52C6A37-82AA-BC40-BD85-F0BF7EB87C0D}" destId="{D123E766-8A01-1D4F-805D-8029F78BF872}" srcOrd="0" destOrd="0" presId="urn:microsoft.com/office/officeart/2009/3/layout/HorizontalOrganizationChart"/>
    <dgm:cxn modelId="{C1B3961E-45FA-4495-8B54-120FC31EB965}" type="presOf" srcId="{AD381FD6-265A-FF4D-B461-B87E7D38A31D}" destId="{3BC7DC9D-E80C-6F4B-B897-CCEA99BCC485}" srcOrd="0" destOrd="0" presId="urn:microsoft.com/office/officeart/2009/3/layout/HorizontalOrganizationChart"/>
    <dgm:cxn modelId="{F976B16C-50D0-4244-840A-B980474EBC1F}" type="presOf" srcId="{D6281AC0-5AC1-6441-BE0B-B8D95349A413}" destId="{FEC69C4A-0059-FB46-B832-4FA2AA841385}" srcOrd="1" destOrd="0" presId="urn:microsoft.com/office/officeart/2009/3/layout/HorizontalOrganizationChart"/>
    <dgm:cxn modelId="{8FA42B10-1A6F-A941-AF96-0A25A7226388}" srcId="{78A4B493-3BBE-2A49-84C9-42B34B27847A}" destId="{7BFEDE6C-9607-594B-AC8C-1507C7955511}" srcOrd="1" destOrd="0" parTransId="{18E9A9A1-CC11-494E-A530-A9DECAECF4FB}" sibTransId="{A1FE0278-EB30-674A-9E95-09BC8B7E66EB}"/>
    <dgm:cxn modelId="{47677997-C6DC-4B69-91E3-1511EDB3E5CF}" type="presOf" srcId="{7BFEDE6C-9607-594B-AC8C-1507C7955511}" destId="{D3ED95C0-3622-7347-A24D-22E6A057DCAF}" srcOrd="0" destOrd="0" presId="urn:microsoft.com/office/officeart/2009/3/layout/HorizontalOrganizationChart"/>
    <dgm:cxn modelId="{76F99433-C9CA-4FF8-934E-965417C2F630}" type="presOf" srcId="{797D844F-797B-5643-9A60-BCEFE6B43CBF}" destId="{448E8529-2D20-1649-858A-D3EB0AC733DB}" srcOrd="0" destOrd="0" presId="urn:microsoft.com/office/officeart/2009/3/layout/HorizontalOrganizationChart"/>
    <dgm:cxn modelId="{9652E694-3618-2442-B3A0-6B46AFCF40FB}" srcId="{E6D93D8B-CE71-1B44-A963-36DA1BA22119}" destId="{45F626AA-2EF2-4844-BA18-6E4CC6B8B6CC}" srcOrd="0" destOrd="0" parTransId="{76AAC5A8-399A-0449-B69C-F75FD4F59D5A}" sibTransId="{10723AD0-77C3-6D44-AF87-ADD7204F1FE4}"/>
    <dgm:cxn modelId="{B4E6C5E2-879B-4277-A06E-220705B8670B}" type="presOf" srcId="{426E4F03-782C-D64B-9A3A-C758D80E24FF}" destId="{E7B33133-8858-914A-90FF-DE3A571C81B8}" srcOrd="1" destOrd="0" presId="urn:microsoft.com/office/officeart/2009/3/layout/HorizontalOrganizationChart"/>
    <dgm:cxn modelId="{3A7CA24F-C155-4E24-A9BF-03D0444E24AC}" type="presOf" srcId="{F24DFC5C-3CD2-E148-BAC1-D306DDD3489B}" destId="{3BF2AE6A-68F0-FF4A-8066-FE9C5E28CDE7}" srcOrd="0" destOrd="0" presId="urn:microsoft.com/office/officeart/2009/3/layout/HorizontalOrganizationChart"/>
    <dgm:cxn modelId="{46142D02-EA5A-AD45-9EFB-8983F1EE9889}" srcId="{F968B9E6-E6B5-AD47-B8CC-F62DB282329D}" destId="{F7045E3E-1E4A-E344-AE51-35BB60E89B46}" srcOrd="4" destOrd="0" parTransId="{E1F04318-3D6C-A24B-9299-0948A984F6E2}" sibTransId="{3EA7B8CB-7886-824C-ABB0-1B64F161978A}"/>
    <dgm:cxn modelId="{9EE3DC16-9377-4B08-BA80-6B3434D9A494}" type="presOf" srcId="{F968B9E6-E6B5-AD47-B8CC-F62DB282329D}" destId="{A458E8D9-D17F-E940-9023-D4F5BC0BB771}" srcOrd="1" destOrd="0" presId="urn:microsoft.com/office/officeart/2009/3/layout/HorizontalOrganizationChart"/>
    <dgm:cxn modelId="{3B5D7943-AFAD-4678-928E-255F847E9479}" type="presOf" srcId="{426E4F03-782C-D64B-9A3A-C758D80E24FF}" destId="{B758C972-8BFA-3B47-9641-3E5165D04A55}" srcOrd="0" destOrd="0" presId="urn:microsoft.com/office/officeart/2009/3/layout/HorizontalOrganizationChart"/>
    <dgm:cxn modelId="{CBB4AFED-EDA8-DB41-A91E-38FBED8B4830}" srcId="{F968B9E6-E6B5-AD47-B8CC-F62DB282329D}" destId="{719A7A92-97D0-284C-9AE9-AF0E47293C47}" srcOrd="3" destOrd="0" parTransId="{AC3BCAE8-7BB2-9349-887D-BE101454965A}" sibTransId="{95F39517-2A4B-B74F-A95F-18039DDA584F}"/>
    <dgm:cxn modelId="{D2EA60EC-D26A-4928-8124-3FBB007F6A7E}" type="presOf" srcId="{FB7557C6-19EE-7444-AB90-FC4E1D7077C7}" destId="{57DF42BD-F823-4F43-87C5-0823FAC7F65C}" srcOrd="0" destOrd="0" presId="urn:microsoft.com/office/officeart/2009/3/layout/HorizontalOrganizationChart"/>
    <dgm:cxn modelId="{A8049207-CD52-3F42-B625-437F89059F00}" srcId="{02E41167-084A-D042-9B42-6A55394A5101}" destId="{A29CBED9-BCB0-2748-9E8A-A7FB685319D9}" srcOrd="1" destOrd="0" parTransId="{F52C6A37-82AA-BC40-BD85-F0BF7EB87C0D}" sibTransId="{8CC4B2BB-CE6C-A446-A0A8-BEED660EC444}"/>
    <dgm:cxn modelId="{CAAD7A40-FA6F-4F7C-96CC-1F010724B438}" type="presOf" srcId="{F7045E3E-1E4A-E344-AE51-35BB60E89B46}" destId="{4DD68557-4F19-B645-A94F-C6891F01CC46}" srcOrd="1" destOrd="0" presId="urn:microsoft.com/office/officeart/2009/3/layout/HorizontalOrganizationChart"/>
    <dgm:cxn modelId="{7913D025-3FA6-D446-BB5E-884B6532707B}" srcId="{D6281AC0-5AC1-6441-BE0B-B8D95349A413}" destId="{02E41167-084A-D042-9B42-6A55394A5101}" srcOrd="0" destOrd="0" parTransId="{AD381FD6-265A-FF4D-B461-B87E7D38A31D}" sibTransId="{00885B76-C43E-1C44-BCD5-E9FF94938A26}"/>
    <dgm:cxn modelId="{C0466F32-CD34-4972-A73D-C4C6A824579A}" type="presOf" srcId="{1068AB67-9F0A-C348-81FB-00F0F0086519}" destId="{0193F946-8399-DA44-A32E-43D1481A6EC1}" srcOrd="0" destOrd="0" presId="urn:microsoft.com/office/officeart/2009/3/layout/HorizontalOrganizationChart"/>
    <dgm:cxn modelId="{4AEC7B87-07FA-4576-9B7E-5BD267DF1CE5}" type="presOf" srcId="{A2F02383-8D4C-3A4A-AD0E-C4C5864A9752}" destId="{C2CDF750-20E6-4947-B8D1-862D76CE095B}" srcOrd="0" destOrd="0" presId="urn:microsoft.com/office/officeart/2009/3/layout/HorizontalOrganizationChart"/>
    <dgm:cxn modelId="{82E478C7-40DF-4FCC-9848-691E718ABE66}" type="presOf" srcId="{DE3A6BA3-9CD1-1E4E-8E3B-A1707C942582}" destId="{1B0B82BC-9A97-8C4E-BB5C-88EFB1586870}" srcOrd="0" destOrd="0" presId="urn:microsoft.com/office/officeart/2009/3/layout/HorizontalOrganizationChart"/>
    <dgm:cxn modelId="{EC1070F0-95D4-4AC4-BF05-10292CBEDD8A}" type="presOf" srcId="{C413FA9F-9239-9847-BEE7-823B38DB5BF0}" destId="{CD991820-8A0E-7A43-8C83-D9BF8FBA2FDD}" srcOrd="0" destOrd="0" presId="urn:microsoft.com/office/officeart/2009/3/layout/HorizontalOrganizationChart"/>
    <dgm:cxn modelId="{12B03CF2-7B3F-41BB-B5D2-4202C0991560}" type="presParOf" srcId="{8FB35003-F0AB-E140-B631-77314DDA3585}" destId="{E60C6630-47B6-B348-8D66-1500E976AF76}" srcOrd="0" destOrd="0" presId="urn:microsoft.com/office/officeart/2009/3/layout/HorizontalOrganizationChart"/>
    <dgm:cxn modelId="{48A1BD80-0451-4C12-957F-D4406297E2BF}" type="presParOf" srcId="{E60C6630-47B6-B348-8D66-1500E976AF76}" destId="{52B5DA55-03AF-684A-89F2-10B603371855}" srcOrd="0" destOrd="0" presId="urn:microsoft.com/office/officeart/2009/3/layout/HorizontalOrganizationChart"/>
    <dgm:cxn modelId="{9D759836-9E18-44CE-B3DC-B66F8FD7571C}" type="presParOf" srcId="{52B5DA55-03AF-684A-89F2-10B603371855}" destId="{3C1417B9-A54A-364C-8CFC-5B4FCB833134}" srcOrd="0" destOrd="0" presId="urn:microsoft.com/office/officeart/2009/3/layout/HorizontalOrganizationChart"/>
    <dgm:cxn modelId="{E942EDE0-B400-4AA8-8784-19983A48D853}" type="presParOf" srcId="{52B5DA55-03AF-684A-89F2-10B603371855}" destId="{A231989D-3901-2445-A645-FAE103A97604}" srcOrd="1" destOrd="0" presId="urn:microsoft.com/office/officeart/2009/3/layout/HorizontalOrganizationChart"/>
    <dgm:cxn modelId="{44AAC1BC-7883-483F-A7A3-D9AEF2B9461F}" type="presParOf" srcId="{E60C6630-47B6-B348-8D66-1500E976AF76}" destId="{5A801D06-7A19-A843-AA7D-8A3F7D8FD916}" srcOrd="1" destOrd="0" presId="urn:microsoft.com/office/officeart/2009/3/layout/HorizontalOrganizationChart"/>
    <dgm:cxn modelId="{9DE2792F-4A8B-4069-B236-695D680F1E1E}" type="presParOf" srcId="{E60C6630-47B6-B348-8D66-1500E976AF76}" destId="{FD77C3AC-F61E-C14D-BFA8-BB6FC3A5FC3A}" srcOrd="2" destOrd="0" presId="urn:microsoft.com/office/officeart/2009/3/layout/HorizontalOrganizationChart"/>
    <dgm:cxn modelId="{C07D4FCD-8E49-4969-AE6F-0311D7461594}" type="presParOf" srcId="{8FB35003-F0AB-E140-B631-77314DDA3585}" destId="{FD58E781-1567-0446-AA0B-CB619F0D9350}" srcOrd="1" destOrd="0" presId="urn:microsoft.com/office/officeart/2009/3/layout/HorizontalOrganizationChart"/>
    <dgm:cxn modelId="{5CBDE1DF-02AD-496A-A74C-178704A6FE33}" type="presParOf" srcId="{FD58E781-1567-0446-AA0B-CB619F0D9350}" destId="{B08DD9F7-6696-7B4E-ABFF-10D7F303F1EE}" srcOrd="0" destOrd="0" presId="urn:microsoft.com/office/officeart/2009/3/layout/HorizontalOrganizationChart"/>
    <dgm:cxn modelId="{A500B539-297B-484E-966C-8D366BEE1A4B}" type="presParOf" srcId="{B08DD9F7-6696-7B4E-ABFF-10D7F303F1EE}" destId="{D3ED95C0-3622-7347-A24D-22E6A057DCAF}" srcOrd="0" destOrd="0" presId="urn:microsoft.com/office/officeart/2009/3/layout/HorizontalOrganizationChart"/>
    <dgm:cxn modelId="{7380E978-AC61-470B-9035-8A1BEA963224}" type="presParOf" srcId="{B08DD9F7-6696-7B4E-ABFF-10D7F303F1EE}" destId="{ACFDFDB1-A573-9844-9779-79F8C74FE627}" srcOrd="1" destOrd="0" presId="urn:microsoft.com/office/officeart/2009/3/layout/HorizontalOrganizationChart"/>
    <dgm:cxn modelId="{DCEF1931-1F83-45A8-8602-C37380626806}" type="presParOf" srcId="{FD58E781-1567-0446-AA0B-CB619F0D9350}" destId="{9010999A-3261-7345-A1E7-EEFE607E767F}" srcOrd="1" destOrd="0" presId="urn:microsoft.com/office/officeart/2009/3/layout/HorizontalOrganizationChart"/>
    <dgm:cxn modelId="{33E76A07-78B1-4C80-AE3F-EAC44333C013}" type="presParOf" srcId="{9010999A-3261-7345-A1E7-EEFE607E767F}" destId="{C2ACFCEB-73B0-4B49-9BCA-522645F9BBA7}" srcOrd="0" destOrd="0" presId="urn:microsoft.com/office/officeart/2009/3/layout/HorizontalOrganizationChart"/>
    <dgm:cxn modelId="{024EA241-9A78-4CC0-A01F-65D0453A2A3E}" type="presParOf" srcId="{9010999A-3261-7345-A1E7-EEFE607E767F}" destId="{6F4938F1-015F-3443-8453-9897BB735428}" srcOrd="1" destOrd="0" presId="urn:microsoft.com/office/officeart/2009/3/layout/HorizontalOrganizationChart"/>
    <dgm:cxn modelId="{5F9088AF-EF55-4638-9227-8A1D051A6EFD}" type="presParOf" srcId="{6F4938F1-015F-3443-8453-9897BB735428}" destId="{9E859460-DD19-2246-96E8-97294C277B07}" srcOrd="0" destOrd="0" presId="urn:microsoft.com/office/officeart/2009/3/layout/HorizontalOrganizationChart"/>
    <dgm:cxn modelId="{6560D7DB-D517-4815-865B-151A1908AB2A}" type="presParOf" srcId="{9E859460-DD19-2246-96E8-97294C277B07}" destId="{CD991820-8A0E-7A43-8C83-D9BF8FBA2FDD}" srcOrd="0" destOrd="0" presId="urn:microsoft.com/office/officeart/2009/3/layout/HorizontalOrganizationChart"/>
    <dgm:cxn modelId="{EC3AE729-9C88-4122-85F2-FD6A5EAB52B0}" type="presParOf" srcId="{9E859460-DD19-2246-96E8-97294C277B07}" destId="{AC223132-872D-4146-8395-A5346F616917}" srcOrd="1" destOrd="0" presId="urn:microsoft.com/office/officeart/2009/3/layout/HorizontalOrganizationChart"/>
    <dgm:cxn modelId="{79251163-3FED-4DEA-8196-CE25240F52A6}" type="presParOf" srcId="{6F4938F1-015F-3443-8453-9897BB735428}" destId="{D60897A9-F369-8144-ABD2-3B0F07639A6D}" srcOrd="1" destOrd="0" presId="urn:microsoft.com/office/officeart/2009/3/layout/HorizontalOrganizationChart"/>
    <dgm:cxn modelId="{DB130160-4CCD-4345-926D-370AF02545F6}" type="presParOf" srcId="{D60897A9-F369-8144-ABD2-3B0F07639A6D}" destId="{4F0BC09C-126F-DD4F-B53E-5ADBC944E896}" srcOrd="0" destOrd="0" presId="urn:microsoft.com/office/officeart/2009/3/layout/HorizontalOrganizationChart"/>
    <dgm:cxn modelId="{12186F22-8992-439B-9123-B92120C0ABCA}" type="presParOf" srcId="{D60897A9-F369-8144-ABD2-3B0F07639A6D}" destId="{4A2016E3-9993-D748-AC19-7DF5AD296C1D}" srcOrd="1" destOrd="0" presId="urn:microsoft.com/office/officeart/2009/3/layout/HorizontalOrganizationChart"/>
    <dgm:cxn modelId="{54C93248-9B9C-4672-AE2D-AE37F47929D3}" type="presParOf" srcId="{4A2016E3-9993-D748-AC19-7DF5AD296C1D}" destId="{4BDC8A3A-293A-5C44-B41B-6D3CA2F8FBA3}" srcOrd="0" destOrd="0" presId="urn:microsoft.com/office/officeart/2009/3/layout/HorizontalOrganizationChart"/>
    <dgm:cxn modelId="{8AC92B3A-1CFB-40D0-A700-5D34F6C27E80}" type="presParOf" srcId="{4BDC8A3A-293A-5C44-B41B-6D3CA2F8FBA3}" destId="{3EF8C4C4-9A5D-7648-ADB2-D5CBABD13EF3}" srcOrd="0" destOrd="0" presId="urn:microsoft.com/office/officeart/2009/3/layout/HorizontalOrganizationChart"/>
    <dgm:cxn modelId="{8609C577-0746-4DC7-931B-4358615CB683}" type="presParOf" srcId="{4BDC8A3A-293A-5C44-B41B-6D3CA2F8FBA3}" destId="{4188069A-FBFD-D842-905C-70A99B8D48C8}" srcOrd="1" destOrd="0" presId="urn:microsoft.com/office/officeart/2009/3/layout/HorizontalOrganizationChart"/>
    <dgm:cxn modelId="{E678A364-D351-42B3-B6A9-DD2E71CEFFAF}" type="presParOf" srcId="{4A2016E3-9993-D748-AC19-7DF5AD296C1D}" destId="{3451B407-F150-104F-912C-1E9C3C6D1462}" srcOrd="1" destOrd="0" presId="urn:microsoft.com/office/officeart/2009/3/layout/HorizontalOrganizationChart"/>
    <dgm:cxn modelId="{84D30A30-0283-4779-AAED-FC7673B40617}" type="presParOf" srcId="{3451B407-F150-104F-912C-1E9C3C6D1462}" destId="{4D3A2CBF-12B9-944D-90EB-00F8FBC6D72B}" srcOrd="0" destOrd="0" presId="urn:microsoft.com/office/officeart/2009/3/layout/HorizontalOrganizationChart"/>
    <dgm:cxn modelId="{9F5B96DC-A82D-4173-AD44-A6272693DC17}" type="presParOf" srcId="{3451B407-F150-104F-912C-1E9C3C6D1462}" destId="{B079CDB0-D24A-F940-914E-5E4A33857A8A}" srcOrd="1" destOrd="0" presId="urn:microsoft.com/office/officeart/2009/3/layout/HorizontalOrganizationChart"/>
    <dgm:cxn modelId="{135529C0-CD1F-4A58-B562-87556848841E}" type="presParOf" srcId="{B079CDB0-D24A-F940-914E-5E4A33857A8A}" destId="{7348DCCB-76C1-834D-A27A-699F976B4C84}" srcOrd="0" destOrd="0" presId="urn:microsoft.com/office/officeart/2009/3/layout/HorizontalOrganizationChart"/>
    <dgm:cxn modelId="{EEB7BE14-7CF0-44F8-B16C-63A6037B2D33}" type="presParOf" srcId="{7348DCCB-76C1-834D-A27A-699F976B4C84}" destId="{D3059015-9FF4-D947-83A3-335A01D67DC6}" srcOrd="0" destOrd="0" presId="urn:microsoft.com/office/officeart/2009/3/layout/HorizontalOrganizationChart"/>
    <dgm:cxn modelId="{E0B107D5-8358-4671-BEA7-DC2E463F577C}" type="presParOf" srcId="{7348DCCB-76C1-834D-A27A-699F976B4C84}" destId="{64A408A6-DA60-7C46-973D-E45976BC2A3D}" srcOrd="1" destOrd="0" presId="urn:microsoft.com/office/officeart/2009/3/layout/HorizontalOrganizationChart"/>
    <dgm:cxn modelId="{151B942A-70F7-45B2-842D-28701C3B99AD}" type="presParOf" srcId="{B079CDB0-D24A-F940-914E-5E4A33857A8A}" destId="{8E4E9645-FED9-F04B-A833-0F565091F7FC}" srcOrd="1" destOrd="0" presId="urn:microsoft.com/office/officeart/2009/3/layout/HorizontalOrganizationChart"/>
    <dgm:cxn modelId="{F8FDBBD6-E54F-40A0-A146-E3C68044A1C7}" type="presParOf" srcId="{8E4E9645-FED9-F04B-A833-0F565091F7FC}" destId="{34C1B4B3-A2CC-0546-A72D-EA847439ABA8}" srcOrd="0" destOrd="0" presId="urn:microsoft.com/office/officeart/2009/3/layout/HorizontalOrganizationChart"/>
    <dgm:cxn modelId="{5B34D4B5-B898-40D5-B377-00BEBD9EE3D1}" type="presParOf" srcId="{8E4E9645-FED9-F04B-A833-0F565091F7FC}" destId="{6D7A7F3C-2192-F14F-9F53-04AA9A58D6F7}" srcOrd="1" destOrd="0" presId="urn:microsoft.com/office/officeart/2009/3/layout/HorizontalOrganizationChart"/>
    <dgm:cxn modelId="{FF5B9144-34C8-4504-923A-ACEEC3B3EFFC}" type="presParOf" srcId="{6D7A7F3C-2192-F14F-9F53-04AA9A58D6F7}" destId="{3C17EE9F-5ED0-0F4C-99C6-DF26C8A6B2C1}" srcOrd="0" destOrd="0" presId="urn:microsoft.com/office/officeart/2009/3/layout/HorizontalOrganizationChart"/>
    <dgm:cxn modelId="{D2C87F53-3E4D-4B25-886A-12570A37FEA9}" type="presParOf" srcId="{3C17EE9F-5ED0-0F4C-99C6-DF26C8A6B2C1}" destId="{7DC9B714-74B7-1647-B5B0-5A76EF0AB3A9}" srcOrd="0" destOrd="0" presId="urn:microsoft.com/office/officeart/2009/3/layout/HorizontalOrganizationChart"/>
    <dgm:cxn modelId="{4826B500-F9F1-4DF4-8997-1D13D19E1061}" type="presParOf" srcId="{3C17EE9F-5ED0-0F4C-99C6-DF26C8A6B2C1}" destId="{A458E8D9-D17F-E940-9023-D4F5BC0BB771}" srcOrd="1" destOrd="0" presId="urn:microsoft.com/office/officeart/2009/3/layout/HorizontalOrganizationChart"/>
    <dgm:cxn modelId="{8E47FF2B-3158-4024-9595-35ADCFD6D305}" type="presParOf" srcId="{6D7A7F3C-2192-F14F-9F53-04AA9A58D6F7}" destId="{C554ED23-56FD-F449-BF12-3725E9787424}" srcOrd="1" destOrd="0" presId="urn:microsoft.com/office/officeart/2009/3/layout/HorizontalOrganizationChart"/>
    <dgm:cxn modelId="{C8FCE841-5699-4A92-AE13-0079092F4E3E}" type="presParOf" srcId="{C554ED23-56FD-F449-BF12-3725E9787424}" destId="{DC5CD5F5-D379-2F45-85AC-DDEB73931F81}" srcOrd="0" destOrd="0" presId="urn:microsoft.com/office/officeart/2009/3/layout/HorizontalOrganizationChart"/>
    <dgm:cxn modelId="{11F697D6-2F47-4BFB-ADE3-9E83D4C2D6E9}" type="presParOf" srcId="{C554ED23-56FD-F449-BF12-3725E9787424}" destId="{DFC56491-634A-DC45-9445-0CC76A70791E}" srcOrd="1" destOrd="0" presId="urn:microsoft.com/office/officeart/2009/3/layout/HorizontalOrganizationChart"/>
    <dgm:cxn modelId="{C2A0CFF1-87BA-4F1A-81F7-1D89855AF28E}" type="presParOf" srcId="{DFC56491-634A-DC45-9445-0CC76A70791E}" destId="{397BD7F6-F941-F842-B432-5B4251CD5AC5}" srcOrd="0" destOrd="0" presId="urn:microsoft.com/office/officeart/2009/3/layout/HorizontalOrganizationChart"/>
    <dgm:cxn modelId="{813F2C0E-0118-42F2-A647-7902B349BF89}" type="presParOf" srcId="{397BD7F6-F941-F842-B432-5B4251CD5AC5}" destId="{B1056315-755A-C849-A29B-205BAFE70932}" srcOrd="0" destOrd="0" presId="urn:microsoft.com/office/officeart/2009/3/layout/HorizontalOrganizationChart"/>
    <dgm:cxn modelId="{1CBF8855-C8CA-4752-9E41-0D7B0ACA6B5F}" type="presParOf" srcId="{397BD7F6-F941-F842-B432-5B4251CD5AC5}" destId="{F592DF39-4010-4F48-8DFB-4E59A5406AA4}" srcOrd="1" destOrd="0" presId="urn:microsoft.com/office/officeart/2009/3/layout/HorizontalOrganizationChart"/>
    <dgm:cxn modelId="{16BCFB9C-C257-413C-951B-DC10110D31C1}" type="presParOf" srcId="{DFC56491-634A-DC45-9445-0CC76A70791E}" destId="{EFDB26CE-8493-104F-A60A-09E36F2EC535}" srcOrd="1" destOrd="0" presId="urn:microsoft.com/office/officeart/2009/3/layout/HorizontalOrganizationChart"/>
    <dgm:cxn modelId="{1E8F4DF4-4A88-4114-AD69-BF698AE6E189}" type="presParOf" srcId="{DFC56491-634A-DC45-9445-0CC76A70791E}" destId="{303203A7-58D8-7042-BCD0-4ADB135F24C9}" srcOrd="2" destOrd="0" presId="urn:microsoft.com/office/officeart/2009/3/layout/HorizontalOrganizationChart"/>
    <dgm:cxn modelId="{C199FACB-FB10-4899-85F6-A2EA8AF46DD7}" type="presParOf" srcId="{C554ED23-56FD-F449-BF12-3725E9787424}" destId="{439A70E9-60F1-6D44-97A8-50A0E8354274}" srcOrd="2" destOrd="0" presId="urn:microsoft.com/office/officeart/2009/3/layout/HorizontalOrganizationChart"/>
    <dgm:cxn modelId="{B440D582-F3F6-4847-8EBD-EE8B3F811936}" type="presParOf" srcId="{C554ED23-56FD-F449-BF12-3725E9787424}" destId="{DFA97D6C-FB8F-774C-A767-C146E49109BB}" srcOrd="3" destOrd="0" presId="urn:microsoft.com/office/officeart/2009/3/layout/HorizontalOrganizationChart"/>
    <dgm:cxn modelId="{B161E8B2-EF95-4D4D-ACB7-BC9C9AF4694F}" type="presParOf" srcId="{DFA97D6C-FB8F-774C-A767-C146E49109BB}" destId="{F30BDAE9-6983-F646-B4B5-CAEF98FB14E5}" srcOrd="0" destOrd="0" presId="urn:microsoft.com/office/officeart/2009/3/layout/HorizontalOrganizationChart"/>
    <dgm:cxn modelId="{F00A0F15-F2E3-483D-BE3D-455345315431}" type="presParOf" srcId="{F30BDAE9-6983-F646-B4B5-CAEF98FB14E5}" destId="{B758C972-8BFA-3B47-9641-3E5165D04A55}" srcOrd="0" destOrd="0" presId="urn:microsoft.com/office/officeart/2009/3/layout/HorizontalOrganizationChart"/>
    <dgm:cxn modelId="{308805D7-CDC6-4669-AD02-335FF6AE6DF2}" type="presParOf" srcId="{F30BDAE9-6983-F646-B4B5-CAEF98FB14E5}" destId="{E7B33133-8858-914A-90FF-DE3A571C81B8}" srcOrd="1" destOrd="0" presId="urn:microsoft.com/office/officeart/2009/3/layout/HorizontalOrganizationChart"/>
    <dgm:cxn modelId="{9597B09C-4B16-42EF-A669-4A1109F82C0D}" type="presParOf" srcId="{DFA97D6C-FB8F-774C-A767-C146E49109BB}" destId="{68B18878-1758-9C44-A9E6-99B436E0D12A}" srcOrd="1" destOrd="0" presId="urn:microsoft.com/office/officeart/2009/3/layout/HorizontalOrganizationChart"/>
    <dgm:cxn modelId="{D94F3002-B298-46B7-B73D-3633F3F72A6D}" type="presParOf" srcId="{DFA97D6C-FB8F-774C-A767-C146E49109BB}" destId="{0B7F99C1-34BE-1644-86C5-6A2FF1C4EEC7}" srcOrd="2" destOrd="0" presId="urn:microsoft.com/office/officeart/2009/3/layout/HorizontalOrganizationChart"/>
    <dgm:cxn modelId="{DCF2F61C-6B50-4495-87F7-E287BD6344B7}" type="presParOf" srcId="{C554ED23-56FD-F449-BF12-3725E9787424}" destId="{448E8529-2D20-1649-858A-D3EB0AC733DB}" srcOrd="4" destOrd="0" presId="urn:microsoft.com/office/officeart/2009/3/layout/HorizontalOrganizationChart"/>
    <dgm:cxn modelId="{87C192F0-D298-4F64-8A3D-A8FEF58D2A36}" type="presParOf" srcId="{C554ED23-56FD-F449-BF12-3725E9787424}" destId="{D0F7DFDD-CA59-8042-9678-D77C0E8087A0}" srcOrd="5" destOrd="0" presId="urn:microsoft.com/office/officeart/2009/3/layout/HorizontalOrganizationChart"/>
    <dgm:cxn modelId="{481944C0-EA8A-4482-BE95-58F5B876CDC5}" type="presParOf" srcId="{D0F7DFDD-CA59-8042-9678-D77C0E8087A0}" destId="{BC3B0662-9CE8-9446-AA13-E0F05623FAAC}" srcOrd="0" destOrd="0" presId="urn:microsoft.com/office/officeart/2009/3/layout/HorizontalOrganizationChart"/>
    <dgm:cxn modelId="{C5318DDE-DEFC-46A3-964F-C295D59114DA}" type="presParOf" srcId="{BC3B0662-9CE8-9446-AA13-E0F05623FAAC}" destId="{3A7A6ADC-4C1A-7D4E-AEBD-0BB3F789A3A6}" srcOrd="0" destOrd="0" presId="urn:microsoft.com/office/officeart/2009/3/layout/HorizontalOrganizationChart"/>
    <dgm:cxn modelId="{269EC200-A97C-4666-B53C-E714A09D835C}" type="presParOf" srcId="{BC3B0662-9CE8-9446-AA13-E0F05623FAAC}" destId="{3247217A-25DC-1F4E-8DB9-DDBEA2ECEFBA}" srcOrd="1" destOrd="0" presId="urn:microsoft.com/office/officeart/2009/3/layout/HorizontalOrganizationChart"/>
    <dgm:cxn modelId="{463F8B55-870C-4473-AC9A-7A41577C5264}" type="presParOf" srcId="{D0F7DFDD-CA59-8042-9678-D77C0E8087A0}" destId="{FA142B8A-3AE9-8B45-8703-370D5D68AC68}" srcOrd="1" destOrd="0" presId="urn:microsoft.com/office/officeart/2009/3/layout/HorizontalOrganizationChart"/>
    <dgm:cxn modelId="{AF99C764-305E-4B9B-A518-3FAF8D661F42}" type="presParOf" srcId="{D0F7DFDD-CA59-8042-9678-D77C0E8087A0}" destId="{00DCDE7D-A9B2-3C44-A9A1-0C47B0642200}" srcOrd="2" destOrd="0" presId="urn:microsoft.com/office/officeart/2009/3/layout/HorizontalOrganizationChart"/>
    <dgm:cxn modelId="{93BD99CD-72BF-477C-88D0-5AD4B84F998A}" type="presParOf" srcId="{C554ED23-56FD-F449-BF12-3725E9787424}" destId="{C8679E9E-AA2C-7B43-88EF-C46EDB753E13}" srcOrd="6" destOrd="0" presId="urn:microsoft.com/office/officeart/2009/3/layout/HorizontalOrganizationChart"/>
    <dgm:cxn modelId="{9A001546-E866-48FC-B5C3-DB70EF63E9B5}" type="presParOf" srcId="{C554ED23-56FD-F449-BF12-3725E9787424}" destId="{EAE73ED7-009C-424B-B1AF-069FEB450A0B}" srcOrd="7" destOrd="0" presId="urn:microsoft.com/office/officeart/2009/3/layout/HorizontalOrganizationChart"/>
    <dgm:cxn modelId="{F7E18638-3AFD-415D-B164-B5BA235AC272}" type="presParOf" srcId="{EAE73ED7-009C-424B-B1AF-069FEB450A0B}" destId="{324E0196-13EB-9049-9A28-3EB1DDC90D5E}" srcOrd="0" destOrd="0" presId="urn:microsoft.com/office/officeart/2009/3/layout/HorizontalOrganizationChart"/>
    <dgm:cxn modelId="{5B1A40B3-4D05-4BBA-9FF1-34383A47D43C}" type="presParOf" srcId="{324E0196-13EB-9049-9A28-3EB1DDC90D5E}" destId="{CF4BEEE7-CAD0-4B4F-8AED-BD978FAA2E3D}" srcOrd="0" destOrd="0" presId="urn:microsoft.com/office/officeart/2009/3/layout/HorizontalOrganizationChart"/>
    <dgm:cxn modelId="{73609004-87D6-461B-BCBE-7E2531C09FB1}" type="presParOf" srcId="{324E0196-13EB-9049-9A28-3EB1DDC90D5E}" destId="{646C1CE4-4D68-9041-BF94-8602D29D0B32}" srcOrd="1" destOrd="0" presId="urn:microsoft.com/office/officeart/2009/3/layout/HorizontalOrganizationChart"/>
    <dgm:cxn modelId="{57014E00-E5E8-45DB-805A-806AB99D5ECC}" type="presParOf" srcId="{EAE73ED7-009C-424B-B1AF-069FEB450A0B}" destId="{7EBF5417-2F35-D348-93F2-BB94CE31D24E}" srcOrd="1" destOrd="0" presId="urn:microsoft.com/office/officeart/2009/3/layout/HorizontalOrganizationChart"/>
    <dgm:cxn modelId="{22F15018-5DB3-4AE4-8480-81AC92CF6300}" type="presParOf" srcId="{EAE73ED7-009C-424B-B1AF-069FEB450A0B}" destId="{308F059B-D45B-1148-87C0-65C515F2EF13}" srcOrd="2" destOrd="0" presId="urn:microsoft.com/office/officeart/2009/3/layout/HorizontalOrganizationChart"/>
    <dgm:cxn modelId="{1E912FD7-D001-44A7-AEC7-9E4919AB0D1F}" type="presParOf" srcId="{C554ED23-56FD-F449-BF12-3725E9787424}" destId="{053307E0-03B3-474B-905F-B789F766E5E1}" srcOrd="8" destOrd="0" presId="urn:microsoft.com/office/officeart/2009/3/layout/HorizontalOrganizationChart"/>
    <dgm:cxn modelId="{6FE7B5F1-DB0F-449C-AEAF-B092F81859E0}" type="presParOf" srcId="{C554ED23-56FD-F449-BF12-3725E9787424}" destId="{C6DA9C98-19DC-FC45-8C69-86E6C1A90092}" srcOrd="9" destOrd="0" presId="urn:microsoft.com/office/officeart/2009/3/layout/HorizontalOrganizationChart"/>
    <dgm:cxn modelId="{30882F1E-15A4-4EE7-AA0A-C6FCEA687942}" type="presParOf" srcId="{C6DA9C98-19DC-FC45-8C69-86E6C1A90092}" destId="{FF6095F6-F7CC-0D42-9E3B-37459E0A7FE9}" srcOrd="0" destOrd="0" presId="urn:microsoft.com/office/officeart/2009/3/layout/HorizontalOrganizationChart"/>
    <dgm:cxn modelId="{620E4C0F-A7AF-41DF-AE91-CDCEA7773EF5}" type="presParOf" srcId="{FF6095F6-F7CC-0D42-9E3B-37459E0A7FE9}" destId="{CDC4B637-6E7E-4B4B-A0C6-8DD5F11D7C66}" srcOrd="0" destOrd="0" presId="urn:microsoft.com/office/officeart/2009/3/layout/HorizontalOrganizationChart"/>
    <dgm:cxn modelId="{396FAF9E-DE80-4994-90D9-72AD4C5F0F46}" type="presParOf" srcId="{FF6095F6-F7CC-0D42-9E3B-37459E0A7FE9}" destId="{4DD68557-4F19-B645-A94F-C6891F01CC46}" srcOrd="1" destOrd="0" presId="urn:microsoft.com/office/officeart/2009/3/layout/HorizontalOrganizationChart"/>
    <dgm:cxn modelId="{DC2FBC3F-08A5-4104-AED2-575FC99EBD4E}" type="presParOf" srcId="{C6DA9C98-19DC-FC45-8C69-86E6C1A90092}" destId="{2A11071A-3F2A-894E-AFA9-B49D819CC698}" srcOrd="1" destOrd="0" presId="urn:microsoft.com/office/officeart/2009/3/layout/HorizontalOrganizationChart"/>
    <dgm:cxn modelId="{010F5C06-EA9F-48C2-9AC5-A2FA5A466B23}" type="presParOf" srcId="{C6DA9C98-19DC-FC45-8C69-86E6C1A90092}" destId="{BCC6CA82-E345-1F4F-AB01-361CD07FE5F6}" srcOrd="2" destOrd="0" presId="urn:microsoft.com/office/officeart/2009/3/layout/HorizontalOrganizationChart"/>
    <dgm:cxn modelId="{B6314A3D-869C-466A-B494-747454ABE808}" type="presParOf" srcId="{6D7A7F3C-2192-F14F-9F53-04AA9A58D6F7}" destId="{56ED6ED7-5813-4342-A2AC-0A048FB125D8}" srcOrd="2" destOrd="0" presId="urn:microsoft.com/office/officeart/2009/3/layout/HorizontalOrganizationChart"/>
    <dgm:cxn modelId="{F334291E-2661-410C-8854-B6EEB4F81072}" type="presParOf" srcId="{8E4E9645-FED9-F04B-A833-0F565091F7FC}" destId="{57DF42BD-F823-4F43-87C5-0823FAC7F65C}" srcOrd="2" destOrd="0" presId="urn:microsoft.com/office/officeart/2009/3/layout/HorizontalOrganizationChart"/>
    <dgm:cxn modelId="{42D3B160-9527-4098-A9C7-C8ED2798D886}" type="presParOf" srcId="{8E4E9645-FED9-F04B-A833-0F565091F7FC}" destId="{2F6249CD-488B-494F-A9BE-F018B97C3596}" srcOrd="3" destOrd="0" presId="urn:microsoft.com/office/officeart/2009/3/layout/HorizontalOrganizationChart"/>
    <dgm:cxn modelId="{6159D733-B933-4B84-B22E-CD7047561347}" type="presParOf" srcId="{2F6249CD-488B-494F-A9BE-F018B97C3596}" destId="{D3FA451D-080F-BD48-8348-F9A9EC66CC82}" srcOrd="0" destOrd="0" presId="urn:microsoft.com/office/officeart/2009/3/layout/HorizontalOrganizationChart"/>
    <dgm:cxn modelId="{C5D90B66-78EB-473F-B2AE-F8B984134171}" type="presParOf" srcId="{D3FA451D-080F-BD48-8348-F9A9EC66CC82}" destId="{4C71BC70-D849-1048-969E-237948971660}" srcOrd="0" destOrd="0" presId="urn:microsoft.com/office/officeart/2009/3/layout/HorizontalOrganizationChart"/>
    <dgm:cxn modelId="{B91C91BE-636A-4004-BA17-C358C9A3525C}" type="presParOf" srcId="{D3FA451D-080F-BD48-8348-F9A9EC66CC82}" destId="{E50875C5-7AD5-7042-B49C-E638BCCA5A34}" srcOrd="1" destOrd="0" presId="urn:microsoft.com/office/officeart/2009/3/layout/HorizontalOrganizationChart"/>
    <dgm:cxn modelId="{411FFF70-270F-4C99-BA7B-CDC74C8A0341}" type="presParOf" srcId="{2F6249CD-488B-494F-A9BE-F018B97C3596}" destId="{C28E7374-57F4-FF4C-962A-C0B9978DC018}" srcOrd="1" destOrd="0" presId="urn:microsoft.com/office/officeart/2009/3/layout/HorizontalOrganizationChart"/>
    <dgm:cxn modelId="{97F2E4E1-B7EE-4EDA-8230-6732572EFA4A}" type="presParOf" srcId="{2F6249CD-488B-494F-A9BE-F018B97C3596}" destId="{24BA59C7-4164-0043-949B-C97FAC19B6CE}" srcOrd="2" destOrd="0" presId="urn:microsoft.com/office/officeart/2009/3/layout/HorizontalOrganizationChart"/>
    <dgm:cxn modelId="{E9CCB65B-C0D8-4F4B-9A42-E4FCF1E988A9}" type="presParOf" srcId="{8E4E9645-FED9-F04B-A833-0F565091F7FC}" destId="{57ACF9DC-8539-1E4B-83FE-FC985D7737EA}" srcOrd="4" destOrd="0" presId="urn:microsoft.com/office/officeart/2009/3/layout/HorizontalOrganizationChart"/>
    <dgm:cxn modelId="{793D8F5B-CC19-4FF2-A67D-F1C9D66F2B52}" type="presParOf" srcId="{8E4E9645-FED9-F04B-A833-0F565091F7FC}" destId="{3558424A-A96B-3343-B0A1-8346ED4BE52F}" srcOrd="5" destOrd="0" presId="urn:microsoft.com/office/officeart/2009/3/layout/HorizontalOrganizationChart"/>
    <dgm:cxn modelId="{45DDD01D-EF84-4927-B337-83F18308E0B5}" type="presParOf" srcId="{3558424A-A96B-3343-B0A1-8346ED4BE52F}" destId="{839559DD-A048-E04E-8965-66D6770879CC}" srcOrd="0" destOrd="0" presId="urn:microsoft.com/office/officeart/2009/3/layout/HorizontalOrganizationChart"/>
    <dgm:cxn modelId="{3F9144F2-95C5-440D-A79B-1DF34ACBECC5}" type="presParOf" srcId="{839559DD-A048-E04E-8965-66D6770879CC}" destId="{3BF2AE6A-68F0-FF4A-8066-FE9C5E28CDE7}" srcOrd="0" destOrd="0" presId="urn:microsoft.com/office/officeart/2009/3/layout/HorizontalOrganizationChart"/>
    <dgm:cxn modelId="{0AD43D33-061A-400D-A061-0EF9EFF81130}" type="presParOf" srcId="{839559DD-A048-E04E-8965-66D6770879CC}" destId="{43A95B9A-DA64-A24B-882C-501534AA8E15}" srcOrd="1" destOrd="0" presId="urn:microsoft.com/office/officeart/2009/3/layout/HorizontalOrganizationChart"/>
    <dgm:cxn modelId="{5EE952E8-454D-4185-BE69-DCEB034974CF}" type="presParOf" srcId="{3558424A-A96B-3343-B0A1-8346ED4BE52F}" destId="{E7249682-6581-F249-A343-2CDC8A4C8B8A}" srcOrd="1" destOrd="0" presId="urn:microsoft.com/office/officeart/2009/3/layout/HorizontalOrganizationChart"/>
    <dgm:cxn modelId="{B983A654-9B9B-4F7C-A3C9-5C3B99D0132B}" type="presParOf" srcId="{3558424A-A96B-3343-B0A1-8346ED4BE52F}" destId="{A3512CBE-6FB3-CA48-8C3E-045CE32614A0}" srcOrd="2" destOrd="0" presId="urn:microsoft.com/office/officeart/2009/3/layout/HorizontalOrganizationChart"/>
    <dgm:cxn modelId="{5D27C5A2-01BB-4B70-8585-9D0E877B6FB0}" type="presParOf" srcId="{B079CDB0-D24A-F940-914E-5E4A33857A8A}" destId="{CBC45216-4020-7842-8C65-EA933FD94E59}" srcOrd="2" destOrd="0" presId="urn:microsoft.com/office/officeart/2009/3/layout/HorizontalOrganizationChart"/>
    <dgm:cxn modelId="{191A8CA1-480E-4CC3-BA54-B073A5D2E2F0}" type="presParOf" srcId="{4A2016E3-9993-D748-AC19-7DF5AD296C1D}" destId="{B7BFC42C-E159-FE44-BD14-3C016CED62B4}" srcOrd="2" destOrd="0" presId="urn:microsoft.com/office/officeart/2009/3/layout/HorizontalOrganizationChart"/>
    <dgm:cxn modelId="{37E9C83C-6831-40AF-9A94-979A30589AB3}" type="presParOf" srcId="{D60897A9-F369-8144-ABD2-3B0F07639A6D}" destId="{1B0B82BC-9A97-8C4E-BB5C-88EFB1586870}" srcOrd="2" destOrd="0" presId="urn:microsoft.com/office/officeart/2009/3/layout/HorizontalOrganizationChart"/>
    <dgm:cxn modelId="{4B882109-9851-4BF1-9486-35A3D3DBBC2F}" type="presParOf" srcId="{D60897A9-F369-8144-ABD2-3B0F07639A6D}" destId="{DEFE0F1F-8DCB-C54A-B49F-C49D1793AE83}" srcOrd="3" destOrd="0" presId="urn:microsoft.com/office/officeart/2009/3/layout/HorizontalOrganizationChart"/>
    <dgm:cxn modelId="{024633A5-735E-4ED4-ADBD-CD2742708FD8}" type="presParOf" srcId="{DEFE0F1F-8DCB-C54A-B49F-C49D1793AE83}" destId="{0CCDF39D-022B-534A-9526-AA1C9D5E2DC0}" srcOrd="0" destOrd="0" presId="urn:microsoft.com/office/officeart/2009/3/layout/HorizontalOrganizationChart"/>
    <dgm:cxn modelId="{B19F038F-CB57-481F-B381-DD4C2819F283}" type="presParOf" srcId="{0CCDF39D-022B-534A-9526-AA1C9D5E2DC0}" destId="{63F5244A-9A6B-C347-A17A-19DA89FBFEB2}" srcOrd="0" destOrd="0" presId="urn:microsoft.com/office/officeart/2009/3/layout/HorizontalOrganizationChart"/>
    <dgm:cxn modelId="{BC8F2BEE-8513-4477-A7B9-1820DC0C9C7E}" type="presParOf" srcId="{0CCDF39D-022B-534A-9526-AA1C9D5E2DC0}" destId="{AC523E20-B507-C842-940A-C5A8C6DC5929}" srcOrd="1" destOrd="0" presId="urn:microsoft.com/office/officeart/2009/3/layout/HorizontalOrganizationChart"/>
    <dgm:cxn modelId="{72A964EF-CEEF-4EF8-84E3-E911EEC81096}" type="presParOf" srcId="{DEFE0F1F-8DCB-C54A-B49F-C49D1793AE83}" destId="{F768F827-E878-7346-B1BB-CDCE2A4EC0F6}" srcOrd="1" destOrd="0" presId="urn:microsoft.com/office/officeart/2009/3/layout/HorizontalOrganizationChart"/>
    <dgm:cxn modelId="{7AB5F1F6-0B78-4725-92E1-DBC4FBE84ECF}" type="presParOf" srcId="{DEFE0F1F-8DCB-C54A-B49F-C49D1793AE83}" destId="{4E17BDD0-2E71-594A-A1CE-0265545C644A}" srcOrd="2" destOrd="0" presId="urn:microsoft.com/office/officeart/2009/3/layout/HorizontalOrganizationChart"/>
    <dgm:cxn modelId="{5ABDBA4D-F0F7-41B9-8BAC-B514C7C38346}" type="presParOf" srcId="{D60897A9-F369-8144-ABD2-3B0F07639A6D}" destId="{9D57B031-F133-2441-A735-2CC81D1FA66E}" srcOrd="4" destOrd="0" presId="urn:microsoft.com/office/officeart/2009/3/layout/HorizontalOrganizationChart"/>
    <dgm:cxn modelId="{8ED49305-B518-4BFE-84C2-1182110C15C8}" type="presParOf" srcId="{D60897A9-F369-8144-ABD2-3B0F07639A6D}" destId="{17214A8A-490C-A545-A592-D3ABDC072717}" srcOrd="5" destOrd="0" presId="urn:microsoft.com/office/officeart/2009/3/layout/HorizontalOrganizationChart"/>
    <dgm:cxn modelId="{BEDE1A0F-D9C3-4FF7-BB40-6919BCE909C2}" type="presParOf" srcId="{17214A8A-490C-A545-A592-D3ABDC072717}" destId="{CE7A2C3E-CDA0-3A4D-9A2F-FC1ABB348705}" srcOrd="0" destOrd="0" presId="urn:microsoft.com/office/officeart/2009/3/layout/HorizontalOrganizationChart"/>
    <dgm:cxn modelId="{E5502C29-B94A-4673-A6D5-677F874547DB}" type="presParOf" srcId="{CE7A2C3E-CDA0-3A4D-9A2F-FC1ABB348705}" destId="{8832A2AB-426E-1C43-8D78-49A9D288F4B3}" srcOrd="0" destOrd="0" presId="urn:microsoft.com/office/officeart/2009/3/layout/HorizontalOrganizationChart"/>
    <dgm:cxn modelId="{D40C5F87-647B-4219-A15D-95E7306929CD}" type="presParOf" srcId="{CE7A2C3E-CDA0-3A4D-9A2F-FC1ABB348705}" destId="{4A128A98-EADD-F246-9948-C61CE48CEAF4}" srcOrd="1" destOrd="0" presId="urn:microsoft.com/office/officeart/2009/3/layout/HorizontalOrganizationChart"/>
    <dgm:cxn modelId="{CBD12F39-9D88-4697-ABE3-EA5C113AABA9}" type="presParOf" srcId="{17214A8A-490C-A545-A592-D3ABDC072717}" destId="{2D58C295-1E63-1F4F-81ED-E75594D600E1}" srcOrd="1" destOrd="0" presId="urn:microsoft.com/office/officeart/2009/3/layout/HorizontalOrganizationChart"/>
    <dgm:cxn modelId="{A700B7F0-A498-46C5-AB9F-F64F6F1CA1A4}" type="presParOf" srcId="{17214A8A-490C-A545-A592-D3ABDC072717}" destId="{DB6A2967-D000-644C-BB2C-C8DE1C3DAD4F}" srcOrd="2" destOrd="0" presId="urn:microsoft.com/office/officeart/2009/3/layout/HorizontalOrganizationChart"/>
    <dgm:cxn modelId="{3356D7DB-A1C0-4075-89DB-9F425E66D4FC}" type="presParOf" srcId="{D60897A9-F369-8144-ABD2-3B0F07639A6D}" destId="{660B96C4-C39E-7840-8101-CA3332188D93}" srcOrd="6" destOrd="0" presId="urn:microsoft.com/office/officeart/2009/3/layout/HorizontalOrganizationChart"/>
    <dgm:cxn modelId="{1FF5E9BF-A196-498E-ABA7-B97D9F970E06}" type="presParOf" srcId="{D60897A9-F369-8144-ABD2-3B0F07639A6D}" destId="{E3A9639C-39D3-364A-80DF-FFB373081CFF}" srcOrd="7" destOrd="0" presId="urn:microsoft.com/office/officeart/2009/3/layout/HorizontalOrganizationChart"/>
    <dgm:cxn modelId="{680C8F7B-5B58-45C0-BDE2-924A2BDDB531}" type="presParOf" srcId="{E3A9639C-39D3-364A-80DF-FFB373081CFF}" destId="{80F737F9-FC74-E64E-9BDD-A368C5D367ED}" srcOrd="0" destOrd="0" presId="urn:microsoft.com/office/officeart/2009/3/layout/HorizontalOrganizationChart"/>
    <dgm:cxn modelId="{C1077352-A7EF-4B3D-952B-2023EF3A4FAD}" type="presParOf" srcId="{80F737F9-FC74-E64E-9BDD-A368C5D367ED}" destId="{25A44091-9AE3-7340-8037-7E14C950477F}" srcOrd="0" destOrd="0" presId="urn:microsoft.com/office/officeart/2009/3/layout/HorizontalOrganizationChart"/>
    <dgm:cxn modelId="{69B38B8A-8436-409D-A9B4-21742F997948}" type="presParOf" srcId="{80F737F9-FC74-E64E-9BDD-A368C5D367ED}" destId="{BE68FB4A-A7DB-4A48-A779-023E1E7CACDB}" srcOrd="1" destOrd="0" presId="urn:microsoft.com/office/officeart/2009/3/layout/HorizontalOrganizationChart"/>
    <dgm:cxn modelId="{9034955C-24B5-488E-BE17-696DF52031D5}" type="presParOf" srcId="{E3A9639C-39D3-364A-80DF-FFB373081CFF}" destId="{4D72F12B-6466-264A-AD41-4EDDDE194F1B}" srcOrd="1" destOrd="0" presId="urn:microsoft.com/office/officeart/2009/3/layout/HorizontalOrganizationChart"/>
    <dgm:cxn modelId="{2BAE1E9B-09EF-4ED4-8CE0-3ABF059FE49E}" type="presParOf" srcId="{4D72F12B-6466-264A-AD41-4EDDDE194F1B}" destId="{0193F946-8399-DA44-A32E-43D1481A6EC1}" srcOrd="0" destOrd="0" presId="urn:microsoft.com/office/officeart/2009/3/layout/HorizontalOrganizationChart"/>
    <dgm:cxn modelId="{4D7D325B-492B-4696-B2E9-1F3F95CDF465}" type="presParOf" srcId="{4D72F12B-6466-264A-AD41-4EDDDE194F1B}" destId="{35907726-67C7-D945-86C7-95E2C53D1ECB}" srcOrd="1" destOrd="0" presId="urn:microsoft.com/office/officeart/2009/3/layout/HorizontalOrganizationChart"/>
    <dgm:cxn modelId="{C8470601-6D50-4118-A454-223BA9498E7A}" type="presParOf" srcId="{35907726-67C7-D945-86C7-95E2C53D1ECB}" destId="{3893D0AB-13CF-4E46-AE29-0191F58B7B6C}" srcOrd="0" destOrd="0" presId="urn:microsoft.com/office/officeart/2009/3/layout/HorizontalOrganizationChart"/>
    <dgm:cxn modelId="{91F4A9B9-4A60-46CB-AB8E-2CB33F76BE4A}" type="presParOf" srcId="{3893D0AB-13CF-4E46-AE29-0191F58B7B6C}" destId="{89F18F4F-9440-CF4E-B266-1F23C6967F7E}" srcOrd="0" destOrd="0" presId="urn:microsoft.com/office/officeart/2009/3/layout/HorizontalOrganizationChart"/>
    <dgm:cxn modelId="{293D6028-8CB3-42C7-9EB2-49A121EB8DF4}" type="presParOf" srcId="{3893D0AB-13CF-4E46-AE29-0191F58B7B6C}" destId="{FEC69C4A-0059-FB46-B832-4FA2AA841385}" srcOrd="1" destOrd="0" presId="urn:microsoft.com/office/officeart/2009/3/layout/HorizontalOrganizationChart"/>
    <dgm:cxn modelId="{7215DE64-6E17-471F-AA5B-5A092D21B1F8}" type="presParOf" srcId="{35907726-67C7-D945-86C7-95E2C53D1ECB}" destId="{2FCA7108-C009-0445-B8E4-57DFFA076AF8}" srcOrd="1" destOrd="0" presId="urn:microsoft.com/office/officeart/2009/3/layout/HorizontalOrganizationChart"/>
    <dgm:cxn modelId="{894E541D-912E-4726-BBC5-395F04D7F39A}" type="presParOf" srcId="{2FCA7108-C009-0445-B8E4-57DFFA076AF8}" destId="{3BC7DC9D-E80C-6F4B-B897-CCEA99BCC485}" srcOrd="0" destOrd="0" presId="urn:microsoft.com/office/officeart/2009/3/layout/HorizontalOrganizationChart"/>
    <dgm:cxn modelId="{27E9E4C0-D2B2-4E1E-AAB1-59F7F911F092}" type="presParOf" srcId="{2FCA7108-C009-0445-B8E4-57DFFA076AF8}" destId="{779250B7-50C5-3746-B9EA-43F15A7E8A06}" srcOrd="1" destOrd="0" presId="urn:microsoft.com/office/officeart/2009/3/layout/HorizontalOrganizationChart"/>
    <dgm:cxn modelId="{7E323DF4-90CA-4E61-93EE-C2BBC90488A2}" type="presParOf" srcId="{779250B7-50C5-3746-B9EA-43F15A7E8A06}" destId="{77418CD7-BAEE-2C4A-9C2C-11ED22AC5737}" srcOrd="0" destOrd="0" presId="urn:microsoft.com/office/officeart/2009/3/layout/HorizontalOrganizationChart"/>
    <dgm:cxn modelId="{5A51451D-DBF4-4014-A983-D24457D27129}" type="presParOf" srcId="{77418CD7-BAEE-2C4A-9C2C-11ED22AC5737}" destId="{52884DE3-A663-0B42-A60C-60006CBD23A0}" srcOrd="0" destOrd="0" presId="urn:microsoft.com/office/officeart/2009/3/layout/HorizontalOrganizationChart"/>
    <dgm:cxn modelId="{729AA090-8AA4-415E-8832-CFC78A9AD888}" type="presParOf" srcId="{77418CD7-BAEE-2C4A-9C2C-11ED22AC5737}" destId="{81C2638C-692A-4845-911A-B1E0A953D24F}" srcOrd="1" destOrd="0" presId="urn:microsoft.com/office/officeart/2009/3/layout/HorizontalOrganizationChart"/>
    <dgm:cxn modelId="{2FE6F26A-2BF2-417A-8F96-2EDE4CC54999}" type="presParOf" srcId="{779250B7-50C5-3746-B9EA-43F15A7E8A06}" destId="{697BB991-8F4E-7D41-85BE-EFA86808E12B}" srcOrd="1" destOrd="0" presId="urn:microsoft.com/office/officeart/2009/3/layout/HorizontalOrganizationChart"/>
    <dgm:cxn modelId="{2EE68B48-7277-4881-90EE-F00BCE482ADA}" type="presParOf" srcId="{697BB991-8F4E-7D41-85BE-EFA86808E12B}" destId="{C2CDF750-20E6-4947-B8D1-862D76CE095B}" srcOrd="0" destOrd="0" presId="urn:microsoft.com/office/officeart/2009/3/layout/HorizontalOrganizationChart"/>
    <dgm:cxn modelId="{C7D8F182-91E3-4F86-ADBC-6875102240BD}" type="presParOf" srcId="{697BB991-8F4E-7D41-85BE-EFA86808E12B}" destId="{2BB66B0D-5CB3-114E-B69E-4239FD219A01}" srcOrd="1" destOrd="0" presId="urn:microsoft.com/office/officeart/2009/3/layout/HorizontalOrganizationChart"/>
    <dgm:cxn modelId="{0EA59874-F05D-4542-81B2-DBBCE9A502B0}" type="presParOf" srcId="{2BB66B0D-5CB3-114E-B69E-4239FD219A01}" destId="{C6115310-3770-1348-B8BD-BD40E6FC13E9}" srcOrd="0" destOrd="0" presId="urn:microsoft.com/office/officeart/2009/3/layout/HorizontalOrganizationChart"/>
    <dgm:cxn modelId="{77538CF5-BEFF-4CDB-9FFC-9B2CAA095FC4}" type="presParOf" srcId="{C6115310-3770-1348-B8BD-BD40E6FC13E9}" destId="{A15F5DD1-5148-DA47-A8A5-C084EA6E8AF3}" srcOrd="0" destOrd="0" presId="urn:microsoft.com/office/officeart/2009/3/layout/HorizontalOrganizationChart"/>
    <dgm:cxn modelId="{E9CA532C-40F0-4C45-9A15-668B7D95C5A3}" type="presParOf" srcId="{C6115310-3770-1348-B8BD-BD40E6FC13E9}" destId="{1EAFA9E4-6A7C-FE44-91F4-EB7F06430BAC}" srcOrd="1" destOrd="0" presId="urn:microsoft.com/office/officeart/2009/3/layout/HorizontalOrganizationChart"/>
    <dgm:cxn modelId="{D63A545E-DE51-409D-BE8D-59C6824E18DD}" type="presParOf" srcId="{2BB66B0D-5CB3-114E-B69E-4239FD219A01}" destId="{C6F46108-4835-9D44-8D93-73EB36AFBAF9}" srcOrd="1" destOrd="0" presId="urn:microsoft.com/office/officeart/2009/3/layout/HorizontalOrganizationChart"/>
    <dgm:cxn modelId="{763D7503-DF54-4627-9D5B-2E7340F3CE6D}" type="presParOf" srcId="{2BB66B0D-5CB3-114E-B69E-4239FD219A01}" destId="{2CCA125A-3620-2247-9E44-B72F9D8B0D1D}" srcOrd="2" destOrd="0" presId="urn:microsoft.com/office/officeart/2009/3/layout/HorizontalOrganizationChart"/>
    <dgm:cxn modelId="{59C931F8-5448-4599-BD4A-9FDD195AB920}" type="presParOf" srcId="{697BB991-8F4E-7D41-85BE-EFA86808E12B}" destId="{D123E766-8A01-1D4F-805D-8029F78BF872}" srcOrd="2" destOrd="0" presId="urn:microsoft.com/office/officeart/2009/3/layout/HorizontalOrganizationChart"/>
    <dgm:cxn modelId="{11952469-A232-4E65-8D9E-F42D9FC58021}" type="presParOf" srcId="{697BB991-8F4E-7D41-85BE-EFA86808E12B}" destId="{1C32DC02-91C7-464D-BCF6-35163AEA3737}" srcOrd="3" destOrd="0" presId="urn:microsoft.com/office/officeart/2009/3/layout/HorizontalOrganizationChart"/>
    <dgm:cxn modelId="{E282C2A1-D17D-421A-ABA9-0C003DEB15B2}" type="presParOf" srcId="{1C32DC02-91C7-464D-BCF6-35163AEA3737}" destId="{4AB35B48-9DC1-824E-A58A-00A9E680E0C4}" srcOrd="0" destOrd="0" presId="urn:microsoft.com/office/officeart/2009/3/layout/HorizontalOrganizationChart"/>
    <dgm:cxn modelId="{FA97942A-E1C3-40D3-B055-C5BAD1D95C4B}" type="presParOf" srcId="{4AB35B48-9DC1-824E-A58A-00A9E680E0C4}" destId="{67DEF8B8-C908-5947-9E34-8584E9994B10}" srcOrd="0" destOrd="0" presId="urn:microsoft.com/office/officeart/2009/3/layout/HorizontalOrganizationChart"/>
    <dgm:cxn modelId="{98927C9D-0E61-4FF0-82B1-59B8EC8073C8}" type="presParOf" srcId="{4AB35B48-9DC1-824E-A58A-00A9E680E0C4}" destId="{26730E51-5B78-F645-9CA4-50677B915DF0}" srcOrd="1" destOrd="0" presId="urn:microsoft.com/office/officeart/2009/3/layout/HorizontalOrganizationChart"/>
    <dgm:cxn modelId="{E7CFA9AD-D23D-4E12-85A9-00469CD5AA79}" type="presParOf" srcId="{1C32DC02-91C7-464D-BCF6-35163AEA3737}" destId="{01D7E435-CFDE-304D-AE0E-0962CF81A56B}" srcOrd="1" destOrd="0" presId="urn:microsoft.com/office/officeart/2009/3/layout/HorizontalOrganizationChart"/>
    <dgm:cxn modelId="{0A4A623E-A0E6-49AF-93D0-BB6CE33827CD}" type="presParOf" srcId="{1C32DC02-91C7-464D-BCF6-35163AEA3737}" destId="{CB8E0054-EEC2-7840-9FF3-6764EC1086E8}" srcOrd="2" destOrd="0" presId="urn:microsoft.com/office/officeart/2009/3/layout/HorizontalOrganizationChart"/>
    <dgm:cxn modelId="{01D4BFDF-A453-4D00-847D-E76B1B3CAB57}" type="presParOf" srcId="{697BB991-8F4E-7D41-85BE-EFA86808E12B}" destId="{C9A12E1D-EA1B-CE4B-BBAB-93DD2E8AB6EF}" srcOrd="4" destOrd="0" presId="urn:microsoft.com/office/officeart/2009/3/layout/HorizontalOrganizationChart"/>
    <dgm:cxn modelId="{1D135D6F-44BC-427D-9A25-4DFDE1497C07}" type="presParOf" srcId="{697BB991-8F4E-7D41-85BE-EFA86808E12B}" destId="{0A93BC7A-1008-D848-A92A-0AA5BB22B97C}" srcOrd="5" destOrd="0" presId="urn:microsoft.com/office/officeart/2009/3/layout/HorizontalOrganizationChart"/>
    <dgm:cxn modelId="{81065670-660E-445A-813C-0D2F71957E06}" type="presParOf" srcId="{0A93BC7A-1008-D848-A92A-0AA5BB22B97C}" destId="{6CB442E1-37B0-6B40-964F-22DF7A92E869}" srcOrd="0" destOrd="0" presId="urn:microsoft.com/office/officeart/2009/3/layout/HorizontalOrganizationChart"/>
    <dgm:cxn modelId="{87B6F986-F22D-4566-B35B-08417C2D82D8}" type="presParOf" srcId="{6CB442E1-37B0-6B40-964F-22DF7A92E869}" destId="{A76BE7A1-74B1-D744-88D7-AD15EC0B96A8}" srcOrd="0" destOrd="0" presId="urn:microsoft.com/office/officeart/2009/3/layout/HorizontalOrganizationChart"/>
    <dgm:cxn modelId="{D019F69B-1817-4063-8FC7-B6ABDC5E9D97}" type="presParOf" srcId="{6CB442E1-37B0-6B40-964F-22DF7A92E869}" destId="{DC3404C4-80DB-9F46-89D7-0E31DDBF6FA3}" srcOrd="1" destOrd="0" presId="urn:microsoft.com/office/officeart/2009/3/layout/HorizontalOrganizationChart"/>
    <dgm:cxn modelId="{79A2A4FE-B931-4056-B09B-202F3025775D}" type="presParOf" srcId="{0A93BC7A-1008-D848-A92A-0AA5BB22B97C}" destId="{FEC34BAE-FA56-FF48-B575-4594D10C7FDB}" srcOrd="1" destOrd="0" presId="urn:microsoft.com/office/officeart/2009/3/layout/HorizontalOrganizationChart"/>
    <dgm:cxn modelId="{B6EE2610-C17A-4E2A-A694-480170DF69EF}" type="presParOf" srcId="{0A93BC7A-1008-D848-A92A-0AA5BB22B97C}" destId="{9CA8EF50-C3FB-4A41-ADFF-D9B6A084B7A1}" srcOrd="2" destOrd="0" presId="urn:microsoft.com/office/officeart/2009/3/layout/HorizontalOrganizationChart"/>
    <dgm:cxn modelId="{BA3E797F-A0B9-43CC-AC58-999250193FCC}" type="presParOf" srcId="{779250B7-50C5-3746-B9EA-43F15A7E8A06}" destId="{F75417C0-D2E8-0E4D-8E3C-AF4443FC6BA8}" srcOrd="2" destOrd="0" presId="urn:microsoft.com/office/officeart/2009/3/layout/HorizontalOrganizationChart"/>
    <dgm:cxn modelId="{0597037C-B8E4-4243-B078-C99283364321}" type="presParOf" srcId="{35907726-67C7-D945-86C7-95E2C53D1ECB}" destId="{81AF3DBF-69F0-B74E-8C48-9FC73C4BD72C}" srcOrd="2" destOrd="0" presId="urn:microsoft.com/office/officeart/2009/3/layout/HorizontalOrganizationChart"/>
    <dgm:cxn modelId="{708AD958-B627-456F-BBBE-B12B3B18434F}" type="presParOf" srcId="{E3A9639C-39D3-364A-80DF-FFB373081CFF}" destId="{9AE8D276-ADB2-A64F-9651-F2B493C67161}" srcOrd="2" destOrd="0" presId="urn:microsoft.com/office/officeart/2009/3/layout/HorizontalOrganizationChart"/>
    <dgm:cxn modelId="{9F21CB30-5D84-452D-ABED-693E814DA627}" type="presParOf" srcId="{D60897A9-F369-8144-ABD2-3B0F07639A6D}" destId="{1BD7E58C-96AF-1246-8AAF-C75974DCD696}" srcOrd="8" destOrd="0" presId="urn:microsoft.com/office/officeart/2009/3/layout/HorizontalOrganizationChart"/>
    <dgm:cxn modelId="{232324A2-26A4-4E35-9E68-8BCAB26E051D}" type="presParOf" srcId="{D60897A9-F369-8144-ABD2-3B0F07639A6D}" destId="{2F7E0ADB-D39F-404C-9A71-017EC6B0B395}" srcOrd="9" destOrd="0" presId="urn:microsoft.com/office/officeart/2009/3/layout/HorizontalOrganizationChart"/>
    <dgm:cxn modelId="{600D936A-9AA4-4282-B692-512B9B123AF8}" type="presParOf" srcId="{2F7E0ADB-D39F-404C-9A71-017EC6B0B395}" destId="{C020A893-604A-1B4B-B5AC-29EC25C1F162}" srcOrd="0" destOrd="0" presId="urn:microsoft.com/office/officeart/2009/3/layout/HorizontalOrganizationChart"/>
    <dgm:cxn modelId="{4B7E1018-354E-467B-998C-2D02EF544E70}" type="presParOf" srcId="{C020A893-604A-1B4B-B5AC-29EC25C1F162}" destId="{C6BEFAEE-8FDD-6244-B1DD-83FEE5F13529}" srcOrd="0" destOrd="0" presId="urn:microsoft.com/office/officeart/2009/3/layout/HorizontalOrganizationChart"/>
    <dgm:cxn modelId="{EF917082-9E9A-4691-84CD-91FFB1B6E605}" type="presParOf" srcId="{C020A893-604A-1B4B-B5AC-29EC25C1F162}" destId="{0D23120D-8BA2-3547-AC27-79FAFE7639D3}" srcOrd="1" destOrd="0" presId="urn:microsoft.com/office/officeart/2009/3/layout/HorizontalOrganizationChart"/>
    <dgm:cxn modelId="{38D9229F-2243-4E69-B869-E866E89C0FCA}" type="presParOf" srcId="{2F7E0ADB-D39F-404C-9A71-017EC6B0B395}" destId="{09C96A77-636B-E840-AFA4-A71A2A6193D5}" srcOrd="1" destOrd="0" presId="urn:microsoft.com/office/officeart/2009/3/layout/HorizontalOrganizationChart"/>
    <dgm:cxn modelId="{68455D2C-7D27-48AB-81FB-8FE66F155C75}" type="presParOf" srcId="{2F7E0ADB-D39F-404C-9A71-017EC6B0B395}" destId="{4DDF4BE5-1720-E847-A1E8-601746557FF8}" srcOrd="2" destOrd="0" presId="urn:microsoft.com/office/officeart/2009/3/layout/HorizontalOrganizationChart"/>
    <dgm:cxn modelId="{FC0AA33C-1384-4207-9AE7-139BB748F51B}" type="presParOf" srcId="{6F4938F1-015F-3443-8453-9897BB735428}" destId="{AECCC9C5-52EA-4C4A-8DD5-583824EA152B}" srcOrd="2" destOrd="0" presId="urn:microsoft.com/office/officeart/2009/3/layout/HorizontalOrganizationChart"/>
    <dgm:cxn modelId="{AE3707E6-976B-4F12-A721-7AB25B3E8F00}" type="presParOf" srcId="{FD58E781-1567-0446-AA0B-CB619F0D9350}" destId="{2233D16C-B8DF-9147-B8B7-2C3300F74A9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4B493-3BBE-2A49-84C9-42B34B27847A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7BFEDE6C-9607-594B-AC8C-1507C7955511}">
      <dgm:prSet phldrT="[텍스트]" custT="1"/>
      <dgm:spPr/>
      <dgm:t>
        <a:bodyPr/>
        <a:lstStyle/>
        <a:p>
          <a:pPr latinLnBrk="1"/>
          <a:r>
            <a:rPr lang="en-US" altLang="ko-KR" sz="1400" dirty="0" err="1"/>
            <a:t>UserId</a:t>
          </a:r>
          <a:endParaRPr lang="ko-KR" altLang="en-US" sz="1400" dirty="0"/>
        </a:p>
      </dgm:t>
    </dgm:pt>
    <dgm:pt modelId="{18E9A9A1-CC11-494E-A530-A9DECAECF4FB}" type="parTrans" cxnId="{8FA42B10-1A6F-A941-AF96-0A25A7226388}">
      <dgm:prSet/>
      <dgm:spPr/>
      <dgm:t>
        <a:bodyPr/>
        <a:lstStyle/>
        <a:p>
          <a:pPr latinLnBrk="1"/>
          <a:endParaRPr lang="ko-KR" altLang="en-US" sz="1400"/>
        </a:p>
      </dgm:t>
    </dgm:pt>
    <dgm:pt modelId="{A1FE0278-EB30-674A-9E95-09BC8B7E66EB}" type="sibTrans" cxnId="{8FA42B10-1A6F-A941-AF96-0A25A7226388}">
      <dgm:prSet/>
      <dgm:spPr/>
      <dgm:t>
        <a:bodyPr/>
        <a:lstStyle/>
        <a:p>
          <a:pPr latinLnBrk="1"/>
          <a:endParaRPr lang="ko-KR" altLang="en-US" sz="1400"/>
        </a:p>
      </dgm:t>
    </dgm:pt>
    <dgm:pt modelId="{C413FA9F-9239-9847-BEE7-823B38DB5BF0}">
      <dgm:prSet phldrT="[텍스트]" custT="1"/>
      <dgm:spPr/>
      <dgm:t>
        <a:bodyPr/>
        <a:lstStyle/>
        <a:p>
          <a:pPr latinLnBrk="1"/>
          <a:r>
            <a:rPr lang="en-US" altLang="ko-KR" sz="1400" dirty="0" err="1"/>
            <a:t>brandRate</a:t>
          </a:r>
          <a:endParaRPr lang="en-US" altLang="ko-KR" sz="1400" dirty="0"/>
        </a:p>
      </dgm:t>
    </dgm:pt>
    <dgm:pt modelId="{E9249ABB-830D-D94B-8EE8-FAE30579D6C1}" type="parTrans" cxnId="{DD2E1253-0516-6048-B4D6-259474024A27}">
      <dgm:prSet/>
      <dgm:spPr/>
      <dgm:t>
        <a:bodyPr/>
        <a:lstStyle/>
        <a:p>
          <a:pPr latinLnBrk="1"/>
          <a:endParaRPr lang="ko-KR" altLang="en-US" sz="1400"/>
        </a:p>
      </dgm:t>
    </dgm:pt>
    <dgm:pt modelId="{B8184BEC-A3D3-E64F-971E-5763000A5EE2}" type="sibTrans" cxnId="{DD2E1253-0516-6048-B4D6-259474024A27}">
      <dgm:prSet/>
      <dgm:spPr/>
      <dgm:t>
        <a:bodyPr/>
        <a:lstStyle/>
        <a:p>
          <a:pPr latinLnBrk="1"/>
          <a:endParaRPr lang="ko-KR" altLang="en-US" sz="1400"/>
        </a:p>
      </dgm:t>
    </dgm:pt>
    <dgm:pt modelId="{E6D93D8B-CE71-1B44-A963-36DA1BA22119}">
      <dgm:prSet phldrT="[텍스트]" custT="1"/>
      <dgm:spPr/>
      <dgm:t>
        <a:bodyPr/>
        <a:lstStyle/>
        <a:p>
          <a:pPr latinLnBrk="1"/>
          <a:r>
            <a:rPr lang="en-US" altLang="ko-KR" sz="1400" dirty="0"/>
            <a:t>8 seconds</a:t>
          </a:r>
        </a:p>
      </dgm:t>
    </dgm:pt>
    <dgm:pt modelId="{3E37A2D7-6D82-8E41-AFD8-DEF4867623AA}" type="parTrans" cxnId="{E41BBB02-38C9-4049-B5F6-979FE0EEC55A}">
      <dgm:prSet/>
      <dgm:spPr/>
      <dgm:t>
        <a:bodyPr/>
        <a:lstStyle/>
        <a:p>
          <a:pPr latinLnBrk="1"/>
          <a:endParaRPr lang="ko-KR" altLang="en-US" sz="1400"/>
        </a:p>
      </dgm:t>
    </dgm:pt>
    <dgm:pt modelId="{F6F70453-850C-5F40-A513-5D11CF2C4028}" type="sibTrans" cxnId="{E41BBB02-38C9-4049-B5F6-979FE0EEC55A}">
      <dgm:prSet/>
      <dgm:spPr/>
      <dgm:t>
        <a:bodyPr/>
        <a:lstStyle/>
        <a:p>
          <a:pPr latinLnBrk="1"/>
          <a:endParaRPr lang="ko-KR" altLang="en-US" sz="1400"/>
        </a:p>
      </dgm:t>
    </dgm:pt>
    <dgm:pt modelId="{1444E1BC-FD2A-E14E-AF76-5775DA2FA044}">
      <dgm:prSet custT="1"/>
      <dgm:spPr/>
      <dgm:t>
        <a:bodyPr/>
        <a:lstStyle/>
        <a:p>
          <a:pPr latinLnBrk="1"/>
          <a:r>
            <a:rPr lang="en-US" altLang="ko-KR" sz="1400" dirty="0"/>
            <a:t>…</a:t>
          </a:r>
          <a:endParaRPr lang="ko-KR" altLang="en-US" sz="1400" dirty="0"/>
        </a:p>
      </dgm:t>
    </dgm:pt>
    <dgm:pt modelId="{DE3A6BA3-9CD1-1E4E-8E3B-A1707C942582}" type="parTrans" cxnId="{86C8D85B-79DE-8448-B3D6-D088CC86346B}">
      <dgm:prSet/>
      <dgm:spPr/>
      <dgm:t>
        <a:bodyPr/>
        <a:lstStyle/>
        <a:p>
          <a:pPr latinLnBrk="1"/>
          <a:endParaRPr lang="ko-KR" altLang="en-US" sz="1400"/>
        </a:p>
      </dgm:t>
    </dgm:pt>
    <dgm:pt modelId="{D4681601-10A2-B442-9E3C-A32268E1BDBC}" type="sibTrans" cxnId="{86C8D85B-79DE-8448-B3D6-D088CC86346B}">
      <dgm:prSet/>
      <dgm:spPr/>
      <dgm:t>
        <a:bodyPr/>
        <a:lstStyle/>
        <a:p>
          <a:pPr latinLnBrk="1"/>
          <a:endParaRPr lang="ko-KR" altLang="en-US" sz="1400"/>
        </a:p>
      </dgm:t>
    </dgm:pt>
    <dgm:pt modelId="{4D678D51-CA99-2E4E-8A8C-B29A52973556}">
      <dgm:prSet custT="1"/>
      <dgm:spPr/>
      <dgm:t>
        <a:bodyPr/>
        <a:lstStyle/>
        <a:p>
          <a:pPr latinLnBrk="1"/>
          <a:r>
            <a:rPr lang="en-US" altLang="en-US" sz="900" dirty="0"/>
            <a:t>ZWILLING J.A.HENCKELS</a:t>
          </a:r>
          <a:endParaRPr lang="ko-KR" altLang="en-US" sz="900" dirty="0"/>
        </a:p>
      </dgm:t>
    </dgm:pt>
    <dgm:pt modelId="{040FC7E0-E2EF-6A41-A451-8B5112C8ECDB}" type="parTrans" cxnId="{1D5779D6-34EC-6842-A8D9-9161073AFC27}">
      <dgm:prSet/>
      <dgm:spPr/>
      <dgm:t>
        <a:bodyPr/>
        <a:lstStyle/>
        <a:p>
          <a:pPr latinLnBrk="1"/>
          <a:endParaRPr lang="ko-KR" altLang="en-US" sz="1400"/>
        </a:p>
      </dgm:t>
    </dgm:pt>
    <dgm:pt modelId="{3DEFF42C-3F8F-BF43-8C1C-67FA5123CDE5}" type="sibTrans" cxnId="{1D5779D6-34EC-6842-A8D9-9161073AFC27}">
      <dgm:prSet/>
      <dgm:spPr/>
      <dgm:t>
        <a:bodyPr/>
        <a:lstStyle/>
        <a:p>
          <a:pPr latinLnBrk="1"/>
          <a:endParaRPr lang="ko-KR" altLang="en-US" sz="1400"/>
        </a:p>
      </dgm:t>
    </dgm:pt>
    <dgm:pt modelId="{F968B9E6-E6B5-AD47-B8CC-F62DB282329D}">
      <dgm:prSet custT="1"/>
      <dgm:spPr/>
      <dgm:t>
        <a:bodyPr/>
        <a:lstStyle/>
        <a:p>
          <a:pPr latinLnBrk="1"/>
          <a:r>
            <a:rPr lang="en-US" altLang="ko-KR" sz="1400" dirty="0"/>
            <a:t>rate</a:t>
          </a:r>
          <a:endParaRPr lang="ko-KR" altLang="en-US" sz="1400" dirty="0"/>
        </a:p>
      </dgm:t>
    </dgm:pt>
    <dgm:pt modelId="{CD12CCE1-505A-B242-9C42-9859B42A8A2A}" type="parTrans" cxnId="{038FC04E-33D7-1B44-8239-CFF2F2F0A1AD}">
      <dgm:prSet/>
      <dgm:spPr/>
      <dgm:t>
        <a:bodyPr/>
        <a:lstStyle/>
        <a:p>
          <a:pPr latinLnBrk="1"/>
          <a:endParaRPr lang="ko-KR" altLang="en-US" sz="1400"/>
        </a:p>
      </dgm:t>
    </dgm:pt>
    <dgm:pt modelId="{E311A24C-6FC0-734D-BDC9-5055ABF28EDC}" type="sibTrans" cxnId="{038FC04E-33D7-1B44-8239-CFF2F2F0A1AD}">
      <dgm:prSet/>
      <dgm:spPr/>
      <dgm:t>
        <a:bodyPr/>
        <a:lstStyle/>
        <a:p>
          <a:pPr latinLnBrk="1"/>
          <a:endParaRPr lang="ko-KR" altLang="en-US" sz="1400"/>
        </a:p>
      </dgm:t>
    </dgm:pt>
    <dgm:pt modelId="{35FE932A-B4E3-9148-AB09-4E7F4D0497DB}">
      <dgm:prSet custT="1"/>
      <dgm:spPr/>
      <dgm:t>
        <a:bodyPr/>
        <a:lstStyle/>
        <a:p>
          <a:pPr latinLnBrk="1"/>
          <a:r>
            <a:rPr lang="en-US" altLang="ko-KR" sz="1400" dirty="0"/>
            <a:t>User</a:t>
          </a:r>
          <a:endParaRPr lang="ko-KR" altLang="en-US" sz="1400" dirty="0"/>
        </a:p>
      </dgm:t>
    </dgm:pt>
    <dgm:pt modelId="{3854AF2F-026D-134C-AF9D-BD485085F2E0}" type="parTrans" cxnId="{7A9BC0EC-717C-E14A-86DA-C0D8A015092A}">
      <dgm:prSet/>
      <dgm:spPr/>
      <dgm:t>
        <a:bodyPr/>
        <a:lstStyle/>
        <a:p>
          <a:pPr latinLnBrk="1"/>
          <a:endParaRPr lang="ko-KR" altLang="en-US" sz="1400"/>
        </a:p>
      </dgm:t>
    </dgm:pt>
    <dgm:pt modelId="{A14EF4AA-588E-274D-9657-07D6E38D94D8}" type="sibTrans" cxnId="{7A9BC0EC-717C-E14A-86DA-C0D8A015092A}">
      <dgm:prSet/>
      <dgm:spPr/>
      <dgm:t>
        <a:bodyPr/>
        <a:lstStyle/>
        <a:p>
          <a:pPr latinLnBrk="1"/>
          <a:endParaRPr lang="ko-KR" altLang="en-US" sz="1400"/>
        </a:p>
      </dgm:t>
    </dgm:pt>
    <dgm:pt modelId="{3818266B-75C1-124C-8BEB-726DDDAE8E25}">
      <dgm:prSet custT="1"/>
      <dgm:spPr/>
      <dgm:t>
        <a:bodyPr/>
        <a:lstStyle/>
        <a:p>
          <a:pPr latinLnBrk="1"/>
          <a:r>
            <a:rPr lang="en-US" altLang="ko-KR" sz="1400" dirty="0"/>
            <a:t>Path</a:t>
          </a:r>
          <a:endParaRPr lang="ko-KR" altLang="en-US" sz="1400" dirty="0"/>
        </a:p>
      </dgm:t>
    </dgm:pt>
    <dgm:pt modelId="{D5C06307-5956-3E49-B88C-6EE264BA2759}" type="parTrans" cxnId="{C175D267-7BCA-A34C-A623-7C59D020CEE7}">
      <dgm:prSet/>
      <dgm:spPr/>
      <dgm:t>
        <a:bodyPr/>
        <a:lstStyle/>
        <a:p>
          <a:pPr latinLnBrk="1"/>
          <a:endParaRPr lang="ko-KR" altLang="en-US" sz="1400"/>
        </a:p>
      </dgm:t>
    </dgm:pt>
    <dgm:pt modelId="{C61486C6-6071-8749-B857-30DF1A480A13}" type="sibTrans" cxnId="{C175D267-7BCA-A34C-A623-7C59D020CEE7}">
      <dgm:prSet/>
      <dgm:spPr/>
      <dgm:t>
        <a:bodyPr/>
        <a:lstStyle/>
        <a:p>
          <a:pPr latinLnBrk="1"/>
          <a:endParaRPr lang="ko-KR" altLang="en-US" sz="1400"/>
        </a:p>
      </dgm:t>
    </dgm:pt>
    <dgm:pt modelId="{8F71BE28-9264-0A43-BE99-CC33D354B3FD}">
      <dgm:prSet custT="1"/>
      <dgm:spPr/>
      <dgm:t>
        <a:bodyPr/>
        <a:lstStyle/>
        <a:p>
          <a:pPr latinLnBrk="1"/>
          <a:r>
            <a:rPr lang="en-US" altLang="ko-KR" sz="1400" dirty="0"/>
            <a:t>Age</a:t>
          </a:r>
        </a:p>
      </dgm:t>
    </dgm:pt>
    <dgm:pt modelId="{34F27715-E82E-1B46-812E-AEE4E9EF1A4F}" type="parTrans" cxnId="{B6880768-3F19-5043-A17F-95FEF1D682EF}">
      <dgm:prSet/>
      <dgm:spPr/>
      <dgm:t>
        <a:bodyPr/>
        <a:lstStyle/>
        <a:p>
          <a:pPr latinLnBrk="1"/>
          <a:endParaRPr lang="ko-KR" altLang="en-US" sz="1400"/>
        </a:p>
      </dgm:t>
    </dgm:pt>
    <dgm:pt modelId="{513DDDB0-287F-0146-8335-B837E8BCB3D4}" type="sibTrans" cxnId="{B6880768-3F19-5043-A17F-95FEF1D682EF}">
      <dgm:prSet/>
      <dgm:spPr/>
      <dgm:t>
        <a:bodyPr/>
        <a:lstStyle/>
        <a:p>
          <a:pPr latinLnBrk="1"/>
          <a:endParaRPr lang="ko-KR" altLang="en-US" sz="1400"/>
        </a:p>
      </dgm:t>
    </dgm:pt>
    <dgm:pt modelId="{4314635F-E9DC-534B-B148-AB54561EF29C}">
      <dgm:prSet custT="1"/>
      <dgm:spPr/>
      <dgm:t>
        <a:bodyPr/>
        <a:lstStyle/>
        <a:p>
          <a:pPr latinLnBrk="1"/>
          <a:r>
            <a:rPr lang="en-US" altLang="ko-KR" sz="1400" dirty="0"/>
            <a:t>name</a:t>
          </a:r>
          <a:endParaRPr lang="ko-KR" altLang="en-US" sz="1400" dirty="0"/>
        </a:p>
      </dgm:t>
    </dgm:pt>
    <dgm:pt modelId="{4FD666AB-71BC-ED47-ABFB-F658CD358B0A}" type="parTrans" cxnId="{341545DA-5CE4-BD45-9E82-55C4402604E4}">
      <dgm:prSet/>
      <dgm:spPr/>
      <dgm:t>
        <a:bodyPr/>
        <a:lstStyle/>
        <a:p>
          <a:pPr latinLnBrk="1"/>
          <a:endParaRPr lang="ko-KR" altLang="en-US" sz="1400"/>
        </a:p>
      </dgm:t>
    </dgm:pt>
    <dgm:pt modelId="{DBA53143-C342-1144-A71C-FF4493578005}" type="sibTrans" cxnId="{341545DA-5CE4-BD45-9E82-55C4402604E4}">
      <dgm:prSet/>
      <dgm:spPr/>
      <dgm:t>
        <a:bodyPr/>
        <a:lstStyle/>
        <a:p>
          <a:pPr latinLnBrk="1"/>
          <a:endParaRPr lang="ko-KR" altLang="en-US" sz="1400"/>
        </a:p>
      </dgm:t>
    </dgm:pt>
    <dgm:pt modelId="{406253EE-3978-0C40-ADB6-92AEEF0ADB56}">
      <dgm:prSet custT="1"/>
      <dgm:spPr/>
      <dgm:t>
        <a:bodyPr/>
        <a:lstStyle/>
        <a:p>
          <a:pPr latinLnBrk="1"/>
          <a:r>
            <a:rPr lang="en-US" altLang="ko-KR" sz="1400" dirty="0"/>
            <a:t>password</a:t>
          </a:r>
          <a:endParaRPr lang="ko-KR" altLang="en-US" sz="1400" dirty="0"/>
        </a:p>
      </dgm:t>
    </dgm:pt>
    <dgm:pt modelId="{977F01D6-34AA-0744-9AE8-6E6C73FB20E2}" type="parTrans" cxnId="{BF5E1B3F-4AAC-F040-AE92-DC92CFFB381E}">
      <dgm:prSet/>
      <dgm:spPr/>
      <dgm:t>
        <a:bodyPr/>
        <a:lstStyle/>
        <a:p>
          <a:pPr latinLnBrk="1"/>
          <a:endParaRPr lang="ko-KR" altLang="en-US" sz="1400"/>
        </a:p>
      </dgm:t>
    </dgm:pt>
    <dgm:pt modelId="{9A9708DF-1DBD-BA4B-A245-4A11D3CBE0DD}" type="sibTrans" cxnId="{BF5E1B3F-4AAC-F040-AE92-DC92CFFB381E}">
      <dgm:prSet/>
      <dgm:spPr/>
      <dgm:t>
        <a:bodyPr/>
        <a:lstStyle/>
        <a:p>
          <a:pPr latinLnBrk="1"/>
          <a:endParaRPr lang="ko-KR" altLang="en-US" sz="1400"/>
        </a:p>
      </dgm:t>
    </dgm:pt>
    <dgm:pt modelId="{0D6DF4C2-692B-B044-B9B6-82672D8D71B1}">
      <dgm:prSet custT="1"/>
      <dgm:spPr/>
      <dgm:t>
        <a:bodyPr/>
        <a:lstStyle/>
        <a:p>
          <a:pPr latinLnBrk="1"/>
          <a:r>
            <a:rPr lang="en-US" altLang="ko-KR" sz="1400" dirty="0" err="1"/>
            <a:t>pathsize</a:t>
          </a:r>
          <a:endParaRPr lang="ko-KR" altLang="en-US" sz="1400" dirty="0"/>
        </a:p>
      </dgm:t>
    </dgm:pt>
    <dgm:pt modelId="{C864D9D0-61E4-9E49-94B9-EA21827DAF6F}" type="parTrans" cxnId="{7F6CF7C6-C848-0D4C-995B-434B5B3CC033}">
      <dgm:prSet/>
      <dgm:spPr/>
      <dgm:t>
        <a:bodyPr/>
        <a:lstStyle/>
        <a:p>
          <a:pPr latinLnBrk="1"/>
          <a:endParaRPr lang="ko-KR" altLang="en-US" sz="1400"/>
        </a:p>
      </dgm:t>
    </dgm:pt>
    <dgm:pt modelId="{DB996141-153E-F645-8B29-596B54AFB060}" type="sibTrans" cxnId="{7F6CF7C6-C848-0D4C-995B-434B5B3CC033}">
      <dgm:prSet/>
      <dgm:spPr/>
      <dgm:t>
        <a:bodyPr/>
        <a:lstStyle/>
        <a:p>
          <a:pPr latinLnBrk="1"/>
          <a:endParaRPr lang="ko-KR" altLang="en-US" sz="1400"/>
        </a:p>
      </dgm:t>
    </dgm:pt>
    <dgm:pt modelId="{4E3EE4D4-ADC4-9148-B779-278A4729D58B}">
      <dgm:prSet custT="1"/>
      <dgm:spPr/>
      <dgm:t>
        <a:bodyPr/>
        <a:lstStyle/>
        <a:p>
          <a:pPr latinLnBrk="1"/>
          <a:r>
            <a:rPr lang="en-US" altLang="ko-KR" sz="1400" dirty="0" err="1"/>
            <a:t>preferbrand</a:t>
          </a:r>
          <a:endParaRPr lang="ko-KR" altLang="en-US" sz="1400" dirty="0"/>
        </a:p>
      </dgm:t>
    </dgm:pt>
    <dgm:pt modelId="{862A6FBA-03F8-124F-84E2-A0F26C4B399E}" type="parTrans" cxnId="{ED8C3CA3-0DA9-9B44-BFC0-956A840CB06C}">
      <dgm:prSet/>
      <dgm:spPr/>
      <dgm:t>
        <a:bodyPr/>
        <a:lstStyle/>
        <a:p>
          <a:pPr latinLnBrk="1"/>
          <a:endParaRPr lang="ko-KR" altLang="en-US" sz="1400"/>
        </a:p>
      </dgm:t>
    </dgm:pt>
    <dgm:pt modelId="{9B2D0A22-8823-5B4F-B6A5-7BAED6120A92}" type="sibTrans" cxnId="{ED8C3CA3-0DA9-9B44-BFC0-956A840CB06C}">
      <dgm:prSet/>
      <dgm:spPr/>
      <dgm:t>
        <a:bodyPr/>
        <a:lstStyle/>
        <a:p>
          <a:pPr latinLnBrk="1"/>
          <a:endParaRPr lang="ko-KR" altLang="en-US" sz="1400"/>
        </a:p>
      </dgm:t>
    </dgm:pt>
    <dgm:pt modelId="{F0D94520-3014-A148-ABB2-892F03F0C90E}">
      <dgm:prSet custT="1"/>
      <dgm:spPr/>
      <dgm:t>
        <a:bodyPr/>
        <a:lstStyle/>
        <a:p>
          <a:pPr latinLnBrk="1"/>
          <a:r>
            <a:rPr lang="en-US" altLang="ko-KR" sz="1400" dirty="0"/>
            <a:t>sex</a:t>
          </a:r>
          <a:endParaRPr lang="ko-KR" altLang="en-US" sz="1400" dirty="0"/>
        </a:p>
      </dgm:t>
    </dgm:pt>
    <dgm:pt modelId="{217BEFBC-0DA9-0E44-9000-C1C67F543204}" type="parTrans" cxnId="{C3111A71-7479-9346-84DA-FAB6C88A2EBA}">
      <dgm:prSet/>
      <dgm:spPr/>
      <dgm:t>
        <a:bodyPr/>
        <a:lstStyle/>
        <a:p>
          <a:pPr latinLnBrk="1"/>
          <a:endParaRPr lang="ko-KR" altLang="en-US" sz="1400"/>
        </a:p>
      </dgm:t>
    </dgm:pt>
    <dgm:pt modelId="{F2AE703B-D498-6840-9E4A-DACA7E8544A4}" type="sibTrans" cxnId="{C3111A71-7479-9346-84DA-FAB6C88A2EBA}">
      <dgm:prSet/>
      <dgm:spPr/>
      <dgm:t>
        <a:bodyPr/>
        <a:lstStyle/>
        <a:p>
          <a:pPr latinLnBrk="1"/>
          <a:endParaRPr lang="ko-KR" altLang="en-US" sz="1400"/>
        </a:p>
      </dgm:t>
    </dgm:pt>
    <dgm:pt modelId="{2374D6DB-4E62-5747-BC86-360E2BC24B16}">
      <dgm:prSet custT="1"/>
      <dgm:spPr/>
      <dgm:t>
        <a:bodyPr/>
        <a:lstStyle/>
        <a:p>
          <a:pPr latinLnBrk="1"/>
          <a:r>
            <a:rPr lang="en-US" altLang="ko-KR" sz="1400" dirty="0" err="1"/>
            <a:t>nonpreferbrand</a:t>
          </a:r>
          <a:endParaRPr lang="ko-KR" altLang="en-US" sz="1400" dirty="0"/>
        </a:p>
      </dgm:t>
    </dgm:pt>
    <dgm:pt modelId="{2D023EE7-9AD3-8641-94C7-68F929EB9806}" type="parTrans" cxnId="{778122DA-3B76-ED42-A155-93588EE45C15}">
      <dgm:prSet/>
      <dgm:spPr/>
      <dgm:t>
        <a:bodyPr/>
        <a:lstStyle/>
        <a:p>
          <a:pPr latinLnBrk="1"/>
          <a:endParaRPr lang="ko-KR" altLang="en-US" sz="1400"/>
        </a:p>
      </dgm:t>
    </dgm:pt>
    <dgm:pt modelId="{B3183431-F3DB-C44E-B67E-66CE4D27932D}" type="sibTrans" cxnId="{778122DA-3B76-ED42-A155-93588EE45C15}">
      <dgm:prSet/>
      <dgm:spPr/>
      <dgm:t>
        <a:bodyPr/>
        <a:lstStyle/>
        <a:p>
          <a:pPr latinLnBrk="1"/>
          <a:endParaRPr lang="ko-KR" altLang="en-US" sz="1400"/>
        </a:p>
      </dgm:t>
    </dgm:pt>
    <dgm:pt modelId="{C10786AC-9D79-F248-A362-F801C00DF6C2}">
      <dgm:prSet custT="1"/>
      <dgm:spPr/>
      <dgm:t>
        <a:bodyPr/>
        <a:lstStyle/>
        <a:p>
          <a:pPr latinLnBrk="1"/>
          <a:r>
            <a:rPr lang="en-US" altLang="ko-KR" sz="1400" dirty="0"/>
            <a:t>1</a:t>
          </a:r>
          <a:endParaRPr lang="ko-KR" altLang="en-US" sz="1400" dirty="0"/>
        </a:p>
      </dgm:t>
    </dgm:pt>
    <dgm:pt modelId="{FE44331C-D25F-6842-B86E-D273068F961F}" type="parTrans" cxnId="{61650A81-D219-CA49-8F81-F36CA73BF022}">
      <dgm:prSet/>
      <dgm:spPr/>
      <dgm:t>
        <a:bodyPr/>
        <a:lstStyle/>
        <a:p>
          <a:pPr latinLnBrk="1"/>
          <a:endParaRPr lang="ko-KR" altLang="en-US" sz="1400"/>
        </a:p>
      </dgm:t>
    </dgm:pt>
    <dgm:pt modelId="{A6A8C224-FAC1-344E-BD8B-33E77911A696}" type="sibTrans" cxnId="{61650A81-D219-CA49-8F81-F36CA73BF022}">
      <dgm:prSet/>
      <dgm:spPr/>
      <dgm:t>
        <a:bodyPr/>
        <a:lstStyle/>
        <a:p>
          <a:pPr latinLnBrk="1"/>
          <a:endParaRPr lang="ko-KR" altLang="en-US" sz="1400"/>
        </a:p>
      </dgm:t>
    </dgm:pt>
    <dgm:pt modelId="{C9D8F1ED-4DD2-4E4E-BC8C-79C3620BE188}">
      <dgm:prSet custT="1"/>
      <dgm:spPr/>
      <dgm:t>
        <a:bodyPr/>
        <a:lstStyle/>
        <a:p>
          <a:pPr latinLnBrk="1"/>
          <a:r>
            <a:rPr lang="en-US" altLang="ko-KR" sz="1400" dirty="0"/>
            <a:t>…</a:t>
          </a:r>
          <a:endParaRPr lang="ko-KR" altLang="en-US" sz="1400" dirty="0"/>
        </a:p>
      </dgm:t>
    </dgm:pt>
    <dgm:pt modelId="{590C5DF5-D59F-BF47-800F-4EF850ADE79A}" type="parTrans" cxnId="{CDEBE7DB-D403-BE43-BEE4-5BCD71006B02}">
      <dgm:prSet/>
      <dgm:spPr/>
      <dgm:t>
        <a:bodyPr/>
        <a:lstStyle/>
        <a:p>
          <a:pPr latinLnBrk="1"/>
          <a:endParaRPr lang="ko-KR" altLang="en-US" sz="1400"/>
        </a:p>
      </dgm:t>
    </dgm:pt>
    <dgm:pt modelId="{63D55FB2-C73C-1244-9C8F-673A98107DB0}" type="sibTrans" cxnId="{CDEBE7DB-D403-BE43-BEE4-5BCD71006B02}">
      <dgm:prSet/>
      <dgm:spPr/>
      <dgm:t>
        <a:bodyPr/>
        <a:lstStyle/>
        <a:p>
          <a:pPr latinLnBrk="1"/>
          <a:endParaRPr lang="ko-KR" altLang="en-US" sz="1400"/>
        </a:p>
      </dgm:t>
    </dgm:pt>
    <dgm:pt modelId="{44E06AC3-CAAD-6A47-B81E-52FC2722669E}">
      <dgm:prSet custT="1"/>
      <dgm:spPr/>
      <dgm:t>
        <a:bodyPr/>
        <a:lstStyle/>
        <a:p>
          <a:pPr latinLnBrk="1"/>
          <a:r>
            <a:rPr lang="en-US" altLang="ko-KR" sz="1400" dirty="0"/>
            <a:t>brand</a:t>
          </a:r>
          <a:endParaRPr lang="ko-KR" altLang="en-US" sz="1400" dirty="0"/>
        </a:p>
      </dgm:t>
    </dgm:pt>
    <dgm:pt modelId="{F81B2736-CB54-1E49-9A70-86A22FF0B63D}" type="parTrans" cxnId="{477F04C5-571D-604E-BE7A-23699619D2CF}">
      <dgm:prSet/>
      <dgm:spPr/>
      <dgm:t>
        <a:bodyPr/>
        <a:lstStyle/>
        <a:p>
          <a:pPr latinLnBrk="1"/>
          <a:endParaRPr lang="ko-KR" altLang="en-US" sz="1400"/>
        </a:p>
      </dgm:t>
    </dgm:pt>
    <dgm:pt modelId="{B7C7560A-9984-4D4E-B789-D6EEA91C6D58}" type="sibTrans" cxnId="{477F04C5-571D-604E-BE7A-23699619D2CF}">
      <dgm:prSet/>
      <dgm:spPr/>
      <dgm:t>
        <a:bodyPr/>
        <a:lstStyle/>
        <a:p>
          <a:pPr latinLnBrk="1"/>
          <a:endParaRPr lang="ko-KR" altLang="en-US" sz="1400"/>
        </a:p>
      </dgm:t>
    </dgm:pt>
    <dgm:pt modelId="{8D00831D-746E-D74D-BEF2-99979750FD8C}">
      <dgm:prSet custT="1"/>
      <dgm:spPr/>
      <dgm:t>
        <a:bodyPr/>
        <a:lstStyle/>
        <a:p>
          <a:pPr latinLnBrk="1"/>
          <a:r>
            <a:rPr lang="en-US" altLang="ko-KR" sz="1400" dirty="0"/>
            <a:t>1</a:t>
          </a:r>
          <a:endParaRPr lang="ko-KR" altLang="en-US" sz="1400" dirty="0"/>
        </a:p>
      </dgm:t>
    </dgm:pt>
    <dgm:pt modelId="{DAB1AC52-F76D-8043-9E4F-3371A0E72BD0}" type="parTrans" cxnId="{D62D4788-4D64-4F4B-B453-494BEBC0E7FB}">
      <dgm:prSet/>
      <dgm:spPr/>
      <dgm:t>
        <a:bodyPr/>
        <a:lstStyle/>
        <a:p>
          <a:pPr latinLnBrk="1"/>
          <a:endParaRPr lang="ko-KR" altLang="en-US" sz="1400"/>
        </a:p>
      </dgm:t>
    </dgm:pt>
    <dgm:pt modelId="{50DA6BF4-6563-9248-BBB3-F0C098881922}" type="sibTrans" cxnId="{D62D4788-4D64-4F4B-B453-494BEBC0E7FB}">
      <dgm:prSet/>
      <dgm:spPr/>
      <dgm:t>
        <a:bodyPr/>
        <a:lstStyle/>
        <a:p>
          <a:pPr latinLnBrk="1"/>
          <a:endParaRPr lang="ko-KR" altLang="en-US" sz="1400"/>
        </a:p>
      </dgm:t>
    </dgm:pt>
    <dgm:pt modelId="{8F4D16E3-415C-9540-8BA7-FE5E6948FC8D}">
      <dgm:prSet custT="1"/>
      <dgm:spPr/>
      <dgm:t>
        <a:bodyPr/>
        <a:lstStyle/>
        <a:p>
          <a:pPr latinLnBrk="1"/>
          <a:r>
            <a:rPr lang="en-US" altLang="ko-KR" sz="1400" dirty="0" err="1"/>
            <a:t>brandname</a:t>
          </a:r>
          <a:endParaRPr lang="ko-KR" altLang="en-US" sz="1400" dirty="0"/>
        </a:p>
      </dgm:t>
    </dgm:pt>
    <dgm:pt modelId="{00C9BDDF-1DB4-594A-9898-BA2322E91F8F}" type="parTrans" cxnId="{E8FFDDF0-AAEC-3E43-993B-CD690C817373}">
      <dgm:prSet/>
      <dgm:spPr/>
      <dgm:t>
        <a:bodyPr/>
        <a:lstStyle/>
        <a:p>
          <a:pPr latinLnBrk="1"/>
          <a:endParaRPr lang="ko-KR" altLang="en-US" sz="1400"/>
        </a:p>
      </dgm:t>
    </dgm:pt>
    <dgm:pt modelId="{8023BF6C-2FDA-DF4B-9D6A-6C895ADD6EA6}" type="sibTrans" cxnId="{E8FFDDF0-AAEC-3E43-993B-CD690C817373}">
      <dgm:prSet/>
      <dgm:spPr/>
      <dgm:t>
        <a:bodyPr/>
        <a:lstStyle/>
        <a:p>
          <a:pPr latinLnBrk="1"/>
          <a:endParaRPr lang="ko-KR" altLang="en-US" sz="1400"/>
        </a:p>
      </dgm:t>
    </dgm:pt>
    <dgm:pt modelId="{F37011CD-1EDC-AE4E-89D5-1BEC4DD72507}">
      <dgm:prSet custT="1"/>
      <dgm:spPr/>
      <dgm:t>
        <a:bodyPr/>
        <a:lstStyle/>
        <a:p>
          <a:pPr latinLnBrk="1"/>
          <a:r>
            <a:rPr lang="en-US" altLang="ko-KR" sz="1400" dirty="0"/>
            <a:t>bought</a:t>
          </a:r>
          <a:endParaRPr lang="ko-KR" altLang="en-US" sz="1400" dirty="0"/>
        </a:p>
      </dgm:t>
    </dgm:pt>
    <dgm:pt modelId="{83B450A5-9E16-B245-B630-2A4789C18D9C}" type="parTrans" cxnId="{B607E0B6-ADCE-514A-8096-B8AC323D08F3}">
      <dgm:prSet/>
      <dgm:spPr/>
      <dgm:t>
        <a:bodyPr/>
        <a:lstStyle/>
        <a:p>
          <a:pPr latinLnBrk="1"/>
          <a:endParaRPr lang="ko-KR" altLang="en-US" sz="1400"/>
        </a:p>
      </dgm:t>
    </dgm:pt>
    <dgm:pt modelId="{8457AB30-ED68-114B-9CF1-481F4BC0A2C4}" type="sibTrans" cxnId="{B607E0B6-ADCE-514A-8096-B8AC323D08F3}">
      <dgm:prSet/>
      <dgm:spPr/>
      <dgm:t>
        <a:bodyPr/>
        <a:lstStyle/>
        <a:p>
          <a:pPr latinLnBrk="1"/>
          <a:endParaRPr lang="ko-KR" altLang="en-US" sz="1400"/>
        </a:p>
      </dgm:t>
    </dgm:pt>
    <dgm:pt modelId="{854F7B39-4035-414E-AC18-03A22D801936}">
      <dgm:prSet custT="1"/>
      <dgm:spPr/>
      <dgm:t>
        <a:bodyPr/>
        <a:lstStyle/>
        <a:p>
          <a:pPr latinLnBrk="1"/>
          <a:r>
            <a:rPr lang="en-US" altLang="ko-KR" sz="1400" dirty="0"/>
            <a:t>Category</a:t>
          </a:r>
          <a:endParaRPr lang="ko-KR" altLang="en-US" sz="1400" dirty="0"/>
        </a:p>
      </dgm:t>
    </dgm:pt>
    <dgm:pt modelId="{229B3D6D-F0F7-864C-A228-BF92BD6766B9}" type="parTrans" cxnId="{96F6A6B0-6C27-0948-8F50-3C800F13BB8B}">
      <dgm:prSet/>
      <dgm:spPr/>
      <dgm:t>
        <a:bodyPr/>
        <a:lstStyle/>
        <a:p>
          <a:pPr latinLnBrk="1"/>
          <a:endParaRPr lang="ko-KR" altLang="en-US" sz="1400"/>
        </a:p>
      </dgm:t>
    </dgm:pt>
    <dgm:pt modelId="{5380CCD4-1B7C-8B45-8089-F065BFAAE927}" type="sibTrans" cxnId="{96F6A6B0-6C27-0948-8F50-3C800F13BB8B}">
      <dgm:prSet/>
      <dgm:spPr/>
      <dgm:t>
        <a:bodyPr/>
        <a:lstStyle/>
        <a:p>
          <a:pPr latinLnBrk="1"/>
          <a:endParaRPr lang="ko-KR" altLang="en-US" sz="1400"/>
        </a:p>
      </dgm:t>
    </dgm:pt>
    <dgm:pt modelId="{7B9B8DA1-947C-BE4F-8DF6-B92281FDFBA5}">
      <dgm:prSet custT="1"/>
      <dgm:spPr/>
      <dgm:t>
        <a:bodyPr/>
        <a:lstStyle/>
        <a:p>
          <a:pPr latinLnBrk="1"/>
          <a:r>
            <a:rPr lang="en-US" altLang="ko-KR" sz="1400" dirty="0"/>
            <a:t>grade</a:t>
          </a:r>
          <a:endParaRPr lang="ko-KR" altLang="en-US" sz="1400" dirty="0"/>
        </a:p>
      </dgm:t>
    </dgm:pt>
    <dgm:pt modelId="{B46D11FE-A505-A145-B093-CBDAC1783145}" type="parTrans" cxnId="{78123492-060A-EF45-9FCE-2C176AB3A8A9}">
      <dgm:prSet/>
      <dgm:spPr/>
      <dgm:t>
        <a:bodyPr/>
        <a:lstStyle/>
        <a:p>
          <a:pPr latinLnBrk="1"/>
          <a:endParaRPr lang="ko-KR" altLang="en-US" sz="1400"/>
        </a:p>
      </dgm:t>
    </dgm:pt>
    <dgm:pt modelId="{87D6E65B-A04A-0B40-B237-ABAC94AE29D6}" type="sibTrans" cxnId="{78123492-060A-EF45-9FCE-2C176AB3A8A9}">
      <dgm:prSet/>
      <dgm:spPr/>
      <dgm:t>
        <a:bodyPr/>
        <a:lstStyle/>
        <a:p>
          <a:pPr latinLnBrk="1"/>
          <a:endParaRPr lang="ko-KR" altLang="en-US" sz="1400"/>
        </a:p>
      </dgm:t>
    </dgm:pt>
    <dgm:pt modelId="{5FD6D7C1-698B-D44B-A5C0-5CFFD24FFF1F}">
      <dgm:prSet custT="1"/>
      <dgm:spPr/>
      <dgm:t>
        <a:bodyPr/>
        <a:lstStyle/>
        <a:p>
          <a:pPr latinLnBrk="1"/>
          <a:r>
            <a:rPr lang="en-US" altLang="ko-KR" sz="1400" dirty="0"/>
            <a:t>visited</a:t>
          </a:r>
          <a:endParaRPr lang="ko-KR" altLang="en-US" sz="1400" dirty="0"/>
        </a:p>
      </dgm:t>
    </dgm:pt>
    <dgm:pt modelId="{F856DC5E-556A-A04D-9C72-3540E24FBEE5}" type="parTrans" cxnId="{7F689DCD-2D3C-1249-B479-FEA452BCD34C}">
      <dgm:prSet/>
      <dgm:spPr/>
      <dgm:t>
        <a:bodyPr/>
        <a:lstStyle/>
        <a:p>
          <a:pPr latinLnBrk="1"/>
          <a:endParaRPr lang="ko-KR" altLang="en-US" sz="1400"/>
        </a:p>
      </dgm:t>
    </dgm:pt>
    <dgm:pt modelId="{DE05E7FD-1191-3140-959E-BA0B13E34060}" type="sibTrans" cxnId="{7F689DCD-2D3C-1249-B479-FEA452BCD34C}">
      <dgm:prSet/>
      <dgm:spPr/>
      <dgm:t>
        <a:bodyPr/>
        <a:lstStyle/>
        <a:p>
          <a:pPr latinLnBrk="1"/>
          <a:endParaRPr lang="ko-KR" altLang="en-US" sz="1400"/>
        </a:p>
      </dgm:t>
    </dgm:pt>
    <dgm:pt modelId="{6F917399-124B-E045-AADE-E5E30DBBCEBF}">
      <dgm:prSet custT="1"/>
      <dgm:spPr/>
      <dgm:t>
        <a:bodyPr/>
        <a:lstStyle/>
        <a:p>
          <a:pPr latinLnBrk="1"/>
          <a:r>
            <a:rPr lang="en-US" altLang="ko-KR" sz="1400" dirty="0"/>
            <a:t>….</a:t>
          </a:r>
          <a:endParaRPr lang="ko-KR" altLang="en-US" sz="1400" dirty="0"/>
        </a:p>
      </dgm:t>
    </dgm:pt>
    <dgm:pt modelId="{748397A8-D361-5749-8416-9747A972CC3E}" type="parTrans" cxnId="{67735E66-37C6-CE43-BEFD-976526C94C80}">
      <dgm:prSet/>
      <dgm:spPr/>
      <dgm:t>
        <a:bodyPr/>
        <a:lstStyle/>
        <a:p>
          <a:pPr latinLnBrk="1"/>
          <a:endParaRPr lang="ko-KR" altLang="en-US" sz="1400"/>
        </a:p>
      </dgm:t>
    </dgm:pt>
    <dgm:pt modelId="{BB03D4BE-07FD-1C4B-BE0A-A61EC9B1D716}" type="sibTrans" cxnId="{67735E66-37C6-CE43-BEFD-976526C94C80}">
      <dgm:prSet/>
      <dgm:spPr/>
      <dgm:t>
        <a:bodyPr/>
        <a:lstStyle/>
        <a:p>
          <a:pPr latinLnBrk="1"/>
          <a:endParaRPr lang="ko-KR" altLang="en-US" sz="1400"/>
        </a:p>
      </dgm:t>
    </dgm:pt>
    <dgm:pt modelId="{8D20E9FF-9760-A44C-94EF-5D11BD12C922}">
      <dgm:prSet custT="1"/>
      <dgm:spPr/>
      <dgm:t>
        <a:bodyPr/>
        <a:lstStyle/>
        <a:p>
          <a:pPr latinLnBrk="1"/>
          <a:r>
            <a:rPr lang="en-US" altLang="ko-KR" sz="1400" dirty="0" err="1"/>
            <a:t>brandsize</a:t>
          </a:r>
          <a:endParaRPr lang="ko-KR" altLang="en-US" sz="1400" dirty="0"/>
        </a:p>
      </dgm:t>
    </dgm:pt>
    <dgm:pt modelId="{A44C8725-9A7A-EB4C-B468-FA27084A1DFD}" type="parTrans" cxnId="{23071DF1-CF2F-C145-91F5-E5834A739B75}">
      <dgm:prSet/>
      <dgm:spPr/>
      <dgm:t>
        <a:bodyPr/>
        <a:lstStyle/>
        <a:p>
          <a:pPr latinLnBrk="1"/>
          <a:endParaRPr lang="ko-KR" altLang="en-US" sz="1400"/>
        </a:p>
      </dgm:t>
    </dgm:pt>
    <dgm:pt modelId="{49FC9874-5759-8540-A2DA-C1504AC2BA6A}" type="sibTrans" cxnId="{23071DF1-CF2F-C145-91F5-E5834A739B75}">
      <dgm:prSet/>
      <dgm:spPr/>
      <dgm:t>
        <a:bodyPr/>
        <a:lstStyle/>
        <a:p>
          <a:pPr latinLnBrk="1"/>
          <a:endParaRPr lang="ko-KR" altLang="en-US" sz="1400"/>
        </a:p>
      </dgm:t>
    </dgm:pt>
    <dgm:pt modelId="{1CA5F32C-BBC0-994D-B934-1ECC598078A0}">
      <dgm:prSet custT="1"/>
      <dgm:spPr/>
      <dgm:t>
        <a:bodyPr/>
        <a:lstStyle/>
        <a:p>
          <a:pPr latinLnBrk="1"/>
          <a:r>
            <a:rPr lang="en-US" altLang="ko-KR" sz="1400" dirty="0"/>
            <a:t>date</a:t>
          </a:r>
          <a:endParaRPr lang="ko-KR" altLang="en-US" sz="1400" dirty="0"/>
        </a:p>
      </dgm:t>
    </dgm:pt>
    <dgm:pt modelId="{88FB932C-92CE-E44A-9FAC-8D6B391FAF29}" type="parTrans" cxnId="{28F81F2A-9464-7D4C-86CC-FCAB41592056}">
      <dgm:prSet/>
      <dgm:spPr/>
      <dgm:t>
        <a:bodyPr/>
        <a:lstStyle/>
        <a:p>
          <a:pPr latinLnBrk="1"/>
          <a:endParaRPr lang="ko-KR" altLang="en-US" sz="1400"/>
        </a:p>
      </dgm:t>
    </dgm:pt>
    <dgm:pt modelId="{9A3F716D-108F-C44B-AF46-21D12D8D809E}" type="sibTrans" cxnId="{28F81F2A-9464-7D4C-86CC-FCAB41592056}">
      <dgm:prSet/>
      <dgm:spPr/>
      <dgm:t>
        <a:bodyPr/>
        <a:lstStyle/>
        <a:p>
          <a:pPr latinLnBrk="1"/>
          <a:endParaRPr lang="ko-KR" altLang="en-US" sz="1400"/>
        </a:p>
      </dgm:t>
    </dgm:pt>
    <dgm:pt modelId="{D4414881-3A27-3B48-801C-386BD25F864D}" type="pres">
      <dgm:prSet presAssocID="{78A4B493-3BBE-2A49-84C9-42B34B278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D8DCBB-092B-384E-BE41-961B2BF830D1}" type="pres">
      <dgm:prSet presAssocID="{35FE932A-B4E3-9148-AB09-4E7F4D0497DB}" presName="hierRoot1" presStyleCnt="0">
        <dgm:presLayoutVars>
          <dgm:hierBranch val="init"/>
        </dgm:presLayoutVars>
      </dgm:prSet>
      <dgm:spPr/>
    </dgm:pt>
    <dgm:pt modelId="{9A88DA5A-D495-874E-81A2-5073B060160B}" type="pres">
      <dgm:prSet presAssocID="{35FE932A-B4E3-9148-AB09-4E7F4D0497DB}" presName="rootComposite1" presStyleCnt="0"/>
      <dgm:spPr/>
    </dgm:pt>
    <dgm:pt modelId="{864575A5-C65C-AE4E-8FDE-808AB98BE053}" type="pres">
      <dgm:prSet presAssocID="{35FE932A-B4E3-9148-AB09-4E7F4D0497DB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6ED0BE-FE52-C347-8BA4-029F26E43EA8}" type="pres">
      <dgm:prSet presAssocID="{35FE932A-B4E3-9148-AB09-4E7F4D0497DB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D6335531-7975-AB49-84D3-93A80FEE6B78}" type="pres">
      <dgm:prSet presAssocID="{35FE932A-B4E3-9148-AB09-4E7F4D0497DB}" presName="hierChild2" presStyleCnt="0"/>
      <dgm:spPr/>
    </dgm:pt>
    <dgm:pt modelId="{13EEA405-B0FB-694D-AEAF-C5665594BF17}" type="pres">
      <dgm:prSet presAssocID="{35FE932A-B4E3-9148-AB09-4E7F4D0497DB}" presName="hierChild3" presStyleCnt="0"/>
      <dgm:spPr/>
    </dgm:pt>
    <dgm:pt modelId="{7F3754E5-199B-324E-A6CD-FF350237A6E8}" type="pres">
      <dgm:prSet presAssocID="{7BFEDE6C-9607-594B-AC8C-1507C7955511}" presName="hierRoot1" presStyleCnt="0">
        <dgm:presLayoutVars>
          <dgm:hierBranch val="init"/>
        </dgm:presLayoutVars>
      </dgm:prSet>
      <dgm:spPr/>
    </dgm:pt>
    <dgm:pt modelId="{00B9F89F-AF3A-464E-A6AB-DE2317104405}" type="pres">
      <dgm:prSet presAssocID="{7BFEDE6C-9607-594B-AC8C-1507C7955511}" presName="rootComposite1" presStyleCnt="0"/>
      <dgm:spPr/>
    </dgm:pt>
    <dgm:pt modelId="{44A28A9F-7BCF-6745-A979-C1E4475205EB}" type="pres">
      <dgm:prSet presAssocID="{7BFEDE6C-9607-594B-AC8C-1507C7955511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103CF1-A810-174E-923D-92BE52CDB765}" type="pres">
      <dgm:prSet presAssocID="{7BFEDE6C-9607-594B-AC8C-1507C795551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A40F036-B979-4F47-8C56-E472582DF327}" type="pres">
      <dgm:prSet presAssocID="{7BFEDE6C-9607-594B-AC8C-1507C7955511}" presName="hierChild2" presStyleCnt="0"/>
      <dgm:spPr/>
    </dgm:pt>
    <dgm:pt modelId="{034732A1-3FC4-4845-A376-2576D533BD61}" type="pres">
      <dgm:prSet presAssocID="{E9249ABB-830D-D94B-8EE8-FAE30579D6C1}" presName="Name64" presStyleLbl="parChTrans1D2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8B9D5448-EB66-2844-ACD2-5AC751FBF2DC}" type="pres">
      <dgm:prSet presAssocID="{C413FA9F-9239-9847-BEE7-823B38DB5BF0}" presName="hierRoot2" presStyleCnt="0">
        <dgm:presLayoutVars>
          <dgm:hierBranch val="init"/>
        </dgm:presLayoutVars>
      </dgm:prSet>
      <dgm:spPr/>
    </dgm:pt>
    <dgm:pt modelId="{E0A477A2-A6A4-4F40-90F4-75F9CB9197E0}" type="pres">
      <dgm:prSet presAssocID="{C413FA9F-9239-9847-BEE7-823B38DB5BF0}" presName="rootComposite" presStyleCnt="0"/>
      <dgm:spPr/>
    </dgm:pt>
    <dgm:pt modelId="{D900DF1A-7E20-FB4B-8621-DA63DD7B4AF7}" type="pres">
      <dgm:prSet presAssocID="{C413FA9F-9239-9847-BEE7-823B38DB5BF0}" presName="rootText" presStyleLbl="node2" presStyleIdx="0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60B827-F369-AD4F-A798-0D9528E755FE}" type="pres">
      <dgm:prSet presAssocID="{C413FA9F-9239-9847-BEE7-823B38DB5BF0}" presName="rootConnector" presStyleLbl="node2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B43BBF91-E0B7-F140-90A9-E92082FCBC8D}" type="pres">
      <dgm:prSet presAssocID="{C413FA9F-9239-9847-BEE7-823B38DB5BF0}" presName="hierChild4" presStyleCnt="0"/>
      <dgm:spPr/>
    </dgm:pt>
    <dgm:pt modelId="{0080CBE3-3047-AF4A-9A65-512AFACDB252}" type="pres">
      <dgm:prSet presAssocID="{3E37A2D7-6D82-8E41-AFD8-DEF4867623AA}" presName="Name64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110DADF-F18A-4042-9A95-652680F43814}" type="pres">
      <dgm:prSet presAssocID="{E6D93D8B-CE71-1B44-A963-36DA1BA22119}" presName="hierRoot2" presStyleCnt="0">
        <dgm:presLayoutVars>
          <dgm:hierBranch val="init"/>
        </dgm:presLayoutVars>
      </dgm:prSet>
      <dgm:spPr/>
    </dgm:pt>
    <dgm:pt modelId="{08852721-927C-804E-9EF6-A0C0E9DE889C}" type="pres">
      <dgm:prSet presAssocID="{E6D93D8B-CE71-1B44-A963-36DA1BA22119}" presName="rootComposite" presStyleCnt="0"/>
      <dgm:spPr/>
    </dgm:pt>
    <dgm:pt modelId="{4C0A1423-A443-2149-BC27-352A7DB62395}" type="pres">
      <dgm:prSet presAssocID="{E6D93D8B-CE71-1B44-A963-36DA1BA22119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E377EB-481B-E349-B70C-0BD7C355BCE4}" type="pres">
      <dgm:prSet presAssocID="{E6D93D8B-CE71-1B44-A963-36DA1BA22119}" presName="rootConnector" presStyleLbl="node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9855C4A5-BA49-4A47-B2D4-BC3397AC5ABC}" type="pres">
      <dgm:prSet presAssocID="{E6D93D8B-CE71-1B44-A963-36DA1BA22119}" presName="hierChild4" presStyleCnt="0"/>
      <dgm:spPr/>
    </dgm:pt>
    <dgm:pt modelId="{2125012A-6020-7549-8C40-F238CC14F8ED}" type="pres">
      <dgm:prSet presAssocID="{CD12CCE1-505A-B242-9C42-9859B42A8A2A}" presName="Name64" presStyleLbl="parChTrans1D4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DE3FBBA8-671E-534E-A42B-3F2717693F54}" type="pres">
      <dgm:prSet presAssocID="{F968B9E6-E6B5-AD47-B8CC-F62DB282329D}" presName="hierRoot2" presStyleCnt="0">
        <dgm:presLayoutVars>
          <dgm:hierBranch val="init"/>
        </dgm:presLayoutVars>
      </dgm:prSet>
      <dgm:spPr/>
    </dgm:pt>
    <dgm:pt modelId="{F55233AB-F7BA-0241-A577-E28FA0C77902}" type="pres">
      <dgm:prSet presAssocID="{F968B9E6-E6B5-AD47-B8CC-F62DB282329D}" presName="rootComposite" presStyleCnt="0"/>
      <dgm:spPr/>
    </dgm:pt>
    <dgm:pt modelId="{2F122D49-0F43-6645-84A9-56ADAF00E4DC}" type="pres">
      <dgm:prSet presAssocID="{F968B9E6-E6B5-AD47-B8CC-F62DB282329D}" presName="rootText" presStyleLbl="node4" presStyleIdx="0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7B46B3-619C-CA4C-BF38-17377F13EEE2}" type="pres">
      <dgm:prSet presAssocID="{F968B9E6-E6B5-AD47-B8CC-F62DB282329D}" presName="rootConnector" presStyleLbl="node4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C5E3A9A7-EFEF-F64C-B678-158FB253EF1E}" type="pres">
      <dgm:prSet presAssocID="{F968B9E6-E6B5-AD47-B8CC-F62DB282329D}" presName="hierChild4" presStyleCnt="0"/>
      <dgm:spPr/>
    </dgm:pt>
    <dgm:pt modelId="{EE382563-3065-C148-BB69-05FC0B25354B}" type="pres">
      <dgm:prSet presAssocID="{F968B9E6-E6B5-AD47-B8CC-F62DB282329D}" presName="hierChild5" presStyleCnt="0"/>
      <dgm:spPr/>
    </dgm:pt>
    <dgm:pt modelId="{FBDA5DC0-6A82-9547-9D68-737B1148975A}" type="pres">
      <dgm:prSet presAssocID="{E6D93D8B-CE71-1B44-A963-36DA1BA22119}" presName="hierChild5" presStyleCnt="0"/>
      <dgm:spPr/>
    </dgm:pt>
    <dgm:pt modelId="{B7F3086B-A56D-AC46-B8AE-BA780B0B7AF2}" type="pres">
      <dgm:prSet presAssocID="{DE3A6BA3-9CD1-1E4E-8E3B-A1707C942582}" presName="Name64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B5D8E4E-298B-0647-A635-22B65FDE149C}" type="pres">
      <dgm:prSet presAssocID="{1444E1BC-FD2A-E14E-AF76-5775DA2FA044}" presName="hierRoot2" presStyleCnt="0">
        <dgm:presLayoutVars>
          <dgm:hierBranch val="init"/>
        </dgm:presLayoutVars>
      </dgm:prSet>
      <dgm:spPr/>
    </dgm:pt>
    <dgm:pt modelId="{1C7CD8CC-3699-1647-8571-D89F1F25A402}" type="pres">
      <dgm:prSet presAssocID="{1444E1BC-FD2A-E14E-AF76-5775DA2FA044}" presName="rootComposite" presStyleCnt="0"/>
      <dgm:spPr/>
    </dgm:pt>
    <dgm:pt modelId="{D58AA2AD-0E8A-0D4D-8727-D0843654DCC3}" type="pres">
      <dgm:prSet presAssocID="{1444E1BC-FD2A-E14E-AF76-5775DA2FA044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85DB1A-3F7E-4548-90B2-A0F688D003B6}" type="pres">
      <dgm:prSet presAssocID="{1444E1BC-FD2A-E14E-AF76-5775DA2FA044}" presName="rootConnector" presStyleLbl="node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7227A2A8-753C-F24A-9590-2DFAC435F134}" type="pres">
      <dgm:prSet presAssocID="{1444E1BC-FD2A-E14E-AF76-5775DA2FA044}" presName="hierChild4" presStyleCnt="0"/>
      <dgm:spPr/>
    </dgm:pt>
    <dgm:pt modelId="{D1394568-1A3E-F947-A397-BE53D0DA3544}" type="pres">
      <dgm:prSet presAssocID="{1444E1BC-FD2A-E14E-AF76-5775DA2FA044}" presName="hierChild5" presStyleCnt="0"/>
      <dgm:spPr/>
    </dgm:pt>
    <dgm:pt modelId="{AE4E8B53-8415-9F49-B409-2900A1509C1D}" type="pres">
      <dgm:prSet presAssocID="{040FC7E0-E2EF-6A41-A451-8B5112C8ECDB}" presName="Name64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8329E653-7AB4-FE46-8DD6-8F0EC4FBEF4F}" type="pres">
      <dgm:prSet presAssocID="{4D678D51-CA99-2E4E-8A8C-B29A52973556}" presName="hierRoot2" presStyleCnt="0">
        <dgm:presLayoutVars>
          <dgm:hierBranch val="init"/>
        </dgm:presLayoutVars>
      </dgm:prSet>
      <dgm:spPr/>
    </dgm:pt>
    <dgm:pt modelId="{D66CBDDD-95F8-0042-9B7B-D35A7E07E9ED}" type="pres">
      <dgm:prSet presAssocID="{4D678D51-CA99-2E4E-8A8C-B29A52973556}" presName="rootComposite" presStyleCnt="0"/>
      <dgm:spPr/>
    </dgm:pt>
    <dgm:pt modelId="{54D6939E-9BB5-7E40-BA0D-893413C08FE3}" type="pres">
      <dgm:prSet presAssocID="{4D678D51-CA99-2E4E-8A8C-B29A52973556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B99DA9-2601-C744-8510-A9639043074B}" type="pres">
      <dgm:prSet presAssocID="{4D678D51-CA99-2E4E-8A8C-B29A52973556}" presName="rootConnector" presStyleLbl="node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E2A435D-0598-C24F-9FC9-8BDD9D0331F4}" type="pres">
      <dgm:prSet presAssocID="{4D678D51-CA99-2E4E-8A8C-B29A52973556}" presName="hierChild4" presStyleCnt="0"/>
      <dgm:spPr/>
    </dgm:pt>
    <dgm:pt modelId="{D9251ADC-74AA-C249-BA7B-684443E977FF}" type="pres">
      <dgm:prSet presAssocID="{4D678D51-CA99-2E4E-8A8C-B29A52973556}" presName="hierChild5" presStyleCnt="0"/>
      <dgm:spPr/>
    </dgm:pt>
    <dgm:pt modelId="{42460848-3B15-6B40-9E4F-5DE5FE15B3E3}" type="pres">
      <dgm:prSet presAssocID="{C413FA9F-9239-9847-BEE7-823B38DB5BF0}" presName="hierChild5" presStyleCnt="0"/>
      <dgm:spPr/>
    </dgm:pt>
    <dgm:pt modelId="{6A08DDC0-4CE4-BE47-99D9-8CCDDD9A68F0}" type="pres">
      <dgm:prSet presAssocID="{D5C06307-5956-3E49-B88C-6EE264BA2759}" presName="Name64" presStyleLbl="parChTrans1D2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7BBAAF40-D884-654B-AA56-6703A70DFE18}" type="pres">
      <dgm:prSet presAssocID="{3818266B-75C1-124C-8BEB-726DDDAE8E25}" presName="hierRoot2" presStyleCnt="0">
        <dgm:presLayoutVars>
          <dgm:hierBranch val="init"/>
        </dgm:presLayoutVars>
      </dgm:prSet>
      <dgm:spPr/>
    </dgm:pt>
    <dgm:pt modelId="{2099F228-3AAF-A34F-9459-40762C2BA90C}" type="pres">
      <dgm:prSet presAssocID="{3818266B-75C1-124C-8BEB-726DDDAE8E25}" presName="rootComposite" presStyleCnt="0"/>
      <dgm:spPr/>
    </dgm:pt>
    <dgm:pt modelId="{B53C13B6-C804-B746-B3A3-95BEBF8F48CA}" type="pres">
      <dgm:prSet presAssocID="{3818266B-75C1-124C-8BEB-726DDDAE8E25}" presName="rootText" presStyleLbl="node2" presStyleIdx="1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AE71BB-ADB2-DD46-BF01-7CB891447ED7}" type="pres">
      <dgm:prSet presAssocID="{3818266B-75C1-124C-8BEB-726DDDAE8E25}" presName="rootConnector" presStyleLbl="node2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11A3D6FB-615D-B342-A966-47AFF21B9E6A}" type="pres">
      <dgm:prSet presAssocID="{3818266B-75C1-124C-8BEB-726DDDAE8E25}" presName="hierChild4" presStyleCnt="0"/>
      <dgm:spPr/>
    </dgm:pt>
    <dgm:pt modelId="{E83C033E-BFCB-2349-B4A2-658A8A7829A1}" type="pres">
      <dgm:prSet presAssocID="{FE44331C-D25F-6842-B86E-D273068F961F}" presName="Name64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B2F3ABF-91ED-5841-A2D4-49248E499937}" type="pres">
      <dgm:prSet presAssocID="{C10786AC-9D79-F248-A362-F801C00DF6C2}" presName="hierRoot2" presStyleCnt="0">
        <dgm:presLayoutVars>
          <dgm:hierBranch val="init"/>
        </dgm:presLayoutVars>
      </dgm:prSet>
      <dgm:spPr/>
    </dgm:pt>
    <dgm:pt modelId="{5A0F550C-B6EF-3C43-B196-2646676956C8}" type="pres">
      <dgm:prSet presAssocID="{C10786AC-9D79-F248-A362-F801C00DF6C2}" presName="rootComposite" presStyleCnt="0"/>
      <dgm:spPr/>
    </dgm:pt>
    <dgm:pt modelId="{5E8711DE-F9DE-E746-81B6-0C1D923A0C25}" type="pres">
      <dgm:prSet presAssocID="{C10786AC-9D79-F248-A362-F801C00DF6C2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31CDC3-BC91-8440-93FA-7FD9A640E5CC}" type="pres">
      <dgm:prSet presAssocID="{C10786AC-9D79-F248-A362-F801C00DF6C2}" presName="rootConnector" presStyleLbl="node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1C46DBA-6BFE-BD41-BB1C-97BD2CF70C22}" type="pres">
      <dgm:prSet presAssocID="{C10786AC-9D79-F248-A362-F801C00DF6C2}" presName="hierChild4" presStyleCnt="0"/>
      <dgm:spPr/>
    </dgm:pt>
    <dgm:pt modelId="{086C5347-A19F-B442-BAA2-8DA1AFD08CA4}" type="pres">
      <dgm:prSet presAssocID="{F81B2736-CB54-1E49-9A70-86A22FF0B63D}" presName="Name64" presStyleLbl="parChTrans1D4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2BADA494-CFC6-B34B-A051-F8755FED4446}" type="pres">
      <dgm:prSet presAssocID="{44E06AC3-CAAD-6A47-B81E-52FC2722669E}" presName="hierRoot2" presStyleCnt="0">
        <dgm:presLayoutVars>
          <dgm:hierBranch val="init"/>
        </dgm:presLayoutVars>
      </dgm:prSet>
      <dgm:spPr/>
    </dgm:pt>
    <dgm:pt modelId="{EFC9A31E-144C-804F-A775-405F8118A1CB}" type="pres">
      <dgm:prSet presAssocID="{44E06AC3-CAAD-6A47-B81E-52FC2722669E}" presName="rootComposite" presStyleCnt="0"/>
      <dgm:spPr/>
    </dgm:pt>
    <dgm:pt modelId="{7C18CF5B-8A05-B140-9B99-E58685B4CED7}" type="pres">
      <dgm:prSet presAssocID="{44E06AC3-CAAD-6A47-B81E-52FC2722669E}" presName="rootText" presStyleLbl="node4" presStyleIdx="1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AC5F96-7E82-AF4F-91CA-0E98739CA0EA}" type="pres">
      <dgm:prSet presAssocID="{44E06AC3-CAAD-6A47-B81E-52FC2722669E}" presName="rootConnector" presStyleLbl="node4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06117C21-12A6-6040-A78D-63D38CA26E07}" type="pres">
      <dgm:prSet presAssocID="{44E06AC3-CAAD-6A47-B81E-52FC2722669E}" presName="hierChild4" presStyleCnt="0"/>
      <dgm:spPr/>
    </dgm:pt>
    <dgm:pt modelId="{742F439E-A9D1-F142-97A0-B6239D852524}" type="pres">
      <dgm:prSet presAssocID="{DAB1AC52-F76D-8043-9E4F-3371A0E72BD0}" presName="Name64" presStyleLbl="parChTrans1D4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BE01ED97-41D2-6E46-9FC6-F9338D2902B2}" type="pres">
      <dgm:prSet presAssocID="{8D00831D-746E-D74D-BEF2-99979750FD8C}" presName="hierRoot2" presStyleCnt="0">
        <dgm:presLayoutVars>
          <dgm:hierBranch val="init"/>
        </dgm:presLayoutVars>
      </dgm:prSet>
      <dgm:spPr/>
    </dgm:pt>
    <dgm:pt modelId="{DEB80F53-C322-8A4E-9B04-FC43EC3D47C8}" type="pres">
      <dgm:prSet presAssocID="{8D00831D-746E-D74D-BEF2-99979750FD8C}" presName="rootComposite" presStyleCnt="0"/>
      <dgm:spPr/>
    </dgm:pt>
    <dgm:pt modelId="{8B30CF1B-6FC6-744F-809C-BEADC9CDD4E0}" type="pres">
      <dgm:prSet presAssocID="{8D00831D-746E-D74D-BEF2-99979750FD8C}" presName="rootText" presStyleLbl="node4" presStyleIdx="2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505A86-1BE1-564F-A021-6176EB1268C2}" type="pres">
      <dgm:prSet presAssocID="{8D00831D-746E-D74D-BEF2-99979750FD8C}" presName="rootConnector" presStyleLbl="node4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C7B1EB78-A9AF-B449-9A6B-7F6ECE553D9C}" type="pres">
      <dgm:prSet presAssocID="{8D00831D-746E-D74D-BEF2-99979750FD8C}" presName="hierChild4" presStyleCnt="0"/>
      <dgm:spPr/>
    </dgm:pt>
    <dgm:pt modelId="{41881C55-695E-1044-BDCC-287320D5C0F8}" type="pres">
      <dgm:prSet presAssocID="{00C9BDDF-1DB4-594A-9898-BA2322E91F8F}" presName="Name64" presStyleLbl="parChTrans1D4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F6870242-2083-8048-9279-D8F012F835C2}" type="pres">
      <dgm:prSet presAssocID="{8F4D16E3-415C-9540-8BA7-FE5E6948FC8D}" presName="hierRoot2" presStyleCnt="0">
        <dgm:presLayoutVars>
          <dgm:hierBranch val="init"/>
        </dgm:presLayoutVars>
      </dgm:prSet>
      <dgm:spPr/>
    </dgm:pt>
    <dgm:pt modelId="{F8464605-4BC6-0241-BF05-3D2150DB79C1}" type="pres">
      <dgm:prSet presAssocID="{8F4D16E3-415C-9540-8BA7-FE5E6948FC8D}" presName="rootComposite" presStyleCnt="0"/>
      <dgm:spPr/>
    </dgm:pt>
    <dgm:pt modelId="{2BC318C6-FF4F-6948-9644-70B38FAFD25E}" type="pres">
      <dgm:prSet presAssocID="{8F4D16E3-415C-9540-8BA7-FE5E6948FC8D}" presName="rootText" presStyleLbl="node4" presStyleIdx="3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3CA061-57C3-E844-ABD1-EC1B35015905}" type="pres">
      <dgm:prSet presAssocID="{8F4D16E3-415C-9540-8BA7-FE5E6948FC8D}" presName="rootConnector" presStyleLbl="node4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82D0C008-2DE9-C644-9868-713CA3038AB8}" type="pres">
      <dgm:prSet presAssocID="{8F4D16E3-415C-9540-8BA7-FE5E6948FC8D}" presName="hierChild4" presStyleCnt="0"/>
      <dgm:spPr/>
    </dgm:pt>
    <dgm:pt modelId="{09B9D58A-C9BD-0549-A5C0-5A3CA41B37F2}" type="pres">
      <dgm:prSet presAssocID="{8F4D16E3-415C-9540-8BA7-FE5E6948FC8D}" presName="hierChild5" presStyleCnt="0"/>
      <dgm:spPr/>
    </dgm:pt>
    <dgm:pt modelId="{B4588F31-4C6C-1E4C-B181-ABF6BC643590}" type="pres">
      <dgm:prSet presAssocID="{83B450A5-9E16-B245-B630-2A4789C18D9C}" presName="Name64" presStyleLbl="parChTrans1D4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1EDB3FCB-79AC-0B46-91F1-692DCC833779}" type="pres">
      <dgm:prSet presAssocID="{F37011CD-1EDC-AE4E-89D5-1BEC4DD72507}" presName="hierRoot2" presStyleCnt="0">
        <dgm:presLayoutVars>
          <dgm:hierBranch val="init"/>
        </dgm:presLayoutVars>
      </dgm:prSet>
      <dgm:spPr/>
    </dgm:pt>
    <dgm:pt modelId="{12EDEC20-FB0E-4D42-80B1-9B1F62421FED}" type="pres">
      <dgm:prSet presAssocID="{F37011CD-1EDC-AE4E-89D5-1BEC4DD72507}" presName="rootComposite" presStyleCnt="0"/>
      <dgm:spPr/>
    </dgm:pt>
    <dgm:pt modelId="{CE828A65-BA92-1147-AD1F-78DE6F4F06FF}" type="pres">
      <dgm:prSet presAssocID="{F37011CD-1EDC-AE4E-89D5-1BEC4DD72507}" presName="rootText" presStyleLbl="node4" presStyleIdx="4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93117A-38CB-C84E-B326-C24B8FAFE113}" type="pres">
      <dgm:prSet presAssocID="{F37011CD-1EDC-AE4E-89D5-1BEC4DD72507}" presName="rootConnector" presStyleLbl="node4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F356F0DA-B23A-184E-B176-2E07CBE09F88}" type="pres">
      <dgm:prSet presAssocID="{F37011CD-1EDC-AE4E-89D5-1BEC4DD72507}" presName="hierChild4" presStyleCnt="0"/>
      <dgm:spPr/>
    </dgm:pt>
    <dgm:pt modelId="{88083D24-2608-B048-9F1C-AA419E1B4C4C}" type="pres">
      <dgm:prSet presAssocID="{F37011CD-1EDC-AE4E-89D5-1BEC4DD72507}" presName="hierChild5" presStyleCnt="0"/>
      <dgm:spPr/>
    </dgm:pt>
    <dgm:pt modelId="{D38CE618-D037-4D4D-B438-7F5EE7CF235D}" type="pres">
      <dgm:prSet presAssocID="{229B3D6D-F0F7-864C-A228-BF92BD6766B9}" presName="Name64" presStyleLbl="parChTrans1D4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BEE8C303-64A2-1B46-BF69-9EC37AED1201}" type="pres">
      <dgm:prSet presAssocID="{854F7B39-4035-414E-AC18-03A22D801936}" presName="hierRoot2" presStyleCnt="0">
        <dgm:presLayoutVars>
          <dgm:hierBranch val="init"/>
        </dgm:presLayoutVars>
      </dgm:prSet>
      <dgm:spPr/>
    </dgm:pt>
    <dgm:pt modelId="{850A8550-1104-4845-8847-EC0C7F0C33B6}" type="pres">
      <dgm:prSet presAssocID="{854F7B39-4035-414E-AC18-03A22D801936}" presName="rootComposite" presStyleCnt="0"/>
      <dgm:spPr/>
    </dgm:pt>
    <dgm:pt modelId="{E13817E2-4E8A-D540-90A3-994CD96E2A81}" type="pres">
      <dgm:prSet presAssocID="{854F7B39-4035-414E-AC18-03A22D801936}" presName="rootText" presStyleLbl="node4" presStyleIdx="5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B9F403-C0A9-894D-9E14-F43E89594FB8}" type="pres">
      <dgm:prSet presAssocID="{854F7B39-4035-414E-AC18-03A22D801936}" presName="rootConnector" presStyleLbl="node4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7B49C168-A2FB-3748-A705-10E37C843F4E}" type="pres">
      <dgm:prSet presAssocID="{854F7B39-4035-414E-AC18-03A22D801936}" presName="hierChild4" presStyleCnt="0"/>
      <dgm:spPr/>
    </dgm:pt>
    <dgm:pt modelId="{79436B25-B6C6-344B-B99C-D683A88971CA}" type="pres">
      <dgm:prSet presAssocID="{854F7B39-4035-414E-AC18-03A22D801936}" presName="hierChild5" presStyleCnt="0"/>
      <dgm:spPr/>
    </dgm:pt>
    <dgm:pt modelId="{9B0B83C2-641C-9240-B631-61439AB4D559}" type="pres">
      <dgm:prSet presAssocID="{B46D11FE-A505-A145-B093-CBDAC1783145}" presName="Name64" presStyleLbl="parChTrans1D4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24A3C818-8430-B94C-903B-B636F3DEDD49}" type="pres">
      <dgm:prSet presAssocID="{7B9B8DA1-947C-BE4F-8DF6-B92281FDFBA5}" presName="hierRoot2" presStyleCnt="0">
        <dgm:presLayoutVars>
          <dgm:hierBranch val="init"/>
        </dgm:presLayoutVars>
      </dgm:prSet>
      <dgm:spPr/>
    </dgm:pt>
    <dgm:pt modelId="{3DCED438-1D9E-5D4B-9D39-DDF0250FB2EA}" type="pres">
      <dgm:prSet presAssocID="{7B9B8DA1-947C-BE4F-8DF6-B92281FDFBA5}" presName="rootComposite" presStyleCnt="0"/>
      <dgm:spPr/>
    </dgm:pt>
    <dgm:pt modelId="{A3CB5159-EA66-9440-B913-ADC0FC0742A5}" type="pres">
      <dgm:prSet presAssocID="{7B9B8DA1-947C-BE4F-8DF6-B92281FDFBA5}" presName="rootText" presStyleLbl="node4" presStyleIdx="6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DCCD84-F9C1-BC4E-904B-2D1E062EBCED}" type="pres">
      <dgm:prSet presAssocID="{7B9B8DA1-947C-BE4F-8DF6-B92281FDFBA5}" presName="rootConnector" presStyleLbl="node4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03366673-4E7C-7644-8370-FE60C7D56100}" type="pres">
      <dgm:prSet presAssocID="{7B9B8DA1-947C-BE4F-8DF6-B92281FDFBA5}" presName="hierChild4" presStyleCnt="0"/>
      <dgm:spPr/>
    </dgm:pt>
    <dgm:pt modelId="{483091BE-DA30-1349-A11C-8D88E8FC31B3}" type="pres">
      <dgm:prSet presAssocID="{7B9B8DA1-947C-BE4F-8DF6-B92281FDFBA5}" presName="hierChild5" presStyleCnt="0"/>
      <dgm:spPr/>
    </dgm:pt>
    <dgm:pt modelId="{C49B2119-F237-E14D-87D0-0F4AB7A45127}" type="pres">
      <dgm:prSet presAssocID="{F856DC5E-556A-A04D-9C72-3540E24FBEE5}" presName="Name64" presStyleLbl="parChTrans1D4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E5B0D529-6F58-444F-943D-8472350E7D5F}" type="pres">
      <dgm:prSet presAssocID="{5FD6D7C1-698B-D44B-A5C0-5CFFD24FFF1F}" presName="hierRoot2" presStyleCnt="0">
        <dgm:presLayoutVars>
          <dgm:hierBranch val="init"/>
        </dgm:presLayoutVars>
      </dgm:prSet>
      <dgm:spPr/>
    </dgm:pt>
    <dgm:pt modelId="{EF9DBEBD-E05D-9945-8B4D-59E7DE4F8F58}" type="pres">
      <dgm:prSet presAssocID="{5FD6D7C1-698B-D44B-A5C0-5CFFD24FFF1F}" presName="rootComposite" presStyleCnt="0"/>
      <dgm:spPr/>
    </dgm:pt>
    <dgm:pt modelId="{6BEB27F0-A591-7347-826A-00C692E68670}" type="pres">
      <dgm:prSet presAssocID="{5FD6D7C1-698B-D44B-A5C0-5CFFD24FFF1F}" presName="rootText" presStyleLbl="node4" presStyleIdx="7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0389D0-1F1E-9F43-8170-6C224DC43AE4}" type="pres">
      <dgm:prSet presAssocID="{5FD6D7C1-698B-D44B-A5C0-5CFFD24FFF1F}" presName="rootConnector" presStyleLbl="node4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5D1C5622-BADD-E944-BAC6-A05F004B58C5}" type="pres">
      <dgm:prSet presAssocID="{5FD6D7C1-698B-D44B-A5C0-5CFFD24FFF1F}" presName="hierChild4" presStyleCnt="0"/>
      <dgm:spPr/>
    </dgm:pt>
    <dgm:pt modelId="{EC6343B5-F378-2742-9560-83E08EE29662}" type="pres">
      <dgm:prSet presAssocID="{5FD6D7C1-698B-D44B-A5C0-5CFFD24FFF1F}" presName="hierChild5" presStyleCnt="0"/>
      <dgm:spPr/>
    </dgm:pt>
    <dgm:pt modelId="{657A0C65-50D5-C943-B6C7-774D831F55A0}" type="pres">
      <dgm:prSet presAssocID="{8D00831D-746E-D74D-BEF2-99979750FD8C}" presName="hierChild5" presStyleCnt="0"/>
      <dgm:spPr/>
    </dgm:pt>
    <dgm:pt modelId="{6654D29F-F651-6842-8E0C-41EC4155A213}" type="pres">
      <dgm:prSet presAssocID="{748397A8-D361-5749-8416-9747A972CC3E}" presName="Name64" presStyleLbl="parChTrans1D4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BF281851-92A0-8247-A932-B00FDFDB9747}" type="pres">
      <dgm:prSet presAssocID="{6F917399-124B-E045-AADE-E5E30DBBCEBF}" presName="hierRoot2" presStyleCnt="0">
        <dgm:presLayoutVars>
          <dgm:hierBranch val="init"/>
        </dgm:presLayoutVars>
      </dgm:prSet>
      <dgm:spPr/>
    </dgm:pt>
    <dgm:pt modelId="{69330409-B3D6-794A-9D2D-5EA875D3390C}" type="pres">
      <dgm:prSet presAssocID="{6F917399-124B-E045-AADE-E5E30DBBCEBF}" presName="rootComposite" presStyleCnt="0"/>
      <dgm:spPr/>
    </dgm:pt>
    <dgm:pt modelId="{D56D74DD-E342-8140-8F9A-624D21C36128}" type="pres">
      <dgm:prSet presAssocID="{6F917399-124B-E045-AADE-E5E30DBBCEBF}" presName="rootText" presStyleLbl="node4" presStyleIdx="8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B6A6F2-F850-6742-8B6E-7A96DB929727}" type="pres">
      <dgm:prSet presAssocID="{6F917399-124B-E045-AADE-E5E30DBBCEBF}" presName="rootConnector" presStyleLbl="node4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CF441387-F9C8-0747-943A-B006019BBDB0}" type="pres">
      <dgm:prSet presAssocID="{6F917399-124B-E045-AADE-E5E30DBBCEBF}" presName="hierChild4" presStyleCnt="0"/>
      <dgm:spPr/>
    </dgm:pt>
    <dgm:pt modelId="{3506E631-8632-0E46-9C4C-64BF22603854}" type="pres">
      <dgm:prSet presAssocID="{6F917399-124B-E045-AADE-E5E30DBBCEBF}" presName="hierChild5" presStyleCnt="0"/>
      <dgm:spPr/>
    </dgm:pt>
    <dgm:pt modelId="{08331595-5A4D-554A-841D-FB5EFB3D02FC}" type="pres">
      <dgm:prSet presAssocID="{44E06AC3-CAAD-6A47-B81E-52FC2722669E}" presName="hierChild5" presStyleCnt="0"/>
      <dgm:spPr/>
    </dgm:pt>
    <dgm:pt modelId="{5370E75A-22A4-2A4C-9629-D572DDC0C3AF}" type="pres">
      <dgm:prSet presAssocID="{A44C8725-9A7A-EB4C-B468-FA27084A1DFD}" presName="Name64" presStyleLbl="parChTrans1D4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5FE29C46-5D28-BD43-8BF2-5DCD1BC9B820}" type="pres">
      <dgm:prSet presAssocID="{8D20E9FF-9760-A44C-94EF-5D11BD12C922}" presName="hierRoot2" presStyleCnt="0">
        <dgm:presLayoutVars>
          <dgm:hierBranch val="init"/>
        </dgm:presLayoutVars>
      </dgm:prSet>
      <dgm:spPr/>
    </dgm:pt>
    <dgm:pt modelId="{7A6B1FDB-3163-E646-8A9F-60B658401C0C}" type="pres">
      <dgm:prSet presAssocID="{8D20E9FF-9760-A44C-94EF-5D11BD12C922}" presName="rootComposite" presStyleCnt="0"/>
      <dgm:spPr/>
    </dgm:pt>
    <dgm:pt modelId="{82EE05F0-991A-4F46-A71F-ADC8AF480787}" type="pres">
      <dgm:prSet presAssocID="{8D20E9FF-9760-A44C-94EF-5D11BD12C922}" presName="rootText" presStyleLbl="node4" presStyleIdx="9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1D66D9-C45A-394B-9924-D6CA5423D6C8}" type="pres">
      <dgm:prSet presAssocID="{8D20E9FF-9760-A44C-94EF-5D11BD12C922}" presName="rootConnector" presStyleLbl="node4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27B9502A-36C6-CE41-9417-8C72AC4C0FD8}" type="pres">
      <dgm:prSet presAssocID="{8D20E9FF-9760-A44C-94EF-5D11BD12C922}" presName="hierChild4" presStyleCnt="0"/>
      <dgm:spPr/>
    </dgm:pt>
    <dgm:pt modelId="{9A255C60-992B-6049-A6E3-DE73FCCC0AFA}" type="pres">
      <dgm:prSet presAssocID="{8D20E9FF-9760-A44C-94EF-5D11BD12C922}" presName="hierChild5" presStyleCnt="0"/>
      <dgm:spPr/>
    </dgm:pt>
    <dgm:pt modelId="{0C4E2CC1-E8DD-4E4F-940E-AB906CB21BCC}" type="pres">
      <dgm:prSet presAssocID="{88FB932C-92CE-E44A-9FAC-8D6B391FAF29}" presName="Name64" presStyleLbl="parChTrans1D4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040053C8-D5E3-FE40-825F-A98C674DCC5D}" type="pres">
      <dgm:prSet presAssocID="{1CA5F32C-BBC0-994D-B934-1ECC598078A0}" presName="hierRoot2" presStyleCnt="0">
        <dgm:presLayoutVars>
          <dgm:hierBranch val="init"/>
        </dgm:presLayoutVars>
      </dgm:prSet>
      <dgm:spPr/>
    </dgm:pt>
    <dgm:pt modelId="{7A3655E1-86D2-F947-93CD-2BD919F54F57}" type="pres">
      <dgm:prSet presAssocID="{1CA5F32C-BBC0-994D-B934-1ECC598078A0}" presName="rootComposite" presStyleCnt="0"/>
      <dgm:spPr/>
    </dgm:pt>
    <dgm:pt modelId="{4B94251C-EC5E-4348-937E-F67E1B80C0B1}" type="pres">
      <dgm:prSet presAssocID="{1CA5F32C-BBC0-994D-B934-1ECC598078A0}" presName="rootText" presStyleLbl="node4" presStyleIdx="10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0199A5-7C21-9841-88EA-0FDD7EA98D03}" type="pres">
      <dgm:prSet presAssocID="{1CA5F32C-BBC0-994D-B934-1ECC598078A0}" presName="rootConnector" presStyleLbl="node4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E68953EC-FF9F-E043-9383-43EA606D5352}" type="pres">
      <dgm:prSet presAssocID="{1CA5F32C-BBC0-994D-B934-1ECC598078A0}" presName="hierChild4" presStyleCnt="0"/>
      <dgm:spPr/>
    </dgm:pt>
    <dgm:pt modelId="{D409ACB1-A712-0A4D-8FD9-2C1716986D9C}" type="pres">
      <dgm:prSet presAssocID="{1CA5F32C-BBC0-994D-B934-1ECC598078A0}" presName="hierChild5" presStyleCnt="0"/>
      <dgm:spPr/>
    </dgm:pt>
    <dgm:pt modelId="{3488AC37-3B4C-EF40-A7AB-BFDDD4459134}" type="pres">
      <dgm:prSet presAssocID="{C10786AC-9D79-F248-A362-F801C00DF6C2}" presName="hierChild5" presStyleCnt="0"/>
      <dgm:spPr/>
    </dgm:pt>
    <dgm:pt modelId="{E5957BA3-938B-4E4C-9FA6-285632710EE2}" type="pres">
      <dgm:prSet presAssocID="{590C5DF5-D59F-BF47-800F-4EF850ADE79A}" presName="Name64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860E09C-E2BC-404B-AFEA-60F2B61A7A5D}" type="pres">
      <dgm:prSet presAssocID="{C9D8F1ED-4DD2-4E4E-BC8C-79C3620BE188}" presName="hierRoot2" presStyleCnt="0">
        <dgm:presLayoutVars>
          <dgm:hierBranch val="init"/>
        </dgm:presLayoutVars>
      </dgm:prSet>
      <dgm:spPr/>
    </dgm:pt>
    <dgm:pt modelId="{F0A2CDA8-1DA8-6D44-8E39-61BB8E52A04E}" type="pres">
      <dgm:prSet presAssocID="{C9D8F1ED-4DD2-4E4E-BC8C-79C3620BE188}" presName="rootComposite" presStyleCnt="0"/>
      <dgm:spPr/>
    </dgm:pt>
    <dgm:pt modelId="{BE2964B3-65A2-4E46-AC61-2056D3E2F1E4}" type="pres">
      <dgm:prSet presAssocID="{C9D8F1ED-4DD2-4E4E-BC8C-79C3620BE188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014562-13D9-6441-A630-FBA290824F30}" type="pres">
      <dgm:prSet presAssocID="{C9D8F1ED-4DD2-4E4E-BC8C-79C3620BE188}" presName="rootConnector" presStyleLbl="node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AABE09DE-3EA4-2149-A1C6-6578E846C85F}" type="pres">
      <dgm:prSet presAssocID="{C9D8F1ED-4DD2-4E4E-BC8C-79C3620BE188}" presName="hierChild4" presStyleCnt="0"/>
      <dgm:spPr/>
    </dgm:pt>
    <dgm:pt modelId="{328D839B-AAA9-6443-B06F-DF2306F3D8AD}" type="pres">
      <dgm:prSet presAssocID="{C9D8F1ED-4DD2-4E4E-BC8C-79C3620BE188}" presName="hierChild5" presStyleCnt="0"/>
      <dgm:spPr/>
    </dgm:pt>
    <dgm:pt modelId="{7512EA07-D13A-4C48-B29D-7474840CF50C}" type="pres">
      <dgm:prSet presAssocID="{3818266B-75C1-124C-8BEB-726DDDAE8E25}" presName="hierChild5" presStyleCnt="0"/>
      <dgm:spPr/>
    </dgm:pt>
    <dgm:pt modelId="{175B9660-5769-0E45-850D-D7F2480C50BC}" type="pres">
      <dgm:prSet presAssocID="{34F27715-E82E-1B46-812E-AEE4E9EF1A4F}" presName="Name64" presStyleLbl="parChTrans1D2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D2393804-FA8B-134E-97A9-95E17E4D11D3}" type="pres">
      <dgm:prSet presAssocID="{8F71BE28-9264-0A43-BE99-CC33D354B3FD}" presName="hierRoot2" presStyleCnt="0">
        <dgm:presLayoutVars>
          <dgm:hierBranch val="init"/>
        </dgm:presLayoutVars>
      </dgm:prSet>
      <dgm:spPr/>
    </dgm:pt>
    <dgm:pt modelId="{B5E426D0-AC8B-EC4F-856A-76F6E472DDD3}" type="pres">
      <dgm:prSet presAssocID="{8F71BE28-9264-0A43-BE99-CC33D354B3FD}" presName="rootComposite" presStyleCnt="0"/>
      <dgm:spPr/>
    </dgm:pt>
    <dgm:pt modelId="{3BD59409-6A4D-704E-8FBD-2A60A5085B42}" type="pres">
      <dgm:prSet presAssocID="{8F71BE28-9264-0A43-BE99-CC33D354B3FD}" presName="rootText" presStyleLbl="node2" presStyleIdx="2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201239-FA76-5345-ACE9-DE4AFDCF2F3D}" type="pres">
      <dgm:prSet presAssocID="{8F71BE28-9264-0A43-BE99-CC33D354B3FD}" presName="rootConnector" presStyleLbl="node2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F09E8A2A-8A03-FC49-A323-710F3CF6FB26}" type="pres">
      <dgm:prSet presAssocID="{8F71BE28-9264-0A43-BE99-CC33D354B3FD}" presName="hierChild4" presStyleCnt="0"/>
      <dgm:spPr/>
    </dgm:pt>
    <dgm:pt modelId="{A7E5FC3A-F23F-9F4F-BCEC-3BD05BDB67B6}" type="pres">
      <dgm:prSet presAssocID="{8F71BE28-9264-0A43-BE99-CC33D354B3FD}" presName="hierChild5" presStyleCnt="0"/>
      <dgm:spPr/>
    </dgm:pt>
    <dgm:pt modelId="{576106E0-AFCC-5A44-AB26-307B1DD9697D}" type="pres">
      <dgm:prSet presAssocID="{4FD666AB-71BC-ED47-ABFB-F658CD358B0A}" presName="Name64" presStyleLbl="parChTrans1D2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9133EDFF-845F-8345-800B-6190FB9B8BA9}" type="pres">
      <dgm:prSet presAssocID="{4314635F-E9DC-534B-B148-AB54561EF29C}" presName="hierRoot2" presStyleCnt="0">
        <dgm:presLayoutVars>
          <dgm:hierBranch val="init"/>
        </dgm:presLayoutVars>
      </dgm:prSet>
      <dgm:spPr/>
    </dgm:pt>
    <dgm:pt modelId="{79FC1936-FC9A-E241-BDA9-7FC6B1ED506C}" type="pres">
      <dgm:prSet presAssocID="{4314635F-E9DC-534B-B148-AB54561EF29C}" presName="rootComposite" presStyleCnt="0"/>
      <dgm:spPr/>
    </dgm:pt>
    <dgm:pt modelId="{85F54FEB-C1A9-BE40-B258-CE35B07A4819}" type="pres">
      <dgm:prSet presAssocID="{4314635F-E9DC-534B-B148-AB54561EF29C}" presName="rootText" presStyleLbl="node2" presStyleIdx="3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B761D8-977D-1447-8E58-F57CB8009009}" type="pres">
      <dgm:prSet presAssocID="{4314635F-E9DC-534B-B148-AB54561EF29C}" presName="rootConnector" presStyleLbl="node2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A9A793DA-2222-8F42-B091-1CEB6B9C0C77}" type="pres">
      <dgm:prSet presAssocID="{4314635F-E9DC-534B-B148-AB54561EF29C}" presName="hierChild4" presStyleCnt="0"/>
      <dgm:spPr/>
    </dgm:pt>
    <dgm:pt modelId="{1599C2F0-CF79-744D-8C40-37D6A0D142A4}" type="pres">
      <dgm:prSet presAssocID="{4314635F-E9DC-534B-B148-AB54561EF29C}" presName="hierChild5" presStyleCnt="0"/>
      <dgm:spPr/>
    </dgm:pt>
    <dgm:pt modelId="{F512C74E-3972-B74A-BF97-64A75CD014BA}" type="pres">
      <dgm:prSet presAssocID="{977F01D6-34AA-0744-9AE8-6E6C73FB20E2}" presName="Name64" presStyleLbl="parChTrans1D2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5B2E2BAA-4F2F-DF44-846D-D2294E6C12BE}" type="pres">
      <dgm:prSet presAssocID="{406253EE-3978-0C40-ADB6-92AEEF0ADB56}" presName="hierRoot2" presStyleCnt="0">
        <dgm:presLayoutVars>
          <dgm:hierBranch val="init"/>
        </dgm:presLayoutVars>
      </dgm:prSet>
      <dgm:spPr/>
    </dgm:pt>
    <dgm:pt modelId="{4BD450A2-3824-3049-BA1B-0A8152DAC794}" type="pres">
      <dgm:prSet presAssocID="{406253EE-3978-0C40-ADB6-92AEEF0ADB56}" presName="rootComposite" presStyleCnt="0"/>
      <dgm:spPr/>
    </dgm:pt>
    <dgm:pt modelId="{28B027B9-5015-2C4B-8779-EFEF450D8687}" type="pres">
      <dgm:prSet presAssocID="{406253EE-3978-0C40-ADB6-92AEEF0ADB56}" presName="rootText" presStyleLbl="node2" presStyleIdx="4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59D507-5DB2-4B4D-9B85-1EDF8E52D784}" type="pres">
      <dgm:prSet presAssocID="{406253EE-3978-0C40-ADB6-92AEEF0ADB56}" presName="rootConnector" presStyleLbl="node2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09996D8F-7AE1-8A4C-9BCC-BFA9152975CF}" type="pres">
      <dgm:prSet presAssocID="{406253EE-3978-0C40-ADB6-92AEEF0ADB56}" presName="hierChild4" presStyleCnt="0"/>
      <dgm:spPr/>
    </dgm:pt>
    <dgm:pt modelId="{5AD26765-1938-914E-B946-A70219ADB706}" type="pres">
      <dgm:prSet presAssocID="{406253EE-3978-0C40-ADB6-92AEEF0ADB56}" presName="hierChild5" presStyleCnt="0"/>
      <dgm:spPr/>
    </dgm:pt>
    <dgm:pt modelId="{D9BF2967-2CEF-1640-BEA7-6FC1A9BD9CA7}" type="pres">
      <dgm:prSet presAssocID="{C864D9D0-61E4-9E49-94B9-EA21827DAF6F}" presName="Name64" presStyleLbl="parChTrans1D2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29569836-F309-9E46-9DEA-3CDD0DC17E0F}" type="pres">
      <dgm:prSet presAssocID="{0D6DF4C2-692B-B044-B9B6-82672D8D71B1}" presName="hierRoot2" presStyleCnt="0">
        <dgm:presLayoutVars>
          <dgm:hierBranch val="init"/>
        </dgm:presLayoutVars>
      </dgm:prSet>
      <dgm:spPr/>
    </dgm:pt>
    <dgm:pt modelId="{E3B077EC-9C32-E544-964D-2817AAA5D0BA}" type="pres">
      <dgm:prSet presAssocID="{0D6DF4C2-692B-B044-B9B6-82672D8D71B1}" presName="rootComposite" presStyleCnt="0"/>
      <dgm:spPr/>
    </dgm:pt>
    <dgm:pt modelId="{4B5AE7C9-4C97-264A-BC3E-CB3BC9DAB0F6}" type="pres">
      <dgm:prSet presAssocID="{0D6DF4C2-692B-B044-B9B6-82672D8D71B1}" presName="rootText" presStyleLbl="node2" presStyleIdx="5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585E98-FA24-0B44-BC1A-E1723F7FDD7C}" type="pres">
      <dgm:prSet presAssocID="{0D6DF4C2-692B-B044-B9B6-82672D8D71B1}" presName="rootConnector" presStyleLbl="node2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22E8CDC0-DFC4-A24F-9C63-1AF3E8C7DC5D}" type="pres">
      <dgm:prSet presAssocID="{0D6DF4C2-692B-B044-B9B6-82672D8D71B1}" presName="hierChild4" presStyleCnt="0"/>
      <dgm:spPr/>
    </dgm:pt>
    <dgm:pt modelId="{E166F116-8E99-384E-A47B-3520B5B8A50D}" type="pres">
      <dgm:prSet presAssocID="{0D6DF4C2-692B-B044-B9B6-82672D8D71B1}" presName="hierChild5" presStyleCnt="0"/>
      <dgm:spPr/>
    </dgm:pt>
    <dgm:pt modelId="{48BCF6F3-73FE-134E-B40F-0B67AF5F269F}" type="pres">
      <dgm:prSet presAssocID="{862A6FBA-03F8-124F-84E2-A0F26C4B399E}" presName="Name64" presStyleLbl="parChTrans1D2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886C8674-AE22-D649-86C0-340FCE97177B}" type="pres">
      <dgm:prSet presAssocID="{4E3EE4D4-ADC4-9148-B779-278A4729D58B}" presName="hierRoot2" presStyleCnt="0">
        <dgm:presLayoutVars>
          <dgm:hierBranch val="init"/>
        </dgm:presLayoutVars>
      </dgm:prSet>
      <dgm:spPr/>
    </dgm:pt>
    <dgm:pt modelId="{055BEA02-0010-3148-821B-E6F2346D328B}" type="pres">
      <dgm:prSet presAssocID="{4E3EE4D4-ADC4-9148-B779-278A4729D58B}" presName="rootComposite" presStyleCnt="0"/>
      <dgm:spPr/>
    </dgm:pt>
    <dgm:pt modelId="{7ECABC3C-2EEA-4D46-93F8-B56ACC755444}" type="pres">
      <dgm:prSet presAssocID="{4E3EE4D4-ADC4-9148-B779-278A4729D58B}" presName="rootText" presStyleLbl="node2" presStyleIdx="6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0DDE6F-81EA-4341-92AA-CEDA2FB06552}" type="pres">
      <dgm:prSet presAssocID="{4E3EE4D4-ADC4-9148-B779-278A4729D58B}" presName="rootConnector" presStyleLbl="node2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DAFA3A20-2B2A-3141-BBE9-C19DE36881FD}" type="pres">
      <dgm:prSet presAssocID="{4E3EE4D4-ADC4-9148-B779-278A4729D58B}" presName="hierChild4" presStyleCnt="0"/>
      <dgm:spPr/>
    </dgm:pt>
    <dgm:pt modelId="{D0297924-36E3-E245-9739-7D6484FC9C71}" type="pres">
      <dgm:prSet presAssocID="{4E3EE4D4-ADC4-9148-B779-278A4729D58B}" presName="hierChild5" presStyleCnt="0"/>
      <dgm:spPr/>
    </dgm:pt>
    <dgm:pt modelId="{C7EDFD2F-6B6C-2447-A656-84D9C333F42A}" type="pres">
      <dgm:prSet presAssocID="{217BEFBC-0DA9-0E44-9000-C1C67F543204}" presName="Name64" presStyleLbl="parChTrans1D2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77B20A39-0AD4-9F4A-82BC-3A1CBEB77C7B}" type="pres">
      <dgm:prSet presAssocID="{F0D94520-3014-A148-ABB2-892F03F0C90E}" presName="hierRoot2" presStyleCnt="0">
        <dgm:presLayoutVars>
          <dgm:hierBranch val="init"/>
        </dgm:presLayoutVars>
      </dgm:prSet>
      <dgm:spPr/>
    </dgm:pt>
    <dgm:pt modelId="{5928626B-F4B8-0F42-BDCE-69D2C5614895}" type="pres">
      <dgm:prSet presAssocID="{F0D94520-3014-A148-ABB2-892F03F0C90E}" presName="rootComposite" presStyleCnt="0"/>
      <dgm:spPr/>
    </dgm:pt>
    <dgm:pt modelId="{5451BD20-0C78-AD48-932A-4C5056354B2E}" type="pres">
      <dgm:prSet presAssocID="{F0D94520-3014-A148-ABB2-892F03F0C90E}" presName="rootText" presStyleLbl="node2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240391-27ED-4B45-BE98-D977570E0AA6}" type="pres">
      <dgm:prSet presAssocID="{F0D94520-3014-A148-ABB2-892F03F0C90E}" presName="rootConnector" presStyleLbl="node2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9CB2828D-CE81-1547-BA72-403BEA3ECC7A}" type="pres">
      <dgm:prSet presAssocID="{F0D94520-3014-A148-ABB2-892F03F0C90E}" presName="hierChild4" presStyleCnt="0"/>
      <dgm:spPr/>
    </dgm:pt>
    <dgm:pt modelId="{CD0148B1-35F1-9244-BF3B-206CAA5E5CB8}" type="pres">
      <dgm:prSet presAssocID="{F0D94520-3014-A148-ABB2-892F03F0C90E}" presName="hierChild5" presStyleCnt="0"/>
      <dgm:spPr/>
    </dgm:pt>
    <dgm:pt modelId="{A8217A04-2342-4C4A-B5EE-ECE9A1424387}" type="pres">
      <dgm:prSet presAssocID="{2D023EE7-9AD3-8641-94C7-68F929EB9806}" presName="Name64" presStyleLbl="parChTrans1D2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864AEE97-AB8C-744D-94AD-F37B44E0E6AE}" type="pres">
      <dgm:prSet presAssocID="{2374D6DB-4E62-5747-BC86-360E2BC24B16}" presName="hierRoot2" presStyleCnt="0">
        <dgm:presLayoutVars>
          <dgm:hierBranch val="init"/>
        </dgm:presLayoutVars>
      </dgm:prSet>
      <dgm:spPr/>
    </dgm:pt>
    <dgm:pt modelId="{EE12F37E-01F1-5442-818B-FEFA61735079}" type="pres">
      <dgm:prSet presAssocID="{2374D6DB-4E62-5747-BC86-360E2BC24B16}" presName="rootComposite" presStyleCnt="0"/>
      <dgm:spPr/>
    </dgm:pt>
    <dgm:pt modelId="{AC3681AF-4C17-DC4A-B4FB-C350EBC98197}" type="pres">
      <dgm:prSet presAssocID="{2374D6DB-4E62-5747-BC86-360E2BC24B16}" presName="rootText" presStyleLbl="node2" presStyleIdx="8" presStyleCnt="9" custScaleX="152542" custScaleY="13318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D33552-95BA-104B-9257-D0E102FB38BF}" type="pres">
      <dgm:prSet presAssocID="{2374D6DB-4E62-5747-BC86-360E2BC24B16}" presName="rootConnector" presStyleLbl="node2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929FA9D7-6345-D74C-805C-75E47FB3F58D}" type="pres">
      <dgm:prSet presAssocID="{2374D6DB-4E62-5747-BC86-360E2BC24B16}" presName="hierChild4" presStyleCnt="0"/>
      <dgm:spPr/>
    </dgm:pt>
    <dgm:pt modelId="{0A21137F-6671-F048-89AB-3655DABA07D2}" type="pres">
      <dgm:prSet presAssocID="{2374D6DB-4E62-5747-BC86-360E2BC24B16}" presName="hierChild5" presStyleCnt="0"/>
      <dgm:spPr/>
    </dgm:pt>
    <dgm:pt modelId="{C2F96180-16D6-EE42-A797-584DD33E1525}" type="pres">
      <dgm:prSet presAssocID="{7BFEDE6C-9607-594B-AC8C-1507C7955511}" presName="hierChild3" presStyleCnt="0"/>
      <dgm:spPr/>
    </dgm:pt>
  </dgm:ptLst>
  <dgm:cxnLst>
    <dgm:cxn modelId="{EF734313-57DF-4F19-9FB6-922E93FC2902}" type="presOf" srcId="{862A6FBA-03F8-124F-84E2-A0F26C4B399E}" destId="{48BCF6F3-73FE-134E-B40F-0B67AF5F269F}" srcOrd="0" destOrd="0" presId="urn:microsoft.com/office/officeart/2009/3/layout/HorizontalOrganizationChart"/>
    <dgm:cxn modelId="{5461CC47-C222-4F1E-8CF3-AC1E9A0C60ED}" type="presOf" srcId="{6F917399-124B-E045-AADE-E5E30DBBCEBF}" destId="{0DB6A6F2-F850-6742-8B6E-7A96DB929727}" srcOrd="1" destOrd="0" presId="urn:microsoft.com/office/officeart/2009/3/layout/HorizontalOrganizationChart"/>
    <dgm:cxn modelId="{8FA42B10-1A6F-A941-AF96-0A25A7226388}" srcId="{78A4B493-3BBE-2A49-84C9-42B34B27847A}" destId="{7BFEDE6C-9607-594B-AC8C-1507C7955511}" srcOrd="1" destOrd="0" parTransId="{18E9A9A1-CC11-494E-A530-A9DECAECF4FB}" sibTransId="{A1FE0278-EB30-674A-9E95-09BC8B7E66EB}"/>
    <dgm:cxn modelId="{477F04C5-571D-604E-BE7A-23699619D2CF}" srcId="{C10786AC-9D79-F248-A362-F801C00DF6C2}" destId="{44E06AC3-CAAD-6A47-B81E-52FC2722669E}" srcOrd="0" destOrd="0" parTransId="{F81B2736-CB54-1E49-9A70-86A22FF0B63D}" sibTransId="{B7C7560A-9984-4D4E-B789-D6EEA91C6D58}"/>
    <dgm:cxn modelId="{00D021F1-31ED-4ED9-A163-67EEAF8DC000}" type="presOf" srcId="{E6D93D8B-CE71-1B44-A963-36DA1BA22119}" destId="{42E377EB-481B-E349-B70C-0BD7C355BCE4}" srcOrd="1" destOrd="0" presId="urn:microsoft.com/office/officeart/2009/3/layout/HorizontalOrganizationChart"/>
    <dgm:cxn modelId="{E287789C-A253-4D68-84D8-614050D8DE60}" type="presOf" srcId="{2D023EE7-9AD3-8641-94C7-68F929EB9806}" destId="{A8217A04-2342-4C4A-B5EE-ECE9A1424387}" srcOrd="0" destOrd="0" presId="urn:microsoft.com/office/officeart/2009/3/layout/HorizontalOrganizationChart"/>
    <dgm:cxn modelId="{FEB94B8F-9E4E-4B0E-AD2D-81A123324F33}" type="presOf" srcId="{4D678D51-CA99-2E4E-8A8C-B29A52973556}" destId="{54D6939E-9BB5-7E40-BA0D-893413C08FE3}" srcOrd="0" destOrd="0" presId="urn:microsoft.com/office/officeart/2009/3/layout/HorizontalOrganizationChart"/>
    <dgm:cxn modelId="{51547CFF-DFB5-4E97-B83C-BC4FA9A5347E}" type="presOf" srcId="{0D6DF4C2-692B-B044-B9B6-82672D8D71B1}" destId="{4B5AE7C9-4C97-264A-BC3E-CB3BC9DAB0F6}" srcOrd="0" destOrd="0" presId="urn:microsoft.com/office/officeart/2009/3/layout/HorizontalOrganizationChart"/>
    <dgm:cxn modelId="{04D5DA79-2060-4B99-BF98-F76E96464147}" type="presOf" srcId="{C10786AC-9D79-F248-A362-F801C00DF6C2}" destId="{5A31CDC3-BC91-8440-93FA-7FD9A640E5CC}" srcOrd="1" destOrd="0" presId="urn:microsoft.com/office/officeart/2009/3/layout/HorizontalOrganizationChart"/>
    <dgm:cxn modelId="{54332F82-480B-449F-9278-516F8A9A7FA2}" type="presOf" srcId="{A44C8725-9A7A-EB4C-B468-FA27084A1DFD}" destId="{5370E75A-22A4-2A4C-9629-D572DDC0C3AF}" srcOrd="0" destOrd="0" presId="urn:microsoft.com/office/officeart/2009/3/layout/HorizontalOrganizationChart"/>
    <dgm:cxn modelId="{0EAD81D8-5E3B-42EF-A0FF-983BACC0573E}" type="presOf" srcId="{DE3A6BA3-9CD1-1E4E-8E3B-A1707C942582}" destId="{B7F3086B-A56D-AC46-B8AE-BA780B0B7AF2}" srcOrd="0" destOrd="0" presId="urn:microsoft.com/office/officeart/2009/3/layout/HorizontalOrganizationChart"/>
    <dgm:cxn modelId="{E057E13C-2D53-4B8B-A646-E6D12558225A}" type="presOf" srcId="{8F4D16E3-415C-9540-8BA7-FE5E6948FC8D}" destId="{EF3CA061-57C3-E844-ABD1-EC1B35015905}" srcOrd="1" destOrd="0" presId="urn:microsoft.com/office/officeart/2009/3/layout/HorizontalOrganizationChart"/>
    <dgm:cxn modelId="{14176300-FED8-4D16-BF7A-5A077F1AFB90}" type="presOf" srcId="{1444E1BC-FD2A-E14E-AF76-5775DA2FA044}" destId="{D58AA2AD-0E8A-0D4D-8727-D0843654DCC3}" srcOrd="0" destOrd="0" presId="urn:microsoft.com/office/officeart/2009/3/layout/HorizontalOrganizationChart"/>
    <dgm:cxn modelId="{08BABF58-18C0-4C12-AA86-73A9CDB784A0}" type="presOf" srcId="{854F7B39-4035-414E-AC18-03A22D801936}" destId="{ECB9F403-C0A9-894D-9E14-F43E89594FB8}" srcOrd="1" destOrd="0" presId="urn:microsoft.com/office/officeart/2009/3/layout/HorizontalOrganizationChart"/>
    <dgm:cxn modelId="{67735E66-37C6-CE43-BEFD-976526C94C80}" srcId="{44E06AC3-CAAD-6A47-B81E-52FC2722669E}" destId="{6F917399-124B-E045-AADE-E5E30DBBCEBF}" srcOrd="1" destOrd="0" parTransId="{748397A8-D361-5749-8416-9747A972CC3E}" sibTransId="{BB03D4BE-07FD-1C4B-BE0A-A61EC9B1D716}"/>
    <dgm:cxn modelId="{C175D267-7BCA-A34C-A623-7C59D020CEE7}" srcId="{7BFEDE6C-9607-594B-AC8C-1507C7955511}" destId="{3818266B-75C1-124C-8BEB-726DDDAE8E25}" srcOrd="1" destOrd="0" parTransId="{D5C06307-5956-3E49-B88C-6EE264BA2759}" sibTransId="{C61486C6-6071-8749-B857-30DF1A480A13}"/>
    <dgm:cxn modelId="{86C8D85B-79DE-8448-B3D6-D088CC86346B}" srcId="{C413FA9F-9239-9847-BEE7-823B38DB5BF0}" destId="{1444E1BC-FD2A-E14E-AF76-5775DA2FA044}" srcOrd="1" destOrd="0" parTransId="{DE3A6BA3-9CD1-1E4E-8E3B-A1707C942582}" sibTransId="{D4681601-10A2-B442-9E3C-A32268E1BDBC}"/>
    <dgm:cxn modelId="{1342218F-DBE5-4A81-88F0-76510587A7AF}" type="presOf" srcId="{5FD6D7C1-698B-D44B-A5C0-5CFFD24FFF1F}" destId="{860389D0-1F1E-9F43-8170-6C224DC43AE4}" srcOrd="1" destOrd="0" presId="urn:microsoft.com/office/officeart/2009/3/layout/HorizontalOrganizationChart"/>
    <dgm:cxn modelId="{D62D4788-4D64-4F4B-B453-494BEBC0E7FB}" srcId="{44E06AC3-CAAD-6A47-B81E-52FC2722669E}" destId="{8D00831D-746E-D74D-BEF2-99979750FD8C}" srcOrd="0" destOrd="0" parTransId="{DAB1AC52-F76D-8043-9E4F-3371A0E72BD0}" sibTransId="{50DA6BF4-6563-9248-BBB3-F0C098881922}"/>
    <dgm:cxn modelId="{55A34D61-7042-432D-AD01-16817459C457}" type="presOf" srcId="{4314635F-E9DC-534B-B148-AB54561EF29C}" destId="{61B761D8-977D-1447-8E58-F57CB8009009}" srcOrd="1" destOrd="0" presId="urn:microsoft.com/office/officeart/2009/3/layout/HorizontalOrganizationChart"/>
    <dgm:cxn modelId="{82FAF956-DFF1-4EB1-B6EC-E838427F547E}" type="presOf" srcId="{4E3EE4D4-ADC4-9148-B779-278A4729D58B}" destId="{900DDE6F-81EA-4341-92AA-CEDA2FB06552}" srcOrd="1" destOrd="0" presId="urn:microsoft.com/office/officeart/2009/3/layout/HorizontalOrganizationChart"/>
    <dgm:cxn modelId="{E8FFDDF0-AAEC-3E43-993B-CD690C817373}" srcId="{8D00831D-746E-D74D-BEF2-99979750FD8C}" destId="{8F4D16E3-415C-9540-8BA7-FE5E6948FC8D}" srcOrd="0" destOrd="0" parTransId="{00C9BDDF-1DB4-594A-9898-BA2322E91F8F}" sibTransId="{8023BF6C-2FDA-DF4B-9D6A-6C895ADD6EA6}"/>
    <dgm:cxn modelId="{5FE9534E-6D0D-46DA-B585-222C0C2B1999}" type="presOf" srcId="{1444E1BC-FD2A-E14E-AF76-5775DA2FA044}" destId="{DF85DB1A-3F7E-4548-90B2-A0F688D003B6}" srcOrd="1" destOrd="0" presId="urn:microsoft.com/office/officeart/2009/3/layout/HorizontalOrganizationChart"/>
    <dgm:cxn modelId="{C027A197-7605-4A31-95F7-39D8BF26EC23}" type="presOf" srcId="{C864D9D0-61E4-9E49-94B9-EA21827DAF6F}" destId="{D9BF2967-2CEF-1640-BEA7-6FC1A9BD9CA7}" srcOrd="0" destOrd="0" presId="urn:microsoft.com/office/officeart/2009/3/layout/HorizontalOrganizationChart"/>
    <dgm:cxn modelId="{038FC04E-33D7-1B44-8239-CFF2F2F0A1AD}" srcId="{E6D93D8B-CE71-1B44-A963-36DA1BA22119}" destId="{F968B9E6-E6B5-AD47-B8CC-F62DB282329D}" srcOrd="0" destOrd="0" parTransId="{CD12CCE1-505A-B242-9C42-9859B42A8A2A}" sibTransId="{E311A24C-6FC0-734D-BDC9-5055ABF28EDC}"/>
    <dgm:cxn modelId="{CB483703-EC49-4FCB-A503-B3E390C805E9}" type="presOf" srcId="{8F71BE28-9264-0A43-BE99-CC33D354B3FD}" destId="{C8201239-FA76-5345-ACE9-DE4AFDCF2F3D}" srcOrd="1" destOrd="0" presId="urn:microsoft.com/office/officeart/2009/3/layout/HorizontalOrganizationChart"/>
    <dgm:cxn modelId="{5CAAA018-7614-4308-AE56-AB410E91DB2D}" type="presOf" srcId="{F0D94520-3014-A148-ABB2-892F03F0C90E}" destId="{5451BD20-0C78-AD48-932A-4C5056354B2E}" srcOrd="0" destOrd="0" presId="urn:microsoft.com/office/officeart/2009/3/layout/HorizontalOrganizationChart"/>
    <dgm:cxn modelId="{13FED929-1F49-45FF-B780-0E0F81CE58DC}" type="presOf" srcId="{FE44331C-D25F-6842-B86E-D273068F961F}" destId="{E83C033E-BFCB-2349-B4A2-658A8A7829A1}" srcOrd="0" destOrd="0" presId="urn:microsoft.com/office/officeart/2009/3/layout/HorizontalOrganizationChart"/>
    <dgm:cxn modelId="{8812697B-F5B7-4039-9329-0418E786D9E7}" type="presOf" srcId="{C9D8F1ED-4DD2-4E4E-BC8C-79C3620BE188}" destId="{24014562-13D9-6441-A630-FBA290824F30}" srcOrd="1" destOrd="0" presId="urn:microsoft.com/office/officeart/2009/3/layout/HorizontalOrganizationChart"/>
    <dgm:cxn modelId="{341545DA-5CE4-BD45-9E82-55C4402604E4}" srcId="{7BFEDE6C-9607-594B-AC8C-1507C7955511}" destId="{4314635F-E9DC-534B-B148-AB54561EF29C}" srcOrd="3" destOrd="0" parTransId="{4FD666AB-71BC-ED47-ABFB-F658CD358B0A}" sibTransId="{DBA53143-C342-1144-A71C-FF4493578005}"/>
    <dgm:cxn modelId="{1D5779D6-34EC-6842-A8D9-9161073AFC27}" srcId="{C413FA9F-9239-9847-BEE7-823B38DB5BF0}" destId="{4D678D51-CA99-2E4E-8A8C-B29A52973556}" srcOrd="2" destOrd="0" parTransId="{040FC7E0-E2EF-6A41-A451-8B5112C8ECDB}" sibTransId="{3DEFF42C-3F8F-BF43-8C1C-67FA5123CDE5}"/>
    <dgm:cxn modelId="{AC913006-6755-4C37-9F01-19B3644C8383}" type="presOf" srcId="{F81B2736-CB54-1E49-9A70-86A22FF0B63D}" destId="{086C5347-A19F-B442-BAA2-8DA1AFD08CA4}" srcOrd="0" destOrd="0" presId="urn:microsoft.com/office/officeart/2009/3/layout/HorizontalOrganizationChart"/>
    <dgm:cxn modelId="{28F81F2A-9464-7D4C-86CC-FCAB41592056}" srcId="{C10786AC-9D79-F248-A362-F801C00DF6C2}" destId="{1CA5F32C-BBC0-994D-B934-1ECC598078A0}" srcOrd="2" destOrd="0" parTransId="{88FB932C-92CE-E44A-9FAC-8D6B391FAF29}" sibTransId="{9A3F716D-108F-C44B-AF46-21D12D8D809E}"/>
    <dgm:cxn modelId="{6B34C3EE-0E87-40C3-9A4A-8F87F9DB6397}" type="presOf" srcId="{DAB1AC52-F76D-8043-9E4F-3371A0E72BD0}" destId="{742F439E-A9D1-F142-97A0-B6239D852524}" srcOrd="0" destOrd="0" presId="urn:microsoft.com/office/officeart/2009/3/layout/HorizontalOrganizationChart"/>
    <dgm:cxn modelId="{96F6A6B0-6C27-0948-8F50-3C800F13BB8B}" srcId="{8D00831D-746E-D74D-BEF2-99979750FD8C}" destId="{854F7B39-4035-414E-AC18-03A22D801936}" srcOrd="2" destOrd="0" parTransId="{229B3D6D-F0F7-864C-A228-BF92BD6766B9}" sibTransId="{5380CCD4-1B7C-8B45-8089-F065BFAAE927}"/>
    <dgm:cxn modelId="{2F778E89-D281-422C-8011-2DD4D5FC73FC}" type="presOf" srcId="{748397A8-D361-5749-8416-9747A972CC3E}" destId="{6654D29F-F651-6842-8E0C-41EC4155A213}" srcOrd="0" destOrd="0" presId="urn:microsoft.com/office/officeart/2009/3/layout/HorizontalOrganizationChart"/>
    <dgm:cxn modelId="{41959D8E-2971-48B8-AD47-3681B2A136D1}" type="presOf" srcId="{00C9BDDF-1DB4-594A-9898-BA2322E91F8F}" destId="{41881C55-695E-1044-BDCC-287320D5C0F8}" srcOrd="0" destOrd="0" presId="urn:microsoft.com/office/officeart/2009/3/layout/HorizontalOrganizationChart"/>
    <dgm:cxn modelId="{36E4100C-7315-4C07-A3C4-5D42F07E4DA6}" type="presOf" srcId="{8F71BE28-9264-0A43-BE99-CC33D354B3FD}" destId="{3BD59409-6A4D-704E-8FBD-2A60A5085B42}" srcOrd="0" destOrd="0" presId="urn:microsoft.com/office/officeart/2009/3/layout/HorizontalOrganizationChart"/>
    <dgm:cxn modelId="{B607E0B6-ADCE-514A-8096-B8AC323D08F3}" srcId="{8D00831D-746E-D74D-BEF2-99979750FD8C}" destId="{F37011CD-1EDC-AE4E-89D5-1BEC4DD72507}" srcOrd="1" destOrd="0" parTransId="{83B450A5-9E16-B245-B630-2A4789C18D9C}" sibTransId="{8457AB30-ED68-114B-9CF1-481F4BC0A2C4}"/>
    <dgm:cxn modelId="{CDEBE7DB-D403-BE43-BEE4-5BCD71006B02}" srcId="{3818266B-75C1-124C-8BEB-726DDDAE8E25}" destId="{C9D8F1ED-4DD2-4E4E-BC8C-79C3620BE188}" srcOrd="1" destOrd="0" parTransId="{590C5DF5-D59F-BF47-800F-4EF850ADE79A}" sibTransId="{63D55FB2-C73C-1244-9C8F-673A98107DB0}"/>
    <dgm:cxn modelId="{04C3AE78-8011-475A-A760-EFA3ECF5ACB4}" type="presOf" srcId="{F37011CD-1EDC-AE4E-89D5-1BEC4DD72507}" destId="{CE828A65-BA92-1147-AD1F-78DE6F4F06FF}" srcOrd="0" destOrd="0" presId="urn:microsoft.com/office/officeart/2009/3/layout/HorizontalOrganizationChart"/>
    <dgm:cxn modelId="{D48E2A1E-4AFC-437B-8E40-E753E2223698}" type="presOf" srcId="{F0D94520-3014-A148-ABB2-892F03F0C90E}" destId="{64240391-27ED-4B45-BE98-D977570E0AA6}" srcOrd="1" destOrd="0" presId="urn:microsoft.com/office/officeart/2009/3/layout/HorizontalOrganizationChart"/>
    <dgm:cxn modelId="{7F689DCD-2D3C-1249-B479-FEA452BCD34C}" srcId="{8D00831D-746E-D74D-BEF2-99979750FD8C}" destId="{5FD6D7C1-698B-D44B-A5C0-5CFFD24FFF1F}" srcOrd="4" destOrd="0" parTransId="{F856DC5E-556A-A04D-9C72-3540E24FBEE5}" sibTransId="{DE05E7FD-1191-3140-959E-BA0B13E34060}"/>
    <dgm:cxn modelId="{B61445BE-E95D-4B5B-B5FA-9129058E8F21}" type="presOf" srcId="{8F4D16E3-415C-9540-8BA7-FE5E6948FC8D}" destId="{2BC318C6-FF4F-6948-9644-70B38FAFD25E}" srcOrd="0" destOrd="0" presId="urn:microsoft.com/office/officeart/2009/3/layout/HorizontalOrganizationChart"/>
    <dgm:cxn modelId="{0AD910DE-8F61-4D25-A12F-46156A0DAFC2}" type="presOf" srcId="{D5C06307-5956-3E49-B88C-6EE264BA2759}" destId="{6A08DDC0-4CE4-BE47-99D9-8CCDDD9A68F0}" srcOrd="0" destOrd="0" presId="urn:microsoft.com/office/officeart/2009/3/layout/HorizontalOrganizationChart"/>
    <dgm:cxn modelId="{681C6416-B45E-4180-A5FE-1C7926B09F5A}" type="presOf" srcId="{3818266B-75C1-124C-8BEB-726DDDAE8E25}" destId="{12AE71BB-ADB2-DD46-BF01-7CB891447ED7}" srcOrd="1" destOrd="0" presId="urn:microsoft.com/office/officeart/2009/3/layout/HorizontalOrganizationChart"/>
    <dgm:cxn modelId="{E2982611-39ED-4417-A940-D5A983A4FDB0}" type="presOf" srcId="{F968B9E6-E6B5-AD47-B8CC-F62DB282329D}" destId="{2F122D49-0F43-6645-84A9-56ADAF00E4DC}" srcOrd="0" destOrd="0" presId="urn:microsoft.com/office/officeart/2009/3/layout/HorizontalOrganizationChart"/>
    <dgm:cxn modelId="{3B3A50DA-3C3B-44B5-866C-D9AC5CC98812}" type="presOf" srcId="{E6D93D8B-CE71-1B44-A963-36DA1BA22119}" destId="{4C0A1423-A443-2149-BC27-352A7DB62395}" srcOrd="0" destOrd="0" presId="urn:microsoft.com/office/officeart/2009/3/layout/HorizontalOrganizationChart"/>
    <dgm:cxn modelId="{D54D40DC-C41A-441A-94A3-E5E8D1A286B4}" type="presOf" srcId="{854F7B39-4035-414E-AC18-03A22D801936}" destId="{E13817E2-4E8A-D540-90A3-994CD96E2A81}" srcOrd="0" destOrd="0" presId="urn:microsoft.com/office/officeart/2009/3/layout/HorizontalOrganizationChart"/>
    <dgm:cxn modelId="{BBF0D717-5004-45A1-AF4D-5AE74D681294}" type="presOf" srcId="{3818266B-75C1-124C-8BEB-726DDDAE8E25}" destId="{B53C13B6-C804-B746-B3A3-95BEBF8F48CA}" srcOrd="0" destOrd="0" presId="urn:microsoft.com/office/officeart/2009/3/layout/HorizontalOrganizationChart"/>
    <dgm:cxn modelId="{851C59BA-B3A8-4CDD-9319-A142F4573A63}" type="presOf" srcId="{44E06AC3-CAAD-6A47-B81E-52FC2722669E}" destId="{DEAC5F96-7E82-AF4F-91CA-0E98739CA0EA}" srcOrd="1" destOrd="0" presId="urn:microsoft.com/office/officeart/2009/3/layout/HorizontalOrganizationChart"/>
    <dgm:cxn modelId="{AF409302-3647-47F8-AB28-64DBEF0D99DC}" type="presOf" srcId="{4314635F-E9DC-534B-B148-AB54561EF29C}" destId="{85F54FEB-C1A9-BE40-B258-CE35B07A4819}" srcOrd="0" destOrd="0" presId="urn:microsoft.com/office/officeart/2009/3/layout/HorizontalOrganizationChart"/>
    <dgm:cxn modelId="{24229042-E851-4A29-8462-6F428C2113CC}" type="presOf" srcId="{406253EE-3978-0C40-ADB6-92AEEF0ADB56}" destId="{C259D507-5DB2-4B4D-9B85-1EDF8E52D784}" srcOrd="1" destOrd="0" presId="urn:microsoft.com/office/officeart/2009/3/layout/HorizontalOrganizationChart"/>
    <dgm:cxn modelId="{882FA876-5AA7-407F-A95B-09759C69CD98}" type="presOf" srcId="{7B9B8DA1-947C-BE4F-8DF6-B92281FDFBA5}" destId="{A3CB5159-EA66-9440-B913-ADC0FC0742A5}" srcOrd="0" destOrd="0" presId="urn:microsoft.com/office/officeart/2009/3/layout/HorizontalOrganizationChart"/>
    <dgm:cxn modelId="{3B41D7AF-5FC9-47F6-A785-5C7D8DC41E43}" type="presOf" srcId="{C9D8F1ED-4DD2-4E4E-BC8C-79C3620BE188}" destId="{BE2964B3-65A2-4E46-AC61-2056D3E2F1E4}" srcOrd="0" destOrd="0" presId="urn:microsoft.com/office/officeart/2009/3/layout/HorizontalOrganizationChart"/>
    <dgm:cxn modelId="{FA8395B2-3256-40CC-9912-45ACE118360B}" type="presOf" srcId="{F968B9E6-E6B5-AD47-B8CC-F62DB282329D}" destId="{337B46B3-619C-CA4C-BF38-17377F13EEE2}" srcOrd="1" destOrd="0" presId="urn:microsoft.com/office/officeart/2009/3/layout/HorizontalOrganizationChart"/>
    <dgm:cxn modelId="{E41BBB02-38C9-4049-B5F6-979FE0EEC55A}" srcId="{C413FA9F-9239-9847-BEE7-823B38DB5BF0}" destId="{E6D93D8B-CE71-1B44-A963-36DA1BA22119}" srcOrd="0" destOrd="0" parTransId="{3E37A2D7-6D82-8E41-AFD8-DEF4867623AA}" sibTransId="{F6F70453-850C-5F40-A513-5D11CF2C4028}"/>
    <dgm:cxn modelId="{F8B0AB76-7C58-4840-B25C-0DEE4D8AF845}" type="presOf" srcId="{229B3D6D-F0F7-864C-A228-BF92BD6766B9}" destId="{D38CE618-D037-4D4D-B438-7F5EE7CF235D}" srcOrd="0" destOrd="0" presId="urn:microsoft.com/office/officeart/2009/3/layout/HorizontalOrganizationChart"/>
    <dgm:cxn modelId="{23071DF1-CF2F-C145-91F5-E5834A739B75}" srcId="{C10786AC-9D79-F248-A362-F801C00DF6C2}" destId="{8D20E9FF-9760-A44C-94EF-5D11BD12C922}" srcOrd="1" destOrd="0" parTransId="{A44C8725-9A7A-EB4C-B468-FA27084A1DFD}" sibTransId="{49FC9874-5759-8540-A2DA-C1504AC2BA6A}"/>
    <dgm:cxn modelId="{80070DAF-1660-4BCD-A571-8E83C45AF155}" type="presOf" srcId="{F856DC5E-556A-A04D-9C72-3540E24FBEE5}" destId="{C49B2119-F237-E14D-87D0-0F4AB7A45127}" srcOrd="0" destOrd="0" presId="urn:microsoft.com/office/officeart/2009/3/layout/HorizontalOrganizationChart"/>
    <dgm:cxn modelId="{859A826A-645D-4A3C-BD09-6015B82220FB}" type="presOf" srcId="{8D00831D-746E-D74D-BEF2-99979750FD8C}" destId="{8B30CF1B-6FC6-744F-809C-BEADC9CDD4E0}" srcOrd="0" destOrd="0" presId="urn:microsoft.com/office/officeart/2009/3/layout/HorizontalOrganizationChart"/>
    <dgm:cxn modelId="{5841A3C2-6B09-4C00-B906-47CA3FDD5ADC}" type="presOf" srcId="{217BEFBC-0DA9-0E44-9000-C1C67F543204}" destId="{C7EDFD2F-6B6C-2447-A656-84D9C333F42A}" srcOrd="0" destOrd="0" presId="urn:microsoft.com/office/officeart/2009/3/layout/HorizontalOrganizationChart"/>
    <dgm:cxn modelId="{63AF629C-0515-42A3-A911-AF230190981C}" type="presOf" srcId="{3E37A2D7-6D82-8E41-AFD8-DEF4867623AA}" destId="{0080CBE3-3047-AF4A-9A65-512AFACDB252}" srcOrd="0" destOrd="0" presId="urn:microsoft.com/office/officeart/2009/3/layout/HorizontalOrganizationChart"/>
    <dgm:cxn modelId="{DBA87F82-0CB5-426D-8AD0-79DA945615D8}" type="presOf" srcId="{4D678D51-CA99-2E4E-8A8C-B29A52973556}" destId="{8CB99DA9-2601-C744-8510-A9639043074B}" srcOrd="1" destOrd="0" presId="urn:microsoft.com/office/officeart/2009/3/layout/HorizontalOrganizationChart"/>
    <dgm:cxn modelId="{EC138845-7994-4DDE-9A5C-DBC56605D1EA}" type="presOf" srcId="{8D20E9FF-9760-A44C-94EF-5D11BD12C922}" destId="{751D66D9-C45A-394B-9924-D6CA5423D6C8}" srcOrd="1" destOrd="0" presId="urn:microsoft.com/office/officeart/2009/3/layout/HorizontalOrganizationChart"/>
    <dgm:cxn modelId="{76937419-7AF5-4C22-B2C5-2B4FF3C81DB4}" type="presOf" srcId="{590C5DF5-D59F-BF47-800F-4EF850ADE79A}" destId="{E5957BA3-938B-4E4C-9FA6-285632710EE2}" srcOrd="0" destOrd="0" presId="urn:microsoft.com/office/officeart/2009/3/layout/HorizontalOrganizationChart"/>
    <dgm:cxn modelId="{1B4F58E5-5012-4D9C-AEDF-D9CAA56EF148}" type="presOf" srcId="{4E3EE4D4-ADC4-9148-B779-278A4729D58B}" destId="{7ECABC3C-2EEA-4D46-93F8-B56ACC755444}" srcOrd="0" destOrd="0" presId="urn:microsoft.com/office/officeart/2009/3/layout/HorizontalOrganizationChart"/>
    <dgm:cxn modelId="{778122DA-3B76-ED42-A155-93588EE45C15}" srcId="{7BFEDE6C-9607-594B-AC8C-1507C7955511}" destId="{2374D6DB-4E62-5747-BC86-360E2BC24B16}" srcOrd="8" destOrd="0" parTransId="{2D023EE7-9AD3-8641-94C7-68F929EB9806}" sibTransId="{B3183431-F3DB-C44E-B67E-66CE4D27932D}"/>
    <dgm:cxn modelId="{33AFB955-0937-4E11-91F3-7BC206A4943A}" type="presOf" srcId="{7B9B8DA1-947C-BE4F-8DF6-B92281FDFBA5}" destId="{C8DCCD84-F9C1-BC4E-904B-2D1E062EBCED}" srcOrd="1" destOrd="0" presId="urn:microsoft.com/office/officeart/2009/3/layout/HorizontalOrganizationChart"/>
    <dgm:cxn modelId="{AFD31A98-6241-4414-837E-0054342B2E5A}" type="presOf" srcId="{E9249ABB-830D-D94B-8EE8-FAE30579D6C1}" destId="{034732A1-3FC4-4845-A376-2576D533BD61}" srcOrd="0" destOrd="0" presId="urn:microsoft.com/office/officeart/2009/3/layout/HorizontalOrganizationChart"/>
    <dgm:cxn modelId="{B6880768-3F19-5043-A17F-95FEF1D682EF}" srcId="{7BFEDE6C-9607-594B-AC8C-1507C7955511}" destId="{8F71BE28-9264-0A43-BE99-CC33D354B3FD}" srcOrd="2" destOrd="0" parTransId="{34F27715-E82E-1B46-812E-AEE4E9EF1A4F}" sibTransId="{513DDDB0-287F-0146-8335-B837E8BCB3D4}"/>
    <dgm:cxn modelId="{C0AF3C18-E1FC-431F-B5C3-BA2AF39CADED}" type="presOf" srcId="{6F917399-124B-E045-AADE-E5E30DBBCEBF}" destId="{D56D74DD-E342-8140-8F9A-624D21C36128}" srcOrd="0" destOrd="0" presId="urn:microsoft.com/office/officeart/2009/3/layout/HorizontalOrganizationChart"/>
    <dgm:cxn modelId="{7F6CF7C6-C848-0D4C-995B-434B5B3CC033}" srcId="{7BFEDE6C-9607-594B-AC8C-1507C7955511}" destId="{0D6DF4C2-692B-B044-B9B6-82672D8D71B1}" srcOrd="5" destOrd="0" parTransId="{C864D9D0-61E4-9E49-94B9-EA21827DAF6F}" sibTransId="{DB996141-153E-F645-8B29-596B54AFB060}"/>
    <dgm:cxn modelId="{09FA84DA-340E-4A8D-B5A3-61B6F6FAA500}" type="presOf" srcId="{2374D6DB-4E62-5747-BC86-360E2BC24B16}" destId="{AC3681AF-4C17-DC4A-B4FB-C350EBC98197}" srcOrd="0" destOrd="0" presId="urn:microsoft.com/office/officeart/2009/3/layout/HorizontalOrganizationChart"/>
    <dgm:cxn modelId="{A87E903A-48CE-41E5-B806-70DC32CAAEAB}" type="presOf" srcId="{1CA5F32C-BBC0-994D-B934-1ECC598078A0}" destId="{960199A5-7C21-9841-88EA-0FDD7EA98D03}" srcOrd="1" destOrd="0" presId="urn:microsoft.com/office/officeart/2009/3/layout/HorizontalOrganizationChart"/>
    <dgm:cxn modelId="{6188C9A4-EB48-479E-B4E1-BA82D9523BC4}" type="presOf" srcId="{406253EE-3978-0C40-ADB6-92AEEF0ADB56}" destId="{28B027B9-5015-2C4B-8779-EFEF450D8687}" srcOrd="0" destOrd="0" presId="urn:microsoft.com/office/officeart/2009/3/layout/HorizontalOrganizationChart"/>
    <dgm:cxn modelId="{1B0F25FC-B1D7-45AE-A826-FEB456162A34}" type="presOf" srcId="{0D6DF4C2-692B-B044-B9B6-82672D8D71B1}" destId="{9B585E98-FA24-0B44-BC1A-E1723F7FDD7C}" srcOrd="1" destOrd="0" presId="urn:microsoft.com/office/officeart/2009/3/layout/HorizontalOrganizationChart"/>
    <dgm:cxn modelId="{ED8C3CA3-0DA9-9B44-BFC0-956A840CB06C}" srcId="{7BFEDE6C-9607-594B-AC8C-1507C7955511}" destId="{4E3EE4D4-ADC4-9148-B779-278A4729D58B}" srcOrd="6" destOrd="0" parTransId="{862A6FBA-03F8-124F-84E2-A0F26C4B399E}" sibTransId="{9B2D0A22-8823-5B4F-B6A5-7BAED6120A92}"/>
    <dgm:cxn modelId="{D20EDABF-3D77-454F-BB37-26C0AB70352F}" type="presOf" srcId="{35FE932A-B4E3-9148-AB09-4E7F4D0497DB}" destId="{864575A5-C65C-AE4E-8FDE-808AB98BE053}" srcOrd="0" destOrd="0" presId="urn:microsoft.com/office/officeart/2009/3/layout/HorizontalOrganizationChart"/>
    <dgm:cxn modelId="{B49F7712-0F96-4855-9F29-BC58CF9E5A4B}" type="presOf" srcId="{8D20E9FF-9760-A44C-94EF-5D11BD12C922}" destId="{82EE05F0-991A-4F46-A71F-ADC8AF480787}" srcOrd="0" destOrd="0" presId="urn:microsoft.com/office/officeart/2009/3/layout/HorizontalOrganizationChart"/>
    <dgm:cxn modelId="{78123492-060A-EF45-9FCE-2C176AB3A8A9}" srcId="{8D00831D-746E-D74D-BEF2-99979750FD8C}" destId="{7B9B8DA1-947C-BE4F-8DF6-B92281FDFBA5}" srcOrd="3" destOrd="0" parTransId="{B46D11FE-A505-A145-B093-CBDAC1783145}" sibTransId="{87D6E65B-A04A-0B40-B237-ABAC94AE29D6}"/>
    <dgm:cxn modelId="{C3111A71-7479-9346-84DA-FAB6C88A2EBA}" srcId="{7BFEDE6C-9607-594B-AC8C-1507C7955511}" destId="{F0D94520-3014-A148-ABB2-892F03F0C90E}" srcOrd="7" destOrd="0" parTransId="{217BEFBC-0DA9-0E44-9000-C1C67F543204}" sibTransId="{F2AE703B-D498-6840-9E4A-DACA7E8544A4}"/>
    <dgm:cxn modelId="{DD2E1253-0516-6048-B4D6-259474024A27}" srcId="{7BFEDE6C-9607-594B-AC8C-1507C7955511}" destId="{C413FA9F-9239-9847-BEE7-823B38DB5BF0}" srcOrd="0" destOrd="0" parTransId="{E9249ABB-830D-D94B-8EE8-FAE30579D6C1}" sibTransId="{B8184BEC-A3D3-E64F-971E-5763000A5EE2}"/>
    <dgm:cxn modelId="{8CBA8C30-CF13-41D2-9702-B43B7DB1BCCD}" type="presOf" srcId="{35FE932A-B4E3-9148-AB09-4E7F4D0497DB}" destId="{6F6ED0BE-FE52-C347-8BA4-029F26E43EA8}" srcOrd="1" destOrd="0" presId="urn:microsoft.com/office/officeart/2009/3/layout/HorizontalOrganizationChart"/>
    <dgm:cxn modelId="{BA020FCE-02CB-4DDB-9B51-5D88101ABA6E}" type="presOf" srcId="{F37011CD-1EDC-AE4E-89D5-1BEC4DD72507}" destId="{0A93117A-38CB-C84E-B326-C24B8FAFE113}" srcOrd="1" destOrd="0" presId="urn:microsoft.com/office/officeart/2009/3/layout/HorizontalOrganizationChart"/>
    <dgm:cxn modelId="{D2312128-BFB0-4F9B-8741-6F0BD645C38C}" type="presOf" srcId="{C10786AC-9D79-F248-A362-F801C00DF6C2}" destId="{5E8711DE-F9DE-E746-81B6-0C1D923A0C25}" srcOrd="0" destOrd="0" presId="urn:microsoft.com/office/officeart/2009/3/layout/HorizontalOrganizationChart"/>
    <dgm:cxn modelId="{5962B130-6261-4BED-89A9-D9E37728FA76}" type="presOf" srcId="{CD12CCE1-505A-B242-9C42-9859B42A8A2A}" destId="{2125012A-6020-7549-8C40-F238CC14F8ED}" srcOrd="0" destOrd="0" presId="urn:microsoft.com/office/officeart/2009/3/layout/HorizontalOrganizationChart"/>
    <dgm:cxn modelId="{51515C07-96C1-4185-ABB3-2CB3EB895305}" type="presOf" srcId="{34F27715-E82E-1B46-812E-AEE4E9EF1A4F}" destId="{175B9660-5769-0E45-850D-D7F2480C50BC}" srcOrd="0" destOrd="0" presId="urn:microsoft.com/office/officeart/2009/3/layout/HorizontalOrganizationChart"/>
    <dgm:cxn modelId="{F04B418B-2677-45BB-8E8F-E0C58A353034}" type="presOf" srcId="{5FD6D7C1-698B-D44B-A5C0-5CFFD24FFF1F}" destId="{6BEB27F0-A591-7347-826A-00C692E68670}" srcOrd="0" destOrd="0" presId="urn:microsoft.com/office/officeart/2009/3/layout/HorizontalOrganizationChart"/>
    <dgm:cxn modelId="{56306489-B8C4-42C2-89E5-21766110F2E0}" type="presOf" srcId="{977F01D6-34AA-0744-9AE8-6E6C73FB20E2}" destId="{F512C74E-3972-B74A-BF97-64A75CD014BA}" srcOrd="0" destOrd="0" presId="urn:microsoft.com/office/officeart/2009/3/layout/HorizontalOrganizationChart"/>
    <dgm:cxn modelId="{5351E53D-37C3-414B-BADF-9F8ADBD8A755}" type="presOf" srcId="{C413FA9F-9239-9847-BEE7-823B38DB5BF0}" destId="{D900DF1A-7E20-FB4B-8621-DA63DD7B4AF7}" srcOrd="0" destOrd="0" presId="urn:microsoft.com/office/officeart/2009/3/layout/HorizontalOrganizationChart"/>
    <dgm:cxn modelId="{4FB05BED-9ECD-4C3A-9BFC-2EE6749ACED9}" type="presOf" srcId="{44E06AC3-CAAD-6A47-B81E-52FC2722669E}" destId="{7C18CF5B-8A05-B140-9B99-E58685B4CED7}" srcOrd="0" destOrd="0" presId="urn:microsoft.com/office/officeart/2009/3/layout/HorizontalOrganizationChart"/>
    <dgm:cxn modelId="{6F959181-FE01-4A8B-B8F1-B9967F66C1B6}" type="presOf" srcId="{4FD666AB-71BC-ED47-ABFB-F658CD358B0A}" destId="{576106E0-AFCC-5A44-AB26-307B1DD9697D}" srcOrd="0" destOrd="0" presId="urn:microsoft.com/office/officeart/2009/3/layout/HorizontalOrganizationChart"/>
    <dgm:cxn modelId="{61650A81-D219-CA49-8F81-F36CA73BF022}" srcId="{3818266B-75C1-124C-8BEB-726DDDAE8E25}" destId="{C10786AC-9D79-F248-A362-F801C00DF6C2}" srcOrd="0" destOrd="0" parTransId="{FE44331C-D25F-6842-B86E-D273068F961F}" sibTransId="{A6A8C224-FAC1-344E-BD8B-33E77911A696}"/>
    <dgm:cxn modelId="{7A9BC0EC-717C-E14A-86DA-C0D8A015092A}" srcId="{78A4B493-3BBE-2A49-84C9-42B34B27847A}" destId="{35FE932A-B4E3-9148-AB09-4E7F4D0497DB}" srcOrd="0" destOrd="0" parTransId="{3854AF2F-026D-134C-AF9D-BD485085F2E0}" sibTransId="{A14EF4AA-588E-274D-9657-07D6E38D94D8}"/>
    <dgm:cxn modelId="{AA06F6D8-5602-41D5-99AD-F65082F67516}" type="presOf" srcId="{040FC7E0-E2EF-6A41-A451-8B5112C8ECDB}" destId="{AE4E8B53-8415-9F49-B409-2900A1509C1D}" srcOrd="0" destOrd="0" presId="urn:microsoft.com/office/officeart/2009/3/layout/HorizontalOrganizationChart"/>
    <dgm:cxn modelId="{3EF67F4D-C369-45C1-98F6-E02D00A7E142}" type="presOf" srcId="{78A4B493-3BBE-2A49-84C9-42B34B27847A}" destId="{D4414881-3A27-3B48-801C-386BD25F864D}" srcOrd="0" destOrd="0" presId="urn:microsoft.com/office/officeart/2009/3/layout/HorizontalOrganizationChart"/>
    <dgm:cxn modelId="{0294AAE7-1BB3-4595-8EE8-5F907C2DE6C7}" type="presOf" srcId="{1CA5F32C-BBC0-994D-B934-1ECC598078A0}" destId="{4B94251C-EC5E-4348-937E-F67E1B80C0B1}" srcOrd="0" destOrd="0" presId="urn:microsoft.com/office/officeart/2009/3/layout/HorizontalOrganizationChart"/>
    <dgm:cxn modelId="{9C9D8EB2-93C8-42B6-8807-9296EC4259C2}" type="presOf" srcId="{8D00831D-746E-D74D-BEF2-99979750FD8C}" destId="{C6505A86-1BE1-564F-A021-6176EB1268C2}" srcOrd="1" destOrd="0" presId="urn:microsoft.com/office/officeart/2009/3/layout/HorizontalOrganizationChart"/>
    <dgm:cxn modelId="{33885716-90BC-4F7B-9950-B307DD6AF492}" type="presOf" srcId="{83B450A5-9E16-B245-B630-2A4789C18D9C}" destId="{B4588F31-4C6C-1E4C-B181-ABF6BC643590}" srcOrd="0" destOrd="0" presId="urn:microsoft.com/office/officeart/2009/3/layout/HorizontalOrganizationChart"/>
    <dgm:cxn modelId="{852078F5-BA28-4CAE-867E-137843893F9F}" type="presOf" srcId="{C413FA9F-9239-9847-BEE7-823B38DB5BF0}" destId="{2960B827-F369-AD4F-A798-0D9528E755FE}" srcOrd="1" destOrd="0" presId="urn:microsoft.com/office/officeart/2009/3/layout/HorizontalOrganizationChart"/>
    <dgm:cxn modelId="{BF5E1B3F-4AAC-F040-AE92-DC92CFFB381E}" srcId="{7BFEDE6C-9607-594B-AC8C-1507C7955511}" destId="{406253EE-3978-0C40-ADB6-92AEEF0ADB56}" srcOrd="4" destOrd="0" parTransId="{977F01D6-34AA-0744-9AE8-6E6C73FB20E2}" sibTransId="{9A9708DF-1DBD-BA4B-A245-4A11D3CBE0DD}"/>
    <dgm:cxn modelId="{E261D022-90D2-4AA9-BEE2-D2D1E3D00638}" type="presOf" srcId="{7BFEDE6C-9607-594B-AC8C-1507C7955511}" destId="{0E103CF1-A810-174E-923D-92BE52CDB765}" srcOrd="1" destOrd="0" presId="urn:microsoft.com/office/officeart/2009/3/layout/HorizontalOrganizationChart"/>
    <dgm:cxn modelId="{E0D5AE85-4F66-4627-BB43-6C95F89C243E}" type="presOf" srcId="{B46D11FE-A505-A145-B093-CBDAC1783145}" destId="{9B0B83C2-641C-9240-B631-61439AB4D559}" srcOrd="0" destOrd="0" presId="urn:microsoft.com/office/officeart/2009/3/layout/HorizontalOrganizationChart"/>
    <dgm:cxn modelId="{E8DD1769-87A8-43CA-B1A1-4E4114D4A6A4}" type="presOf" srcId="{2374D6DB-4E62-5747-BC86-360E2BC24B16}" destId="{4FD33552-95BA-104B-9257-D0E102FB38BF}" srcOrd="1" destOrd="0" presId="urn:microsoft.com/office/officeart/2009/3/layout/HorizontalOrganizationChart"/>
    <dgm:cxn modelId="{55792B44-DF1D-4E41-931F-90DE42B5F505}" type="presOf" srcId="{88FB932C-92CE-E44A-9FAC-8D6B391FAF29}" destId="{0C4E2CC1-E8DD-4E4F-940E-AB906CB21BCC}" srcOrd="0" destOrd="0" presId="urn:microsoft.com/office/officeart/2009/3/layout/HorizontalOrganizationChart"/>
    <dgm:cxn modelId="{40157A14-7C49-477C-B68A-A77F2D035919}" type="presOf" srcId="{7BFEDE6C-9607-594B-AC8C-1507C7955511}" destId="{44A28A9F-7BCF-6745-A979-C1E4475205EB}" srcOrd="0" destOrd="0" presId="urn:microsoft.com/office/officeart/2009/3/layout/HorizontalOrganizationChart"/>
    <dgm:cxn modelId="{F89D5CDC-7230-498E-8E9D-BC13CFF3229C}" type="presParOf" srcId="{D4414881-3A27-3B48-801C-386BD25F864D}" destId="{91D8DCBB-092B-384E-BE41-961B2BF830D1}" srcOrd="0" destOrd="0" presId="urn:microsoft.com/office/officeart/2009/3/layout/HorizontalOrganizationChart"/>
    <dgm:cxn modelId="{CFE9ABC9-9964-4D4B-9033-4BB6B639243D}" type="presParOf" srcId="{91D8DCBB-092B-384E-BE41-961B2BF830D1}" destId="{9A88DA5A-D495-874E-81A2-5073B060160B}" srcOrd="0" destOrd="0" presId="urn:microsoft.com/office/officeart/2009/3/layout/HorizontalOrganizationChart"/>
    <dgm:cxn modelId="{3C816D07-A076-4D74-B789-9ED6A3981791}" type="presParOf" srcId="{9A88DA5A-D495-874E-81A2-5073B060160B}" destId="{864575A5-C65C-AE4E-8FDE-808AB98BE053}" srcOrd="0" destOrd="0" presId="urn:microsoft.com/office/officeart/2009/3/layout/HorizontalOrganizationChart"/>
    <dgm:cxn modelId="{8AD8CC15-607E-4962-88D2-E2CFC0FA0765}" type="presParOf" srcId="{9A88DA5A-D495-874E-81A2-5073B060160B}" destId="{6F6ED0BE-FE52-C347-8BA4-029F26E43EA8}" srcOrd="1" destOrd="0" presId="urn:microsoft.com/office/officeart/2009/3/layout/HorizontalOrganizationChart"/>
    <dgm:cxn modelId="{71F0A597-5915-49F7-9645-BE797891A9BC}" type="presParOf" srcId="{91D8DCBB-092B-384E-BE41-961B2BF830D1}" destId="{D6335531-7975-AB49-84D3-93A80FEE6B78}" srcOrd="1" destOrd="0" presId="urn:microsoft.com/office/officeart/2009/3/layout/HorizontalOrganizationChart"/>
    <dgm:cxn modelId="{0012BEFE-2BBC-4853-895A-DC680A152DA8}" type="presParOf" srcId="{91D8DCBB-092B-384E-BE41-961B2BF830D1}" destId="{13EEA405-B0FB-694D-AEAF-C5665594BF17}" srcOrd="2" destOrd="0" presId="urn:microsoft.com/office/officeart/2009/3/layout/HorizontalOrganizationChart"/>
    <dgm:cxn modelId="{62E00456-EBAA-41FB-BA14-D91EFB719D28}" type="presParOf" srcId="{D4414881-3A27-3B48-801C-386BD25F864D}" destId="{7F3754E5-199B-324E-A6CD-FF350237A6E8}" srcOrd="1" destOrd="0" presId="urn:microsoft.com/office/officeart/2009/3/layout/HorizontalOrganizationChart"/>
    <dgm:cxn modelId="{B509994B-8437-45B7-A0B9-2B435A4AD91E}" type="presParOf" srcId="{7F3754E5-199B-324E-A6CD-FF350237A6E8}" destId="{00B9F89F-AF3A-464E-A6AB-DE2317104405}" srcOrd="0" destOrd="0" presId="urn:microsoft.com/office/officeart/2009/3/layout/HorizontalOrganizationChart"/>
    <dgm:cxn modelId="{225F64A1-D610-4829-9DDC-2FE6E97FF3FF}" type="presParOf" srcId="{00B9F89F-AF3A-464E-A6AB-DE2317104405}" destId="{44A28A9F-7BCF-6745-A979-C1E4475205EB}" srcOrd="0" destOrd="0" presId="urn:microsoft.com/office/officeart/2009/3/layout/HorizontalOrganizationChart"/>
    <dgm:cxn modelId="{B3667FFD-C62A-44AA-B8E1-422041F59226}" type="presParOf" srcId="{00B9F89F-AF3A-464E-A6AB-DE2317104405}" destId="{0E103CF1-A810-174E-923D-92BE52CDB765}" srcOrd="1" destOrd="0" presId="urn:microsoft.com/office/officeart/2009/3/layout/HorizontalOrganizationChart"/>
    <dgm:cxn modelId="{4CFCB8BC-FED0-40F9-B996-459AA72F1339}" type="presParOf" srcId="{7F3754E5-199B-324E-A6CD-FF350237A6E8}" destId="{BA40F036-B979-4F47-8C56-E472582DF327}" srcOrd="1" destOrd="0" presId="urn:microsoft.com/office/officeart/2009/3/layout/HorizontalOrganizationChart"/>
    <dgm:cxn modelId="{1DC9424E-5DB2-4D3B-8859-44FFA6571ECE}" type="presParOf" srcId="{BA40F036-B979-4F47-8C56-E472582DF327}" destId="{034732A1-3FC4-4845-A376-2576D533BD61}" srcOrd="0" destOrd="0" presId="urn:microsoft.com/office/officeart/2009/3/layout/HorizontalOrganizationChart"/>
    <dgm:cxn modelId="{A2C7F60E-B68B-4F15-9EF3-ED147B6DC56A}" type="presParOf" srcId="{BA40F036-B979-4F47-8C56-E472582DF327}" destId="{8B9D5448-EB66-2844-ACD2-5AC751FBF2DC}" srcOrd="1" destOrd="0" presId="urn:microsoft.com/office/officeart/2009/3/layout/HorizontalOrganizationChart"/>
    <dgm:cxn modelId="{C10FD2C2-1E9F-4181-8A6B-8F40E7408932}" type="presParOf" srcId="{8B9D5448-EB66-2844-ACD2-5AC751FBF2DC}" destId="{E0A477A2-A6A4-4F40-90F4-75F9CB9197E0}" srcOrd="0" destOrd="0" presId="urn:microsoft.com/office/officeart/2009/3/layout/HorizontalOrganizationChart"/>
    <dgm:cxn modelId="{EB8DB2AC-4B7C-46C0-BB02-25A0F5AC8060}" type="presParOf" srcId="{E0A477A2-A6A4-4F40-90F4-75F9CB9197E0}" destId="{D900DF1A-7E20-FB4B-8621-DA63DD7B4AF7}" srcOrd="0" destOrd="0" presId="urn:microsoft.com/office/officeart/2009/3/layout/HorizontalOrganizationChart"/>
    <dgm:cxn modelId="{B4C683A6-F4D1-4639-8D3E-C1174ACC16F8}" type="presParOf" srcId="{E0A477A2-A6A4-4F40-90F4-75F9CB9197E0}" destId="{2960B827-F369-AD4F-A798-0D9528E755FE}" srcOrd="1" destOrd="0" presId="urn:microsoft.com/office/officeart/2009/3/layout/HorizontalOrganizationChart"/>
    <dgm:cxn modelId="{A4AA5EAA-199D-4975-A728-284BF0694AF9}" type="presParOf" srcId="{8B9D5448-EB66-2844-ACD2-5AC751FBF2DC}" destId="{B43BBF91-E0B7-F140-90A9-E92082FCBC8D}" srcOrd="1" destOrd="0" presId="urn:microsoft.com/office/officeart/2009/3/layout/HorizontalOrganizationChart"/>
    <dgm:cxn modelId="{CA379DAF-9F71-4646-8238-ABA18F1B5247}" type="presParOf" srcId="{B43BBF91-E0B7-F140-90A9-E92082FCBC8D}" destId="{0080CBE3-3047-AF4A-9A65-512AFACDB252}" srcOrd="0" destOrd="0" presId="urn:microsoft.com/office/officeart/2009/3/layout/HorizontalOrganizationChart"/>
    <dgm:cxn modelId="{93A23666-F7CF-4865-A694-A78C261BB3AC}" type="presParOf" srcId="{B43BBF91-E0B7-F140-90A9-E92082FCBC8D}" destId="{5110DADF-F18A-4042-9A95-652680F43814}" srcOrd="1" destOrd="0" presId="urn:microsoft.com/office/officeart/2009/3/layout/HorizontalOrganizationChart"/>
    <dgm:cxn modelId="{ADD13077-9AB1-4404-B2C8-3F72A9E67F75}" type="presParOf" srcId="{5110DADF-F18A-4042-9A95-652680F43814}" destId="{08852721-927C-804E-9EF6-A0C0E9DE889C}" srcOrd="0" destOrd="0" presId="urn:microsoft.com/office/officeart/2009/3/layout/HorizontalOrganizationChart"/>
    <dgm:cxn modelId="{B2BF8488-14D6-4DF9-BF9F-54D9AD6659C1}" type="presParOf" srcId="{08852721-927C-804E-9EF6-A0C0E9DE889C}" destId="{4C0A1423-A443-2149-BC27-352A7DB62395}" srcOrd="0" destOrd="0" presId="urn:microsoft.com/office/officeart/2009/3/layout/HorizontalOrganizationChart"/>
    <dgm:cxn modelId="{9793C5E4-9462-4610-9E53-FA81C116646E}" type="presParOf" srcId="{08852721-927C-804E-9EF6-A0C0E9DE889C}" destId="{42E377EB-481B-E349-B70C-0BD7C355BCE4}" srcOrd="1" destOrd="0" presId="urn:microsoft.com/office/officeart/2009/3/layout/HorizontalOrganizationChart"/>
    <dgm:cxn modelId="{82E1CB94-EA79-4820-A7FE-E47B26E1B855}" type="presParOf" srcId="{5110DADF-F18A-4042-9A95-652680F43814}" destId="{9855C4A5-BA49-4A47-B2D4-BC3397AC5ABC}" srcOrd="1" destOrd="0" presId="urn:microsoft.com/office/officeart/2009/3/layout/HorizontalOrganizationChart"/>
    <dgm:cxn modelId="{38AB2B53-D4A8-4251-B335-1886AD238EDC}" type="presParOf" srcId="{9855C4A5-BA49-4A47-B2D4-BC3397AC5ABC}" destId="{2125012A-6020-7549-8C40-F238CC14F8ED}" srcOrd="0" destOrd="0" presId="urn:microsoft.com/office/officeart/2009/3/layout/HorizontalOrganizationChart"/>
    <dgm:cxn modelId="{6F4E171E-FD9A-4BB4-9B57-F86DE12B1646}" type="presParOf" srcId="{9855C4A5-BA49-4A47-B2D4-BC3397AC5ABC}" destId="{DE3FBBA8-671E-534E-A42B-3F2717693F54}" srcOrd="1" destOrd="0" presId="urn:microsoft.com/office/officeart/2009/3/layout/HorizontalOrganizationChart"/>
    <dgm:cxn modelId="{3D273594-7B95-4C94-BDE4-F528B4A564B5}" type="presParOf" srcId="{DE3FBBA8-671E-534E-A42B-3F2717693F54}" destId="{F55233AB-F7BA-0241-A577-E28FA0C77902}" srcOrd="0" destOrd="0" presId="urn:microsoft.com/office/officeart/2009/3/layout/HorizontalOrganizationChart"/>
    <dgm:cxn modelId="{DDEF7A95-C315-4576-8798-01D6B3F099E1}" type="presParOf" srcId="{F55233AB-F7BA-0241-A577-E28FA0C77902}" destId="{2F122D49-0F43-6645-84A9-56ADAF00E4DC}" srcOrd="0" destOrd="0" presId="urn:microsoft.com/office/officeart/2009/3/layout/HorizontalOrganizationChart"/>
    <dgm:cxn modelId="{1578F465-B72F-4ED1-A419-F2C0D24FD9CC}" type="presParOf" srcId="{F55233AB-F7BA-0241-A577-E28FA0C77902}" destId="{337B46B3-619C-CA4C-BF38-17377F13EEE2}" srcOrd="1" destOrd="0" presId="urn:microsoft.com/office/officeart/2009/3/layout/HorizontalOrganizationChart"/>
    <dgm:cxn modelId="{C171563D-67C5-4E90-8BA1-05D1EE42CD54}" type="presParOf" srcId="{DE3FBBA8-671E-534E-A42B-3F2717693F54}" destId="{C5E3A9A7-EFEF-F64C-B678-158FB253EF1E}" srcOrd="1" destOrd="0" presId="urn:microsoft.com/office/officeart/2009/3/layout/HorizontalOrganizationChart"/>
    <dgm:cxn modelId="{6DB18565-F978-4B38-89CD-BCEE6AE345D8}" type="presParOf" srcId="{DE3FBBA8-671E-534E-A42B-3F2717693F54}" destId="{EE382563-3065-C148-BB69-05FC0B25354B}" srcOrd="2" destOrd="0" presId="urn:microsoft.com/office/officeart/2009/3/layout/HorizontalOrganizationChart"/>
    <dgm:cxn modelId="{6E7697E1-F858-4213-BD31-8ED2B7A49BE7}" type="presParOf" srcId="{5110DADF-F18A-4042-9A95-652680F43814}" destId="{FBDA5DC0-6A82-9547-9D68-737B1148975A}" srcOrd="2" destOrd="0" presId="urn:microsoft.com/office/officeart/2009/3/layout/HorizontalOrganizationChart"/>
    <dgm:cxn modelId="{41AE49D0-EE32-4E46-AE6D-C31EC617BA64}" type="presParOf" srcId="{B43BBF91-E0B7-F140-90A9-E92082FCBC8D}" destId="{B7F3086B-A56D-AC46-B8AE-BA780B0B7AF2}" srcOrd="2" destOrd="0" presId="urn:microsoft.com/office/officeart/2009/3/layout/HorizontalOrganizationChart"/>
    <dgm:cxn modelId="{31864226-A3F1-40E5-AB71-83D50A1FD28A}" type="presParOf" srcId="{B43BBF91-E0B7-F140-90A9-E92082FCBC8D}" destId="{1B5D8E4E-298B-0647-A635-22B65FDE149C}" srcOrd="3" destOrd="0" presId="urn:microsoft.com/office/officeart/2009/3/layout/HorizontalOrganizationChart"/>
    <dgm:cxn modelId="{A8421597-BB57-46CA-AF89-B052747DF621}" type="presParOf" srcId="{1B5D8E4E-298B-0647-A635-22B65FDE149C}" destId="{1C7CD8CC-3699-1647-8571-D89F1F25A402}" srcOrd="0" destOrd="0" presId="urn:microsoft.com/office/officeart/2009/3/layout/HorizontalOrganizationChart"/>
    <dgm:cxn modelId="{13E74F9C-CD8A-4C65-B4B8-8D2D8F4EFD55}" type="presParOf" srcId="{1C7CD8CC-3699-1647-8571-D89F1F25A402}" destId="{D58AA2AD-0E8A-0D4D-8727-D0843654DCC3}" srcOrd="0" destOrd="0" presId="urn:microsoft.com/office/officeart/2009/3/layout/HorizontalOrganizationChart"/>
    <dgm:cxn modelId="{945F631E-1B93-4AC5-AF65-EDD4B9330CC4}" type="presParOf" srcId="{1C7CD8CC-3699-1647-8571-D89F1F25A402}" destId="{DF85DB1A-3F7E-4548-90B2-A0F688D003B6}" srcOrd="1" destOrd="0" presId="urn:microsoft.com/office/officeart/2009/3/layout/HorizontalOrganizationChart"/>
    <dgm:cxn modelId="{623CA1D9-66D5-4798-A0D5-98163D30699F}" type="presParOf" srcId="{1B5D8E4E-298B-0647-A635-22B65FDE149C}" destId="{7227A2A8-753C-F24A-9590-2DFAC435F134}" srcOrd="1" destOrd="0" presId="urn:microsoft.com/office/officeart/2009/3/layout/HorizontalOrganizationChart"/>
    <dgm:cxn modelId="{36AE0057-CA04-4EFB-A2FF-C5D36A8915DA}" type="presParOf" srcId="{1B5D8E4E-298B-0647-A635-22B65FDE149C}" destId="{D1394568-1A3E-F947-A397-BE53D0DA3544}" srcOrd="2" destOrd="0" presId="urn:microsoft.com/office/officeart/2009/3/layout/HorizontalOrganizationChart"/>
    <dgm:cxn modelId="{B10B587A-6BB3-41CE-99A4-6BE7F1B419F9}" type="presParOf" srcId="{B43BBF91-E0B7-F140-90A9-E92082FCBC8D}" destId="{AE4E8B53-8415-9F49-B409-2900A1509C1D}" srcOrd="4" destOrd="0" presId="urn:microsoft.com/office/officeart/2009/3/layout/HorizontalOrganizationChart"/>
    <dgm:cxn modelId="{E97C9055-39D7-4893-9110-2348B092E83B}" type="presParOf" srcId="{B43BBF91-E0B7-F140-90A9-E92082FCBC8D}" destId="{8329E653-7AB4-FE46-8DD6-8F0EC4FBEF4F}" srcOrd="5" destOrd="0" presId="urn:microsoft.com/office/officeart/2009/3/layout/HorizontalOrganizationChart"/>
    <dgm:cxn modelId="{E2E84F2E-CD8B-4941-8773-4707CEC8E4C5}" type="presParOf" srcId="{8329E653-7AB4-FE46-8DD6-8F0EC4FBEF4F}" destId="{D66CBDDD-95F8-0042-9B7B-D35A7E07E9ED}" srcOrd="0" destOrd="0" presId="urn:microsoft.com/office/officeart/2009/3/layout/HorizontalOrganizationChart"/>
    <dgm:cxn modelId="{9EB1B1F7-2E44-404F-871A-4A78018C9FE3}" type="presParOf" srcId="{D66CBDDD-95F8-0042-9B7B-D35A7E07E9ED}" destId="{54D6939E-9BB5-7E40-BA0D-893413C08FE3}" srcOrd="0" destOrd="0" presId="urn:microsoft.com/office/officeart/2009/3/layout/HorizontalOrganizationChart"/>
    <dgm:cxn modelId="{2DD7AC06-061D-4B2B-9433-D6C1A672F77D}" type="presParOf" srcId="{D66CBDDD-95F8-0042-9B7B-D35A7E07E9ED}" destId="{8CB99DA9-2601-C744-8510-A9639043074B}" srcOrd="1" destOrd="0" presId="urn:microsoft.com/office/officeart/2009/3/layout/HorizontalOrganizationChart"/>
    <dgm:cxn modelId="{3B86B88E-BDB3-45A1-B40F-5C86B2CE18F3}" type="presParOf" srcId="{8329E653-7AB4-FE46-8DD6-8F0EC4FBEF4F}" destId="{BE2A435D-0598-C24F-9FC9-8BDD9D0331F4}" srcOrd="1" destOrd="0" presId="urn:microsoft.com/office/officeart/2009/3/layout/HorizontalOrganizationChart"/>
    <dgm:cxn modelId="{FE00C188-FB24-4FD7-BA26-F11A12787AC7}" type="presParOf" srcId="{8329E653-7AB4-FE46-8DD6-8F0EC4FBEF4F}" destId="{D9251ADC-74AA-C249-BA7B-684443E977FF}" srcOrd="2" destOrd="0" presId="urn:microsoft.com/office/officeart/2009/3/layout/HorizontalOrganizationChart"/>
    <dgm:cxn modelId="{1E1027D4-780C-4E52-A8F3-2739399B6133}" type="presParOf" srcId="{8B9D5448-EB66-2844-ACD2-5AC751FBF2DC}" destId="{42460848-3B15-6B40-9E4F-5DE5FE15B3E3}" srcOrd="2" destOrd="0" presId="urn:microsoft.com/office/officeart/2009/3/layout/HorizontalOrganizationChart"/>
    <dgm:cxn modelId="{AC7DA14B-039E-4615-BF6A-6E6C3C958A4D}" type="presParOf" srcId="{BA40F036-B979-4F47-8C56-E472582DF327}" destId="{6A08DDC0-4CE4-BE47-99D9-8CCDDD9A68F0}" srcOrd="2" destOrd="0" presId="urn:microsoft.com/office/officeart/2009/3/layout/HorizontalOrganizationChart"/>
    <dgm:cxn modelId="{FBEB8542-A1B2-4849-A19A-3F3965486000}" type="presParOf" srcId="{BA40F036-B979-4F47-8C56-E472582DF327}" destId="{7BBAAF40-D884-654B-AA56-6703A70DFE18}" srcOrd="3" destOrd="0" presId="urn:microsoft.com/office/officeart/2009/3/layout/HorizontalOrganizationChart"/>
    <dgm:cxn modelId="{C8D74D34-7C7C-4BB5-860A-32BA5446F800}" type="presParOf" srcId="{7BBAAF40-D884-654B-AA56-6703A70DFE18}" destId="{2099F228-3AAF-A34F-9459-40762C2BA90C}" srcOrd="0" destOrd="0" presId="urn:microsoft.com/office/officeart/2009/3/layout/HorizontalOrganizationChart"/>
    <dgm:cxn modelId="{B93465C1-53C3-4E27-B16B-857FB51C114C}" type="presParOf" srcId="{2099F228-3AAF-A34F-9459-40762C2BA90C}" destId="{B53C13B6-C804-B746-B3A3-95BEBF8F48CA}" srcOrd="0" destOrd="0" presId="urn:microsoft.com/office/officeart/2009/3/layout/HorizontalOrganizationChart"/>
    <dgm:cxn modelId="{D740B18F-B0C6-4332-9B9B-0BDF56977A36}" type="presParOf" srcId="{2099F228-3AAF-A34F-9459-40762C2BA90C}" destId="{12AE71BB-ADB2-DD46-BF01-7CB891447ED7}" srcOrd="1" destOrd="0" presId="urn:microsoft.com/office/officeart/2009/3/layout/HorizontalOrganizationChart"/>
    <dgm:cxn modelId="{D83FFCC8-7087-47FF-80B2-3538BC80E68F}" type="presParOf" srcId="{7BBAAF40-D884-654B-AA56-6703A70DFE18}" destId="{11A3D6FB-615D-B342-A966-47AFF21B9E6A}" srcOrd="1" destOrd="0" presId="urn:microsoft.com/office/officeart/2009/3/layout/HorizontalOrganizationChart"/>
    <dgm:cxn modelId="{4603C1F7-C8CC-4DB2-8A84-52202FBDE5CA}" type="presParOf" srcId="{11A3D6FB-615D-B342-A966-47AFF21B9E6A}" destId="{E83C033E-BFCB-2349-B4A2-658A8A7829A1}" srcOrd="0" destOrd="0" presId="urn:microsoft.com/office/officeart/2009/3/layout/HorizontalOrganizationChart"/>
    <dgm:cxn modelId="{3C838EA5-5DB4-416A-B65D-5D775C249D5A}" type="presParOf" srcId="{11A3D6FB-615D-B342-A966-47AFF21B9E6A}" destId="{EB2F3ABF-91ED-5841-A2D4-49248E499937}" srcOrd="1" destOrd="0" presId="urn:microsoft.com/office/officeart/2009/3/layout/HorizontalOrganizationChart"/>
    <dgm:cxn modelId="{6297AD16-0E45-4B59-810C-E4A9014EB5E5}" type="presParOf" srcId="{EB2F3ABF-91ED-5841-A2D4-49248E499937}" destId="{5A0F550C-B6EF-3C43-B196-2646676956C8}" srcOrd="0" destOrd="0" presId="urn:microsoft.com/office/officeart/2009/3/layout/HorizontalOrganizationChart"/>
    <dgm:cxn modelId="{F005D665-3F29-4B5D-80C3-20160A27F532}" type="presParOf" srcId="{5A0F550C-B6EF-3C43-B196-2646676956C8}" destId="{5E8711DE-F9DE-E746-81B6-0C1D923A0C25}" srcOrd="0" destOrd="0" presId="urn:microsoft.com/office/officeart/2009/3/layout/HorizontalOrganizationChart"/>
    <dgm:cxn modelId="{5017F061-A30E-417F-984A-886A492BE6BE}" type="presParOf" srcId="{5A0F550C-B6EF-3C43-B196-2646676956C8}" destId="{5A31CDC3-BC91-8440-93FA-7FD9A640E5CC}" srcOrd="1" destOrd="0" presId="urn:microsoft.com/office/officeart/2009/3/layout/HorizontalOrganizationChart"/>
    <dgm:cxn modelId="{9F7B2625-979A-4606-A399-67FCE783F556}" type="presParOf" srcId="{EB2F3ABF-91ED-5841-A2D4-49248E499937}" destId="{A1C46DBA-6BFE-BD41-BB1C-97BD2CF70C22}" srcOrd="1" destOrd="0" presId="urn:microsoft.com/office/officeart/2009/3/layout/HorizontalOrganizationChart"/>
    <dgm:cxn modelId="{3E881405-476B-4092-AAD2-313230C69316}" type="presParOf" srcId="{A1C46DBA-6BFE-BD41-BB1C-97BD2CF70C22}" destId="{086C5347-A19F-B442-BAA2-8DA1AFD08CA4}" srcOrd="0" destOrd="0" presId="urn:microsoft.com/office/officeart/2009/3/layout/HorizontalOrganizationChart"/>
    <dgm:cxn modelId="{19FACACA-D33A-47D8-BFE2-3046C02183E6}" type="presParOf" srcId="{A1C46DBA-6BFE-BD41-BB1C-97BD2CF70C22}" destId="{2BADA494-CFC6-B34B-A051-F8755FED4446}" srcOrd="1" destOrd="0" presId="urn:microsoft.com/office/officeart/2009/3/layout/HorizontalOrganizationChart"/>
    <dgm:cxn modelId="{754BA39F-1D1B-4B22-A8E4-5F5B46BD53B6}" type="presParOf" srcId="{2BADA494-CFC6-B34B-A051-F8755FED4446}" destId="{EFC9A31E-144C-804F-A775-405F8118A1CB}" srcOrd="0" destOrd="0" presId="urn:microsoft.com/office/officeart/2009/3/layout/HorizontalOrganizationChart"/>
    <dgm:cxn modelId="{D5155923-62C9-4833-8F70-B4FB5B3046C5}" type="presParOf" srcId="{EFC9A31E-144C-804F-A775-405F8118A1CB}" destId="{7C18CF5B-8A05-B140-9B99-E58685B4CED7}" srcOrd="0" destOrd="0" presId="urn:microsoft.com/office/officeart/2009/3/layout/HorizontalOrganizationChart"/>
    <dgm:cxn modelId="{377AC4B4-8FC8-40CC-B11A-896298B8F713}" type="presParOf" srcId="{EFC9A31E-144C-804F-A775-405F8118A1CB}" destId="{DEAC5F96-7E82-AF4F-91CA-0E98739CA0EA}" srcOrd="1" destOrd="0" presId="urn:microsoft.com/office/officeart/2009/3/layout/HorizontalOrganizationChart"/>
    <dgm:cxn modelId="{E9A699E3-7C82-47F2-BBC9-AC772A999DF9}" type="presParOf" srcId="{2BADA494-CFC6-B34B-A051-F8755FED4446}" destId="{06117C21-12A6-6040-A78D-63D38CA26E07}" srcOrd="1" destOrd="0" presId="urn:microsoft.com/office/officeart/2009/3/layout/HorizontalOrganizationChart"/>
    <dgm:cxn modelId="{B727A1DB-C38A-482F-AA2F-3079DEF73250}" type="presParOf" srcId="{06117C21-12A6-6040-A78D-63D38CA26E07}" destId="{742F439E-A9D1-F142-97A0-B6239D852524}" srcOrd="0" destOrd="0" presId="urn:microsoft.com/office/officeart/2009/3/layout/HorizontalOrganizationChart"/>
    <dgm:cxn modelId="{5C3A2255-3269-4690-A1FE-CA4080814E97}" type="presParOf" srcId="{06117C21-12A6-6040-A78D-63D38CA26E07}" destId="{BE01ED97-41D2-6E46-9FC6-F9338D2902B2}" srcOrd="1" destOrd="0" presId="urn:microsoft.com/office/officeart/2009/3/layout/HorizontalOrganizationChart"/>
    <dgm:cxn modelId="{0156B294-940F-4A58-872C-6F2C94B94136}" type="presParOf" srcId="{BE01ED97-41D2-6E46-9FC6-F9338D2902B2}" destId="{DEB80F53-C322-8A4E-9B04-FC43EC3D47C8}" srcOrd="0" destOrd="0" presId="urn:microsoft.com/office/officeart/2009/3/layout/HorizontalOrganizationChart"/>
    <dgm:cxn modelId="{384CFBC8-7EF0-4F66-BB97-83E4B8EC25A5}" type="presParOf" srcId="{DEB80F53-C322-8A4E-9B04-FC43EC3D47C8}" destId="{8B30CF1B-6FC6-744F-809C-BEADC9CDD4E0}" srcOrd="0" destOrd="0" presId="urn:microsoft.com/office/officeart/2009/3/layout/HorizontalOrganizationChart"/>
    <dgm:cxn modelId="{840D47A6-38FE-40A6-BE86-FAC0A326CAD3}" type="presParOf" srcId="{DEB80F53-C322-8A4E-9B04-FC43EC3D47C8}" destId="{C6505A86-1BE1-564F-A021-6176EB1268C2}" srcOrd="1" destOrd="0" presId="urn:microsoft.com/office/officeart/2009/3/layout/HorizontalOrganizationChart"/>
    <dgm:cxn modelId="{8A358DE2-2A58-4018-860B-4D2C1C960C53}" type="presParOf" srcId="{BE01ED97-41D2-6E46-9FC6-F9338D2902B2}" destId="{C7B1EB78-A9AF-B449-9A6B-7F6ECE553D9C}" srcOrd="1" destOrd="0" presId="urn:microsoft.com/office/officeart/2009/3/layout/HorizontalOrganizationChart"/>
    <dgm:cxn modelId="{9469BB8F-1885-4EA8-B138-F5326F89C389}" type="presParOf" srcId="{C7B1EB78-A9AF-B449-9A6B-7F6ECE553D9C}" destId="{41881C55-695E-1044-BDCC-287320D5C0F8}" srcOrd="0" destOrd="0" presId="urn:microsoft.com/office/officeart/2009/3/layout/HorizontalOrganizationChart"/>
    <dgm:cxn modelId="{17378460-B03C-4B66-A7DF-8095F9B18F07}" type="presParOf" srcId="{C7B1EB78-A9AF-B449-9A6B-7F6ECE553D9C}" destId="{F6870242-2083-8048-9279-D8F012F835C2}" srcOrd="1" destOrd="0" presId="urn:microsoft.com/office/officeart/2009/3/layout/HorizontalOrganizationChart"/>
    <dgm:cxn modelId="{BEDE1273-9A5E-40CC-9887-32C8D1E9F743}" type="presParOf" srcId="{F6870242-2083-8048-9279-D8F012F835C2}" destId="{F8464605-4BC6-0241-BF05-3D2150DB79C1}" srcOrd="0" destOrd="0" presId="urn:microsoft.com/office/officeart/2009/3/layout/HorizontalOrganizationChart"/>
    <dgm:cxn modelId="{4DC3E4A0-3DC9-4E6F-A881-421D61731289}" type="presParOf" srcId="{F8464605-4BC6-0241-BF05-3D2150DB79C1}" destId="{2BC318C6-FF4F-6948-9644-70B38FAFD25E}" srcOrd="0" destOrd="0" presId="urn:microsoft.com/office/officeart/2009/3/layout/HorizontalOrganizationChart"/>
    <dgm:cxn modelId="{BF7A5FA7-8A97-4782-8A56-4C48177A1728}" type="presParOf" srcId="{F8464605-4BC6-0241-BF05-3D2150DB79C1}" destId="{EF3CA061-57C3-E844-ABD1-EC1B35015905}" srcOrd="1" destOrd="0" presId="urn:microsoft.com/office/officeart/2009/3/layout/HorizontalOrganizationChart"/>
    <dgm:cxn modelId="{C6D09C42-ABE5-455C-ADB2-A5B3EA7DD338}" type="presParOf" srcId="{F6870242-2083-8048-9279-D8F012F835C2}" destId="{82D0C008-2DE9-C644-9868-713CA3038AB8}" srcOrd="1" destOrd="0" presId="urn:microsoft.com/office/officeart/2009/3/layout/HorizontalOrganizationChart"/>
    <dgm:cxn modelId="{C5EAAE2D-66AC-4AE0-B88A-17EBA91053BC}" type="presParOf" srcId="{F6870242-2083-8048-9279-D8F012F835C2}" destId="{09B9D58A-C9BD-0549-A5C0-5A3CA41B37F2}" srcOrd="2" destOrd="0" presId="urn:microsoft.com/office/officeart/2009/3/layout/HorizontalOrganizationChart"/>
    <dgm:cxn modelId="{FAADE38B-C1B4-43F6-A826-259CC69E46DA}" type="presParOf" srcId="{C7B1EB78-A9AF-B449-9A6B-7F6ECE553D9C}" destId="{B4588F31-4C6C-1E4C-B181-ABF6BC643590}" srcOrd="2" destOrd="0" presId="urn:microsoft.com/office/officeart/2009/3/layout/HorizontalOrganizationChart"/>
    <dgm:cxn modelId="{5AF6C980-CAF6-4356-9FD9-A0F9B9420C84}" type="presParOf" srcId="{C7B1EB78-A9AF-B449-9A6B-7F6ECE553D9C}" destId="{1EDB3FCB-79AC-0B46-91F1-692DCC833779}" srcOrd="3" destOrd="0" presId="urn:microsoft.com/office/officeart/2009/3/layout/HorizontalOrganizationChart"/>
    <dgm:cxn modelId="{B494EB98-46C6-4D5C-921E-9DEBBA89F911}" type="presParOf" srcId="{1EDB3FCB-79AC-0B46-91F1-692DCC833779}" destId="{12EDEC20-FB0E-4D42-80B1-9B1F62421FED}" srcOrd="0" destOrd="0" presId="urn:microsoft.com/office/officeart/2009/3/layout/HorizontalOrganizationChart"/>
    <dgm:cxn modelId="{89290910-E617-4301-8E4F-18CC57E2EAF0}" type="presParOf" srcId="{12EDEC20-FB0E-4D42-80B1-9B1F62421FED}" destId="{CE828A65-BA92-1147-AD1F-78DE6F4F06FF}" srcOrd="0" destOrd="0" presId="urn:microsoft.com/office/officeart/2009/3/layout/HorizontalOrganizationChart"/>
    <dgm:cxn modelId="{6BAF1338-4F44-45A0-9ADB-7525054AC662}" type="presParOf" srcId="{12EDEC20-FB0E-4D42-80B1-9B1F62421FED}" destId="{0A93117A-38CB-C84E-B326-C24B8FAFE113}" srcOrd="1" destOrd="0" presId="urn:microsoft.com/office/officeart/2009/3/layout/HorizontalOrganizationChart"/>
    <dgm:cxn modelId="{83F96045-BB31-413C-AC1C-BC3B9A723631}" type="presParOf" srcId="{1EDB3FCB-79AC-0B46-91F1-692DCC833779}" destId="{F356F0DA-B23A-184E-B176-2E07CBE09F88}" srcOrd="1" destOrd="0" presId="urn:microsoft.com/office/officeart/2009/3/layout/HorizontalOrganizationChart"/>
    <dgm:cxn modelId="{73239C2C-3C30-4CE8-B425-CB21E1076801}" type="presParOf" srcId="{1EDB3FCB-79AC-0B46-91F1-692DCC833779}" destId="{88083D24-2608-B048-9F1C-AA419E1B4C4C}" srcOrd="2" destOrd="0" presId="urn:microsoft.com/office/officeart/2009/3/layout/HorizontalOrganizationChart"/>
    <dgm:cxn modelId="{AA92DC6E-2BC2-4E05-8172-2F2AB15AD88A}" type="presParOf" srcId="{C7B1EB78-A9AF-B449-9A6B-7F6ECE553D9C}" destId="{D38CE618-D037-4D4D-B438-7F5EE7CF235D}" srcOrd="4" destOrd="0" presId="urn:microsoft.com/office/officeart/2009/3/layout/HorizontalOrganizationChart"/>
    <dgm:cxn modelId="{FC6F3058-51B9-4B73-9792-195B8F95CC0A}" type="presParOf" srcId="{C7B1EB78-A9AF-B449-9A6B-7F6ECE553D9C}" destId="{BEE8C303-64A2-1B46-BF69-9EC37AED1201}" srcOrd="5" destOrd="0" presId="urn:microsoft.com/office/officeart/2009/3/layout/HorizontalOrganizationChart"/>
    <dgm:cxn modelId="{3FB7F29D-A20F-416D-821E-6ED3314BC17E}" type="presParOf" srcId="{BEE8C303-64A2-1B46-BF69-9EC37AED1201}" destId="{850A8550-1104-4845-8847-EC0C7F0C33B6}" srcOrd="0" destOrd="0" presId="urn:microsoft.com/office/officeart/2009/3/layout/HorizontalOrganizationChart"/>
    <dgm:cxn modelId="{05A19FEB-0F16-4A84-ADB5-C9D1AC0C9ADA}" type="presParOf" srcId="{850A8550-1104-4845-8847-EC0C7F0C33B6}" destId="{E13817E2-4E8A-D540-90A3-994CD96E2A81}" srcOrd="0" destOrd="0" presId="urn:microsoft.com/office/officeart/2009/3/layout/HorizontalOrganizationChart"/>
    <dgm:cxn modelId="{156A16F1-A168-4738-B8D8-D9E850AB0416}" type="presParOf" srcId="{850A8550-1104-4845-8847-EC0C7F0C33B6}" destId="{ECB9F403-C0A9-894D-9E14-F43E89594FB8}" srcOrd="1" destOrd="0" presId="urn:microsoft.com/office/officeart/2009/3/layout/HorizontalOrganizationChart"/>
    <dgm:cxn modelId="{2DC1DA42-3089-4C3E-98EA-C03C88AFDB36}" type="presParOf" srcId="{BEE8C303-64A2-1B46-BF69-9EC37AED1201}" destId="{7B49C168-A2FB-3748-A705-10E37C843F4E}" srcOrd="1" destOrd="0" presId="urn:microsoft.com/office/officeart/2009/3/layout/HorizontalOrganizationChart"/>
    <dgm:cxn modelId="{F215D99F-5879-414D-8388-9512B675A956}" type="presParOf" srcId="{BEE8C303-64A2-1B46-BF69-9EC37AED1201}" destId="{79436B25-B6C6-344B-B99C-D683A88971CA}" srcOrd="2" destOrd="0" presId="urn:microsoft.com/office/officeart/2009/3/layout/HorizontalOrganizationChart"/>
    <dgm:cxn modelId="{94B1A705-FE5B-402F-B852-58FE67076F70}" type="presParOf" srcId="{C7B1EB78-A9AF-B449-9A6B-7F6ECE553D9C}" destId="{9B0B83C2-641C-9240-B631-61439AB4D559}" srcOrd="6" destOrd="0" presId="urn:microsoft.com/office/officeart/2009/3/layout/HorizontalOrganizationChart"/>
    <dgm:cxn modelId="{DEA01418-FA0E-4198-82BE-7593E1115BC2}" type="presParOf" srcId="{C7B1EB78-A9AF-B449-9A6B-7F6ECE553D9C}" destId="{24A3C818-8430-B94C-903B-B636F3DEDD49}" srcOrd="7" destOrd="0" presId="urn:microsoft.com/office/officeart/2009/3/layout/HorizontalOrganizationChart"/>
    <dgm:cxn modelId="{BC2C1026-9D57-47B5-B980-18911779DA52}" type="presParOf" srcId="{24A3C818-8430-B94C-903B-B636F3DEDD49}" destId="{3DCED438-1D9E-5D4B-9D39-DDF0250FB2EA}" srcOrd="0" destOrd="0" presId="urn:microsoft.com/office/officeart/2009/3/layout/HorizontalOrganizationChart"/>
    <dgm:cxn modelId="{3699A244-5892-4D04-846E-31CF0B67352E}" type="presParOf" srcId="{3DCED438-1D9E-5D4B-9D39-DDF0250FB2EA}" destId="{A3CB5159-EA66-9440-B913-ADC0FC0742A5}" srcOrd="0" destOrd="0" presId="urn:microsoft.com/office/officeart/2009/3/layout/HorizontalOrganizationChart"/>
    <dgm:cxn modelId="{FE532933-F50F-4B5F-9AE0-766CCC559B09}" type="presParOf" srcId="{3DCED438-1D9E-5D4B-9D39-DDF0250FB2EA}" destId="{C8DCCD84-F9C1-BC4E-904B-2D1E062EBCED}" srcOrd="1" destOrd="0" presId="urn:microsoft.com/office/officeart/2009/3/layout/HorizontalOrganizationChart"/>
    <dgm:cxn modelId="{40864996-E95F-4162-9807-F77BEC7C06AF}" type="presParOf" srcId="{24A3C818-8430-B94C-903B-B636F3DEDD49}" destId="{03366673-4E7C-7644-8370-FE60C7D56100}" srcOrd="1" destOrd="0" presId="urn:microsoft.com/office/officeart/2009/3/layout/HorizontalOrganizationChart"/>
    <dgm:cxn modelId="{C44B3A3A-5581-4592-833F-489E150FA01D}" type="presParOf" srcId="{24A3C818-8430-B94C-903B-B636F3DEDD49}" destId="{483091BE-DA30-1349-A11C-8D88E8FC31B3}" srcOrd="2" destOrd="0" presId="urn:microsoft.com/office/officeart/2009/3/layout/HorizontalOrganizationChart"/>
    <dgm:cxn modelId="{C116CAC4-B405-419B-9E16-1ED270D6FC50}" type="presParOf" srcId="{C7B1EB78-A9AF-B449-9A6B-7F6ECE553D9C}" destId="{C49B2119-F237-E14D-87D0-0F4AB7A45127}" srcOrd="8" destOrd="0" presId="urn:microsoft.com/office/officeart/2009/3/layout/HorizontalOrganizationChart"/>
    <dgm:cxn modelId="{D5090A62-A808-424A-BDC3-25E36A9528E8}" type="presParOf" srcId="{C7B1EB78-A9AF-B449-9A6B-7F6ECE553D9C}" destId="{E5B0D529-6F58-444F-943D-8472350E7D5F}" srcOrd="9" destOrd="0" presId="urn:microsoft.com/office/officeart/2009/3/layout/HorizontalOrganizationChart"/>
    <dgm:cxn modelId="{96EB13D0-47DE-4158-A643-0B6FDAC75AED}" type="presParOf" srcId="{E5B0D529-6F58-444F-943D-8472350E7D5F}" destId="{EF9DBEBD-E05D-9945-8B4D-59E7DE4F8F58}" srcOrd="0" destOrd="0" presId="urn:microsoft.com/office/officeart/2009/3/layout/HorizontalOrganizationChart"/>
    <dgm:cxn modelId="{6BA72416-6A19-4F6C-9B80-86FB70307051}" type="presParOf" srcId="{EF9DBEBD-E05D-9945-8B4D-59E7DE4F8F58}" destId="{6BEB27F0-A591-7347-826A-00C692E68670}" srcOrd="0" destOrd="0" presId="urn:microsoft.com/office/officeart/2009/3/layout/HorizontalOrganizationChart"/>
    <dgm:cxn modelId="{3E0F89C8-7B4E-481C-961F-6905E9083C2E}" type="presParOf" srcId="{EF9DBEBD-E05D-9945-8B4D-59E7DE4F8F58}" destId="{860389D0-1F1E-9F43-8170-6C224DC43AE4}" srcOrd="1" destOrd="0" presId="urn:microsoft.com/office/officeart/2009/3/layout/HorizontalOrganizationChart"/>
    <dgm:cxn modelId="{4143CF67-8EEB-45F7-9924-B3520EC2D462}" type="presParOf" srcId="{E5B0D529-6F58-444F-943D-8472350E7D5F}" destId="{5D1C5622-BADD-E944-BAC6-A05F004B58C5}" srcOrd="1" destOrd="0" presId="urn:microsoft.com/office/officeart/2009/3/layout/HorizontalOrganizationChart"/>
    <dgm:cxn modelId="{04451EC5-1BED-41E4-9B6A-3F20D12EA1B1}" type="presParOf" srcId="{E5B0D529-6F58-444F-943D-8472350E7D5F}" destId="{EC6343B5-F378-2742-9560-83E08EE29662}" srcOrd="2" destOrd="0" presId="urn:microsoft.com/office/officeart/2009/3/layout/HorizontalOrganizationChart"/>
    <dgm:cxn modelId="{A3E254D9-3FD9-4A9F-9A44-83B1F38AE778}" type="presParOf" srcId="{BE01ED97-41D2-6E46-9FC6-F9338D2902B2}" destId="{657A0C65-50D5-C943-B6C7-774D831F55A0}" srcOrd="2" destOrd="0" presId="urn:microsoft.com/office/officeart/2009/3/layout/HorizontalOrganizationChart"/>
    <dgm:cxn modelId="{A78246B9-E24A-472D-ABB9-5833CFA9A68B}" type="presParOf" srcId="{06117C21-12A6-6040-A78D-63D38CA26E07}" destId="{6654D29F-F651-6842-8E0C-41EC4155A213}" srcOrd="2" destOrd="0" presId="urn:microsoft.com/office/officeart/2009/3/layout/HorizontalOrganizationChart"/>
    <dgm:cxn modelId="{770BAC04-0D95-4FA4-9777-9263E2B566A7}" type="presParOf" srcId="{06117C21-12A6-6040-A78D-63D38CA26E07}" destId="{BF281851-92A0-8247-A932-B00FDFDB9747}" srcOrd="3" destOrd="0" presId="urn:microsoft.com/office/officeart/2009/3/layout/HorizontalOrganizationChart"/>
    <dgm:cxn modelId="{13524BC4-01AC-46E1-B8B2-8541C90A1C23}" type="presParOf" srcId="{BF281851-92A0-8247-A932-B00FDFDB9747}" destId="{69330409-B3D6-794A-9D2D-5EA875D3390C}" srcOrd="0" destOrd="0" presId="urn:microsoft.com/office/officeart/2009/3/layout/HorizontalOrganizationChart"/>
    <dgm:cxn modelId="{B3B08858-E0C0-4ABA-ACA0-FA3E90869012}" type="presParOf" srcId="{69330409-B3D6-794A-9D2D-5EA875D3390C}" destId="{D56D74DD-E342-8140-8F9A-624D21C36128}" srcOrd="0" destOrd="0" presId="urn:microsoft.com/office/officeart/2009/3/layout/HorizontalOrganizationChart"/>
    <dgm:cxn modelId="{EF300819-726F-4D5D-AA33-B953BD2BF425}" type="presParOf" srcId="{69330409-B3D6-794A-9D2D-5EA875D3390C}" destId="{0DB6A6F2-F850-6742-8B6E-7A96DB929727}" srcOrd="1" destOrd="0" presId="urn:microsoft.com/office/officeart/2009/3/layout/HorizontalOrganizationChart"/>
    <dgm:cxn modelId="{CCBB9CF2-8C86-4642-8CA4-C81E0AD37741}" type="presParOf" srcId="{BF281851-92A0-8247-A932-B00FDFDB9747}" destId="{CF441387-F9C8-0747-943A-B006019BBDB0}" srcOrd="1" destOrd="0" presId="urn:microsoft.com/office/officeart/2009/3/layout/HorizontalOrganizationChart"/>
    <dgm:cxn modelId="{AC1725FE-ECB2-45CC-8720-B303C5911CD5}" type="presParOf" srcId="{BF281851-92A0-8247-A932-B00FDFDB9747}" destId="{3506E631-8632-0E46-9C4C-64BF22603854}" srcOrd="2" destOrd="0" presId="urn:microsoft.com/office/officeart/2009/3/layout/HorizontalOrganizationChart"/>
    <dgm:cxn modelId="{136396CB-9C21-4531-B935-E2B702365F83}" type="presParOf" srcId="{2BADA494-CFC6-B34B-A051-F8755FED4446}" destId="{08331595-5A4D-554A-841D-FB5EFB3D02FC}" srcOrd="2" destOrd="0" presId="urn:microsoft.com/office/officeart/2009/3/layout/HorizontalOrganizationChart"/>
    <dgm:cxn modelId="{20682C82-CD98-49B0-BB3C-2DD4D114A002}" type="presParOf" srcId="{A1C46DBA-6BFE-BD41-BB1C-97BD2CF70C22}" destId="{5370E75A-22A4-2A4C-9629-D572DDC0C3AF}" srcOrd="2" destOrd="0" presId="urn:microsoft.com/office/officeart/2009/3/layout/HorizontalOrganizationChart"/>
    <dgm:cxn modelId="{C5154703-6793-4160-8727-B1A497D5374A}" type="presParOf" srcId="{A1C46DBA-6BFE-BD41-BB1C-97BD2CF70C22}" destId="{5FE29C46-5D28-BD43-8BF2-5DCD1BC9B820}" srcOrd="3" destOrd="0" presId="urn:microsoft.com/office/officeart/2009/3/layout/HorizontalOrganizationChart"/>
    <dgm:cxn modelId="{E0604953-3ADF-49CE-A5D7-F47CC9916FE0}" type="presParOf" srcId="{5FE29C46-5D28-BD43-8BF2-5DCD1BC9B820}" destId="{7A6B1FDB-3163-E646-8A9F-60B658401C0C}" srcOrd="0" destOrd="0" presId="urn:microsoft.com/office/officeart/2009/3/layout/HorizontalOrganizationChart"/>
    <dgm:cxn modelId="{6E17632B-008E-41D2-88C4-54F44A56FBCB}" type="presParOf" srcId="{7A6B1FDB-3163-E646-8A9F-60B658401C0C}" destId="{82EE05F0-991A-4F46-A71F-ADC8AF480787}" srcOrd="0" destOrd="0" presId="urn:microsoft.com/office/officeart/2009/3/layout/HorizontalOrganizationChart"/>
    <dgm:cxn modelId="{A3139130-C2FF-41CD-86EB-18B732657DC0}" type="presParOf" srcId="{7A6B1FDB-3163-E646-8A9F-60B658401C0C}" destId="{751D66D9-C45A-394B-9924-D6CA5423D6C8}" srcOrd="1" destOrd="0" presId="urn:microsoft.com/office/officeart/2009/3/layout/HorizontalOrganizationChart"/>
    <dgm:cxn modelId="{F49DEEEF-BBF7-4B6D-BFDE-A92A0198895F}" type="presParOf" srcId="{5FE29C46-5D28-BD43-8BF2-5DCD1BC9B820}" destId="{27B9502A-36C6-CE41-9417-8C72AC4C0FD8}" srcOrd="1" destOrd="0" presId="urn:microsoft.com/office/officeart/2009/3/layout/HorizontalOrganizationChart"/>
    <dgm:cxn modelId="{F1F545B4-2CF4-4117-B148-C4F7AFA46189}" type="presParOf" srcId="{5FE29C46-5D28-BD43-8BF2-5DCD1BC9B820}" destId="{9A255C60-992B-6049-A6E3-DE73FCCC0AFA}" srcOrd="2" destOrd="0" presId="urn:microsoft.com/office/officeart/2009/3/layout/HorizontalOrganizationChart"/>
    <dgm:cxn modelId="{02390524-2BB6-40EB-A2D5-44283970CC15}" type="presParOf" srcId="{A1C46DBA-6BFE-BD41-BB1C-97BD2CF70C22}" destId="{0C4E2CC1-E8DD-4E4F-940E-AB906CB21BCC}" srcOrd="4" destOrd="0" presId="urn:microsoft.com/office/officeart/2009/3/layout/HorizontalOrganizationChart"/>
    <dgm:cxn modelId="{1106DDC5-39BC-48F2-A5D7-FB14333CAD91}" type="presParOf" srcId="{A1C46DBA-6BFE-BD41-BB1C-97BD2CF70C22}" destId="{040053C8-D5E3-FE40-825F-A98C674DCC5D}" srcOrd="5" destOrd="0" presId="urn:microsoft.com/office/officeart/2009/3/layout/HorizontalOrganizationChart"/>
    <dgm:cxn modelId="{DC1B6B13-338A-4646-B49E-376DE16A0A17}" type="presParOf" srcId="{040053C8-D5E3-FE40-825F-A98C674DCC5D}" destId="{7A3655E1-86D2-F947-93CD-2BD919F54F57}" srcOrd="0" destOrd="0" presId="urn:microsoft.com/office/officeart/2009/3/layout/HorizontalOrganizationChart"/>
    <dgm:cxn modelId="{4CDD1E64-C57E-43A4-92BF-8A1B68197473}" type="presParOf" srcId="{7A3655E1-86D2-F947-93CD-2BD919F54F57}" destId="{4B94251C-EC5E-4348-937E-F67E1B80C0B1}" srcOrd="0" destOrd="0" presId="urn:microsoft.com/office/officeart/2009/3/layout/HorizontalOrganizationChart"/>
    <dgm:cxn modelId="{412E6AFA-EE94-4FB0-A155-558F6892DC3D}" type="presParOf" srcId="{7A3655E1-86D2-F947-93CD-2BD919F54F57}" destId="{960199A5-7C21-9841-88EA-0FDD7EA98D03}" srcOrd="1" destOrd="0" presId="urn:microsoft.com/office/officeart/2009/3/layout/HorizontalOrganizationChart"/>
    <dgm:cxn modelId="{60682233-82CE-4F30-8466-295882A8410F}" type="presParOf" srcId="{040053C8-D5E3-FE40-825F-A98C674DCC5D}" destId="{E68953EC-FF9F-E043-9383-43EA606D5352}" srcOrd="1" destOrd="0" presId="urn:microsoft.com/office/officeart/2009/3/layout/HorizontalOrganizationChart"/>
    <dgm:cxn modelId="{7331E325-68C0-4F07-BED0-D94141FED802}" type="presParOf" srcId="{040053C8-D5E3-FE40-825F-A98C674DCC5D}" destId="{D409ACB1-A712-0A4D-8FD9-2C1716986D9C}" srcOrd="2" destOrd="0" presId="urn:microsoft.com/office/officeart/2009/3/layout/HorizontalOrganizationChart"/>
    <dgm:cxn modelId="{AF859391-A0F6-416D-BB3A-C2289B4B58C6}" type="presParOf" srcId="{EB2F3ABF-91ED-5841-A2D4-49248E499937}" destId="{3488AC37-3B4C-EF40-A7AB-BFDDD4459134}" srcOrd="2" destOrd="0" presId="urn:microsoft.com/office/officeart/2009/3/layout/HorizontalOrganizationChart"/>
    <dgm:cxn modelId="{82EC12F8-D052-48E8-BFD5-1E64EECF9BA9}" type="presParOf" srcId="{11A3D6FB-615D-B342-A966-47AFF21B9E6A}" destId="{E5957BA3-938B-4E4C-9FA6-285632710EE2}" srcOrd="2" destOrd="0" presId="urn:microsoft.com/office/officeart/2009/3/layout/HorizontalOrganizationChart"/>
    <dgm:cxn modelId="{572FBE98-B687-4106-B45C-9C2D21A7225C}" type="presParOf" srcId="{11A3D6FB-615D-B342-A966-47AFF21B9E6A}" destId="{7860E09C-E2BC-404B-AFEA-60F2B61A7A5D}" srcOrd="3" destOrd="0" presId="urn:microsoft.com/office/officeart/2009/3/layout/HorizontalOrganizationChart"/>
    <dgm:cxn modelId="{7529F6F5-DCBF-46DE-A889-73FFB4092EBB}" type="presParOf" srcId="{7860E09C-E2BC-404B-AFEA-60F2B61A7A5D}" destId="{F0A2CDA8-1DA8-6D44-8E39-61BB8E52A04E}" srcOrd="0" destOrd="0" presId="urn:microsoft.com/office/officeart/2009/3/layout/HorizontalOrganizationChart"/>
    <dgm:cxn modelId="{236634BC-4C0F-4E8E-AE0E-84F58CDCBE77}" type="presParOf" srcId="{F0A2CDA8-1DA8-6D44-8E39-61BB8E52A04E}" destId="{BE2964B3-65A2-4E46-AC61-2056D3E2F1E4}" srcOrd="0" destOrd="0" presId="urn:microsoft.com/office/officeart/2009/3/layout/HorizontalOrganizationChart"/>
    <dgm:cxn modelId="{B7DA441D-F3F3-4DA2-B482-436702201E2E}" type="presParOf" srcId="{F0A2CDA8-1DA8-6D44-8E39-61BB8E52A04E}" destId="{24014562-13D9-6441-A630-FBA290824F30}" srcOrd="1" destOrd="0" presId="urn:microsoft.com/office/officeart/2009/3/layout/HorizontalOrganizationChart"/>
    <dgm:cxn modelId="{705C6CE7-CEBD-49B4-8231-5150F669CEEB}" type="presParOf" srcId="{7860E09C-E2BC-404B-AFEA-60F2B61A7A5D}" destId="{AABE09DE-3EA4-2149-A1C6-6578E846C85F}" srcOrd="1" destOrd="0" presId="urn:microsoft.com/office/officeart/2009/3/layout/HorizontalOrganizationChart"/>
    <dgm:cxn modelId="{3CC76C67-F4B6-4167-9AEE-8933A352A830}" type="presParOf" srcId="{7860E09C-E2BC-404B-AFEA-60F2B61A7A5D}" destId="{328D839B-AAA9-6443-B06F-DF2306F3D8AD}" srcOrd="2" destOrd="0" presId="urn:microsoft.com/office/officeart/2009/3/layout/HorizontalOrganizationChart"/>
    <dgm:cxn modelId="{80DF3BFE-4DEB-4E6A-A702-CA6C1E5EAE3E}" type="presParOf" srcId="{7BBAAF40-D884-654B-AA56-6703A70DFE18}" destId="{7512EA07-D13A-4C48-B29D-7474840CF50C}" srcOrd="2" destOrd="0" presId="urn:microsoft.com/office/officeart/2009/3/layout/HorizontalOrganizationChart"/>
    <dgm:cxn modelId="{05B83AAD-ED7C-4A90-AAD5-0F6086D8EBD9}" type="presParOf" srcId="{BA40F036-B979-4F47-8C56-E472582DF327}" destId="{175B9660-5769-0E45-850D-D7F2480C50BC}" srcOrd="4" destOrd="0" presId="urn:microsoft.com/office/officeart/2009/3/layout/HorizontalOrganizationChart"/>
    <dgm:cxn modelId="{340D5636-6F6E-4FD4-AC59-D96590D44B06}" type="presParOf" srcId="{BA40F036-B979-4F47-8C56-E472582DF327}" destId="{D2393804-FA8B-134E-97A9-95E17E4D11D3}" srcOrd="5" destOrd="0" presId="urn:microsoft.com/office/officeart/2009/3/layout/HorizontalOrganizationChart"/>
    <dgm:cxn modelId="{9EE0DB0E-6B69-453B-829F-9972742C05DE}" type="presParOf" srcId="{D2393804-FA8B-134E-97A9-95E17E4D11D3}" destId="{B5E426D0-AC8B-EC4F-856A-76F6E472DDD3}" srcOrd="0" destOrd="0" presId="urn:microsoft.com/office/officeart/2009/3/layout/HorizontalOrganizationChart"/>
    <dgm:cxn modelId="{701CA959-72E0-42D0-9623-40CAC659381D}" type="presParOf" srcId="{B5E426D0-AC8B-EC4F-856A-76F6E472DDD3}" destId="{3BD59409-6A4D-704E-8FBD-2A60A5085B42}" srcOrd="0" destOrd="0" presId="urn:microsoft.com/office/officeart/2009/3/layout/HorizontalOrganizationChart"/>
    <dgm:cxn modelId="{E53532E2-20C3-4D49-AC20-754DF4203B76}" type="presParOf" srcId="{B5E426D0-AC8B-EC4F-856A-76F6E472DDD3}" destId="{C8201239-FA76-5345-ACE9-DE4AFDCF2F3D}" srcOrd="1" destOrd="0" presId="urn:microsoft.com/office/officeart/2009/3/layout/HorizontalOrganizationChart"/>
    <dgm:cxn modelId="{D025B89B-9C94-4536-A0C4-A4B34627C56D}" type="presParOf" srcId="{D2393804-FA8B-134E-97A9-95E17E4D11D3}" destId="{F09E8A2A-8A03-FC49-A323-710F3CF6FB26}" srcOrd="1" destOrd="0" presId="urn:microsoft.com/office/officeart/2009/3/layout/HorizontalOrganizationChart"/>
    <dgm:cxn modelId="{50971C7F-FF91-442B-AA9D-A51A662FC4AE}" type="presParOf" srcId="{D2393804-FA8B-134E-97A9-95E17E4D11D3}" destId="{A7E5FC3A-F23F-9F4F-BCEC-3BD05BDB67B6}" srcOrd="2" destOrd="0" presId="urn:microsoft.com/office/officeart/2009/3/layout/HorizontalOrganizationChart"/>
    <dgm:cxn modelId="{B1A4336C-E04D-4568-AC5C-889E7113F5DC}" type="presParOf" srcId="{BA40F036-B979-4F47-8C56-E472582DF327}" destId="{576106E0-AFCC-5A44-AB26-307B1DD9697D}" srcOrd="6" destOrd="0" presId="urn:microsoft.com/office/officeart/2009/3/layout/HorizontalOrganizationChart"/>
    <dgm:cxn modelId="{FCDE277A-310B-45BC-94B6-B8BFE6E320B4}" type="presParOf" srcId="{BA40F036-B979-4F47-8C56-E472582DF327}" destId="{9133EDFF-845F-8345-800B-6190FB9B8BA9}" srcOrd="7" destOrd="0" presId="urn:microsoft.com/office/officeart/2009/3/layout/HorizontalOrganizationChart"/>
    <dgm:cxn modelId="{07254603-749F-4A16-A05E-37D5974690F3}" type="presParOf" srcId="{9133EDFF-845F-8345-800B-6190FB9B8BA9}" destId="{79FC1936-FC9A-E241-BDA9-7FC6B1ED506C}" srcOrd="0" destOrd="0" presId="urn:microsoft.com/office/officeart/2009/3/layout/HorizontalOrganizationChart"/>
    <dgm:cxn modelId="{D61E1C92-721C-48A4-B9EE-6639C22F7B54}" type="presParOf" srcId="{79FC1936-FC9A-E241-BDA9-7FC6B1ED506C}" destId="{85F54FEB-C1A9-BE40-B258-CE35B07A4819}" srcOrd="0" destOrd="0" presId="urn:microsoft.com/office/officeart/2009/3/layout/HorizontalOrganizationChart"/>
    <dgm:cxn modelId="{5461EC30-5C98-420D-8E7E-40BA5D8577AB}" type="presParOf" srcId="{79FC1936-FC9A-E241-BDA9-7FC6B1ED506C}" destId="{61B761D8-977D-1447-8E58-F57CB8009009}" srcOrd="1" destOrd="0" presId="urn:microsoft.com/office/officeart/2009/3/layout/HorizontalOrganizationChart"/>
    <dgm:cxn modelId="{EADAA4C8-76B5-4DCC-897A-B10D4FB92EE1}" type="presParOf" srcId="{9133EDFF-845F-8345-800B-6190FB9B8BA9}" destId="{A9A793DA-2222-8F42-B091-1CEB6B9C0C77}" srcOrd="1" destOrd="0" presId="urn:microsoft.com/office/officeart/2009/3/layout/HorizontalOrganizationChart"/>
    <dgm:cxn modelId="{772D4715-2439-4002-B77A-40269D7DDA93}" type="presParOf" srcId="{9133EDFF-845F-8345-800B-6190FB9B8BA9}" destId="{1599C2F0-CF79-744D-8C40-37D6A0D142A4}" srcOrd="2" destOrd="0" presId="urn:microsoft.com/office/officeart/2009/3/layout/HorizontalOrganizationChart"/>
    <dgm:cxn modelId="{0CDF1BE3-CD9C-45C6-935C-FDC57CC9B155}" type="presParOf" srcId="{BA40F036-B979-4F47-8C56-E472582DF327}" destId="{F512C74E-3972-B74A-BF97-64A75CD014BA}" srcOrd="8" destOrd="0" presId="urn:microsoft.com/office/officeart/2009/3/layout/HorizontalOrganizationChart"/>
    <dgm:cxn modelId="{D1F311AD-56DE-4036-8DA2-3FFC05892DD9}" type="presParOf" srcId="{BA40F036-B979-4F47-8C56-E472582DF327}" destId="{5B2E2BAA-4F2F-DF44-846D-D2294E6C12BE}" srcOrd="9" destOrd="0" presId="urn:microsoft.com/office/officeart/2009/3/layout/HorizontalOrganizationChart"/>
    <dgm:cxn modelId="{309DBC0F-0020-4F95-A21C-474A42A792CF}" type="presParOf" srcId="{5B2E2BAA-4F2F-DF44-846D-D2294E6C12BE}" destId="{4BD450A2-3824-3049-BA1B-0A8152DAC794}" srcOrd="0" destOrd="0" presId="urn:microsoft.com/office/officeart/2009/3/layout/HorizontalOrganizationChart"/>
    <dgm:cxn modelId="{F3F5F811-8BF2-478F-954B-71AB81D169CD}" type="presParOf" srcId="{4BD450A2-3824-3049-BA1B-0A8152DAC794}" destId="{28B027B9-5015-2C4B-8779-EFEF450D8687}" srcOrd="0" destOrd="0" presId="urn:microsoft.com/office/officeart/2009/3/layout/HorizontalOrganizationChart"/>
    <dgm:cxn modelId="{F202EE23-D637-4101-BB9F-A29C59116320}" type="presParOf" srcId="{4BD450A2-3824-3049-BA1B-0A8152DAC794}" destId="{C259D507-5DB2-4B4D-9B85-1EDF8E52D784}" srcOrd="1" destOrd="0" presId="urn:microsoft.com/office/officeart/2009/3/layout/HorizontalOrganizationChart"/>
    <dgm:cxn modelId="{0AA0F9F6-ED52-4FD2-84F4-D8F8AEF269A2}" type="presParOf" srcId="{5B2E2BAA-4F2F-DF44-846D-D2294E6C12BE}" destId="{09996D8F-7AE1-8A4C-9BCC-BFA9152975CF}" srcOrd="1" destOrd="0" presId="urn:microsoft.com/office/officeart/2009/3/layout/HorizontalOrganizationChart"/>
    <dgm:cxn modelId="{C6EC42EA-9FB2-4908-A11D-FB9E1326C17A}" type="presParOf" srcId="{5B2E2BAA-4F2F-DF44-846D-D2294E6C12BE}" destId="{5AD26765-1938-914E-B946-A70219ADB706}" srcOrd="2" destOrd="0" presId="urn:microsoft.com/office/officeart/2009/3/layout/HorizontalOrganizationChart"/>
    <dgm:cxn modelId="{418C6771-BE7E-463E-9BDD-4E32812F7B71}" type="presParOf" srcId="{BA40F036-B979-4F47-8C56-E472582DF327}" destId="{D9BF2967-2CEF-1640-BEA7-6FC1A9BD9CA7}" srcOrd="10" destOrd="0" presId="urn:microsoft.com/office/officeart/2009/3/layout/HorizontalOrganizationChart"/>
    <dgm:cxn modelId="{FCEDCB1B-90C4-4489-AD76-C6B7B357F0A6}" type="presParOf" srcId="{BA40F036-B979-4F47-8C56-E472582DF327}" destId="{29569836-F309-9E46-9DEA-3CDD0DC17E0F}" srcOrd="11" destOrd="0" presId="urn:microsoft.com/office/officeart/2009/3/layout/HorizontalOrganizationChart"/>
    <dgm:cxn modelId="{44183C6E-53F5-4922-94C0-604EED1DB10D}" type="presParOf" srcId="{29569836-F309-9E46-9DEA-3CDD0DC17E0F}" destId="{E3B077EC-9C32-E544-964D-2817AAA5D0BA}" srcOrd="0" destOrd="0" presId="urn:microsoft.com/office/officeart/2009/3/layout/HorizontalOrganizationChart"/>
    <dgm:cxn modelId="{6B2A748D-F2A4-4C5C-92B2-558D410C6F14}" type="presParOf" srcId="{E3B077EC-9C32-E544-964D-2817AAA5D0BA}" destId="{4B5AE7C9-4C97-264A-BC3E-CB3BC9DAB0F6}" srcOrd="0" destOrd="0" presId="urn:microsoft.com/office/officeart/2009/3/layout/HorizontalOrganizationChart"/>
    <dgm:cxn modelId="{6221B74B-F4A9-428F-8B63-FBAC02A5C7F9}" type="presParOf" srcId="{E3B077EC-9C32-E544-964D-2817AAA5D0BA}" destId="{9B585E98-FA24-0B44-BC1A-E1723F7FDD7C}" srcOrd="1" destOrd="0" presId="urn:microsoft.com/office/officeart/2009/3/layout/HorizontalOrganizationChart"/>
    <dgm:cxn modelId="{59881ACA-6033-43EE-A029-3401257616EB}" type="presParOf" srcId="{29569836-F309-9E46-9DEA-3CDD0DC17E0F}" destId="{22E8CDC0-DFC4-A24F-9C63-1AF3E8C7DC5D}" srcOrd="1" destOrd="0" presId="urn:microsoft.com/office/officeart/2009/3/layout/HorizontalOrganizationChart"/>
    <dgm:cxn modelId="{55F9036A-263B-456A-BFD5-D857F789958C}" type="presParOf" srcId="{29569836-F309-9E46-9DEA-3CDD0DC17E0F}" destId="{E166F116-8E99-384E-A47B-3520B5B8A50D}" srcOrd="2" destOrd="0" presId="urn:microsoft.com/office/officeart/2009/3/layout/HorizontalOrganizationChart"/>
    <dgm:cxn modelId="{2763BBF8-5C5A-4F25-93BD-EA6FF947F00A}" type="presParOf" srcId="{BA40F036-B979-4F47-8C56-E472582DF327}" destId="{48BCF6F3-73FE-134E-B40F-0B67AF5F269F}" srcOrd="12" destOrd="0" presId="urn:microsoft.com/office/officeart/2009/3/layout/HorizontalOrganizationChart"/>
    <dgm:cxn modelId="{00EB99F5-1245-45DC-B48E-AE6DEC855452}" type="presParOf" srcId="{BA40F036-B979-4F47-8C56-E472582DF327}" destId="{886C8674-AE22-D649-86C0-340FCE97177B}" srcOrd="13" destOrd="0" presId="urn:microsoft.com/office/officeart/2009/3/layout/HorizontalOrganizationChart"/>
    <dgm:cxn modelId="{B0F0A97D-8063-4BFE-A572-9A67FC72B264}" type="presParOf" srcId="{886C8674-AE22-D649-86C0-340FCE97177B}" destId="{055BEA02-0010-3148-821B-E6F2346D328B}" srcOrd="0" destOrd="0" presId="urn:microsoft.com/office/officeart/2009/3/layout/HorizontalOrganizationChart"/>
    <dgm:cxn modelId="{4BC78937-7AA9-4D32-8DA9-0D9CD8D61CA9}" type="presParOf" srcId="{055BEA02-0010-3148-821B-E6F2346D328B}" destId="{7ECABC3C-2EEA-4D46-93F8-B56ACC755444}" srcOrd="0" destOrd="0" presId="urn:microsoft.com/office/officeart/2009/3/layout/HorizontalOrganizationChart"/>
    <dgm:cxn modelId="{B8B83919-4064-47B3-803F-D18F2EB5C878}" type="presParOf" srcId="{055BEA02-0010-3148-821B-E6F2346D328B}" destId="{900DDE6F-81EA-4341-92AA-CEDA2FB06552}" srcOrd="1" destOrd="0" presId="urn:microsoft.com/office/officeart/2009/3/layout/HorizontalOrganizationChart"/>
    <dgm:cxn modelId="{95987426-FFBE-46E3-A50A-60CCE9225FCA}" type="presParOf" srcId="{886C8674-AE22-D649-86C0-340FCE97177B}" destId="{DAFA3A20-2B2A-3141-BBE9-C19DE36881FD}" srcOrd="1" destOrd="0" presId="urn:microsoft.com/office/officeart/2009/3/layout/HorizontalOrganizationChart"/>
    <dgm:cxn modelId="{600AB51C-F84B-4E38-BEA3-1182A9542BC1}" type="presParOf" srcId="{886C8674-AE22-D649-86C0-340FCE97177B}" destId="{D0297924-36E3-E245-9739-7D6484FC9C71}" srcOrd="2" destOrd="0" presId="urn:microsoft.com/office/officeart/2009/3/layout/HorizontalOrganizationChart"/>
    <dgm:cxn modelId="{2E895136-AFB7-4DBC-8BA0-5EDCE33EE2FC}" type="presParOf" srcId="{BA40F036-B979-4F47-8C56-E472582DF327}" destId="{C7EDFD2F-6B6C-2447-A656-84D9C333F42A}" srcOrd="14" destOrd="0" presId="urn:microsoft.com/office/officeart/2009/3/layout/HorizontalOrganizationChart"/>
    <dgm:cxn modelId="{B4B1659A-F4FE-44E0-9F2B-D2CDE55191EE}" type="presParOf" srcId="{BA40F036-B979-4F47-8C56-E472582DF327}" destId="{77B20A39-0AD4-9F4A-82BC-3A1CBEB77C7B}" srcOrd="15" destOrd="0" presId="urn:microsoft.com/office/officeart/2009/3/layout/HorizontalOrganizationChart"/>
    <dgm:cxn modelId="{B086D946-A389-4C39-AF19-48C98A932EE8}" type="presParOf" srcId="{77B20A39-0AD4-9F4A-82BC-3A1CBEB77C7B}" destId="{5928626B-F4B8-0F42-BDCE-69D2C5614895}" srcOrd="0" destOrd="0" presId="urn:microsoft.com/office/officeart/2009/3/layout/HorizontalOrganizationChart"/>
    <dgm:cxn modelId="{2BF0FDAB-F7B5-4B1C-B502-1DD125AB25E7}" type="presParOf" srcId="{5928626B-F4B8-0F42-BDCE-69D2C5614895}" destId="{5451BD20-0C78-AD48-932A-4C5056354B2E}" srcOrd="0" destOrd="0" presId="urn:microsoft.com/office/officeart/2009/3/layout/HorizontalOrganizationChart"/>
    <dgm:cxn modelId="{94D99E8A-0C87-4BB3-B568-3773E27B450B}" type="presParOf" srcId="{5928626B-F4B8-0F42-BDCE-69D2C5614895}" destId="{64240391-27ED-4B45-BE98-D977570E0AA6}" srcOrd="1" destOrd="0" presId="urn:microsoft.com/office/officeart/2009/3/layout/HorizontalOrganizationChart"/>
    <dgm:cxn modelId="{8664F8A0-3486-4247-99FB-9652CA2B336E}" type="presParOf" srcId="{77B20A39-0AD4-9F4A-82BC-3A1CBEB77C7B}" destId="{9CB2828D-CE81-1547-BA72-403BEA3ECC7A}" srcOrd="1" destOrd="0" presId="urn:microsoft.com/office/officeart/2009/3/layout/HorizontalOrganizationChart"/>
    <dgm:cxn modelId="{9E254341-56A1-4E0D-9954-676DDCB2D0A6}" type="presParOf" srcId="{77B20A39-0AD4-9F4A-82BC-3A1CBEB77C7B}" destId="{CD0148B1-35F1-9244-BF3B-206CAA5E5CB8}" srcOrd="2" destOrd="0" presId="urn:microsoft.com/office/officeart/2009/3/layout/HorizontalOrganizationChart"/>
    <dgm:cxn modelId="{DA42BFD5-8B5F-4CAE-BD1C-AEA0E85DE30A}" type="presParOf" srcId="{BA40F036-B979-4F47-8C56-E472582DF327}" destId="{A8217A04-2342-4C4A-B5EE-ECE9A1424387}" srcOrd="16" destOrd="0" presId="urn:microsoft.com/office/officeart/2009/3/layout/HorizontalOrganizationChart"/>
    <dgm:cxn modelId="{95BDF152-2F1C-419C-95A0-1E57B5025C0A}" type="presParOf" srcId="{BA40F036-B979-4F47-8C56-E472582DF327}" destId="{864AEE97-AB8C-744D-94AD-F37B44E0E6AE}" srcOrd="17" destOrd="0" presId="urn:microsoft.com/office/officeart/2009/3/layout/HorizontalOrganizationChart"/>
    <dgm:cxn modelId="{3637AF5E-B1A2-4CA8-81C7-19A4AF6EE180}" type="presParOf" srcId="{864AEE97-AB8C-744D-94AD-F37B44E0E6AE}" destId="{EE12F37E-01F1-5442-818B-FEFA61735079}" srcOrd="0" destOrd="0" presId="urn:microsoft.com/office/officeart/2009/3/layout/HorizontalOrganizationChart"/>
    <dgm:cxn modelId="{BE156C61-BBD3-497E-BC0C-2E3FA6752D3A}" type="presParOf" srcId="{EE12F37E-01F1-5442-818B-FEFA61735079}" destId="{AC3681AF-4C17-DC4A-B4FB-C350EBC98197}" srcOrd="0" destOrd="0" presId="urn:microsoft.com/office/officeart/2009/3/layout/HorizontalOrganizationChart"/>
    <dgm:cxn modelId="{2F78225E-C4A4-482D-A0BD-09EFBE653DE4}" type="presParOf" srcId="{EE12F37E-01F1-5442-818B-FEFA61735079}" destId="{4FD33552-95BA-104B-9257-D0E102FB38BF}" srcOrd="1" destOrd="0" presId="urn:microsoft.com/office/officeart/2009/3/layout/HorizontalOrganizationChart"/>
    <dgm:cxn modelId="{9CDEAE14-4357-4813-80BE-5307C51F20FD}" type="presParOf" srcId="{864AEE97-AB8C-744D-94AD-F37B44E0E6AE}" destId="{929FA9D7-6345-D74C-805C-75E47FB3F58D}" srcOrd="1" destOrd="0" presId="urn:microsoft.com/office/officeart/2009/3/layout/HorizontalOrganizationChart"/>
    <dgm:cxn modelId="{2DCFA078-6526-4B11-95B8-BEF9054CBC09}" type="presParOf" srcId="{864AEE97-AB8C-744D-94AD-F37B44E0E6AE}" destId="{0A21137F-6671-F048-89AB-3655DABA07D2}" srcOrd="2" destOrd="0" presId="urn:microsoft.com/office/officeart/2009/3/layout/HorizontalOrganizationChart"/>
    <dgm:cxn modelId="{F86B0215-B7C3-4D57-BD95-B305D6376B7C}" type="presParOf" srcId="{7F3754E5-199B-324E-A6CD-FF350237A6E8}" destId="{C2F96180-16D6-EE42-A797-584DD33E152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7E58C-96AF-1246-8AAF-C75974DCD696}">
      <dsp:nvSpPr>
        <dsp:cNvPr id="0" name=""/>
        <dsp:cNvSpPr/>
      </dsp:nvSpPr>
      <dsp:spPr>
        <a:xfrm>
          <a:off x="1969188" y="2413310"/>
          <a:ext cx="178947" cy="769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769474"/>
              </a:lnTo>
              <a:lnTo>
                <a:pt x="178947" y="7694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12E1D-EA1B-CE4B-BBAB-93DD2E8AB6EF}">
      <dsp:nvSpPr>
        <dsp:cNvPr id="0" name=""/>
        <dsp:cNvSpPr/>
      </dsp:nvSpPr>
      <dsp:spPr>
        <a:xfrm>
          <a:off x="5190245" y="2798047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384737"/>
              </a:lnTo>
              <a:lnTo>
                <a:pt x="178947" y="3847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3E766-8A01-1D4F-805D-8029F78BF872}">
      <dsp:nvSpPr>
        <dsp:cNvPr id="0" name=""/>
        <dsp:cNvSpPr/>
      </dsp:nvSpPr>
      <dsp:spPr>
        <a:xfrm>
          <a:off x="5190245" y="2752327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DF750-20E6-4947-B8D1-862D76CE095B}">
      <dsp:nvSpPr>
        <dsp:cNvPr id="0" name=""/>
        <dsp:cNvSpPr/>
      </dsp:nvSpPr>
      <dsp:spPr>
        <a:xfrm>
          <a:off x="5190245" y="2413310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384737"/>
              </a:moveTo>
              <a:lnTo>
                <a:pt x="89473" y="384737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7DC9D-E80C-6F4B-B897-CCEA99BCC485}">
      <dsp:nvSpPr>
        <dsp:cNvPr id="0" name=""/>
        <dsp:cNvSpPr/>
      </dsp:nvSpPr>
      <dsp:spPr>
        <a:xfrm>
          <a:off x="4116559" y="2752327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3F946-8399-DA44-A32E-43D1481A6EC1}">
      <dsp:nvSpPr>
        <dsp:cNvPr id="0" name=""/>
        <dsp:cNvSpPr/>
      </dsp:nvSpPr>
      <dsp:spPr>
        <a:xfrm>
          <a:off x="3042874" y="2752327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B96C4-C39E-7840-8101-CA3332188D93}">
      <dsp:nvSpPr>
        <dsp:cNvPr id="0" name=""/>
        <dsp:cNvSpPr/>
      </dsp:nvSpPr>
      <dsp:spPr>
        <a:xfrm>
          <a:off x="1969188" y="2413310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384737"/>
              </a:lnTo>
              <a:lnTo>
                <a:pt x="178947" y="3847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7B031-F133-2441-A735-2CC81D1FA66E}">
      <dsp:nvSpPr>
        <dsp:cNvPr id="0" name=""/>
        <dsp:cNvSpPr/>
      </dsp:nvSpPr>
      <dsp:spPr>
        <a:xfrm>
          <a:off x="1969188" y="2367590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B82BC-9A97-8C4E-BB5C-88EFB1586870}">
      <dsp:nvSpPr>
        <dsp:cNvPr id="0" name=""/>
        <dsp:cNvSpPr/>
      </dsp:nvSpPr>
      <dsp:spPr>
        <a:xfrm>
          <a:off x="1969188" y="2028572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384737"/>
              </a:moveTo>
              <a:lnTo>
                <a:pt x="89473" y="384737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CF9DC-8539-1E4B-83FE-FC985D7737EA}">
      <dsp:nvSpPr>
        <dsp:cNvPr id="0" name=""/>
        <dsp:cNvSpPr/>
      </dsp:nvSpPr>
      <dsp:spPr>
        <a:xfrm>
          <a:off x="4116559" y="1643835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384737"/>
              </a:lnTo>
              <a:lnTo>
                <a:pt x="178947" y="3847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F42BD-F823-4F43-87C5-0823FAC7F65C}">
      <dsp:nvSpPr>
        <dsp:cNvPr id="0" name=""/>
        <dsp:cNvSpPr/>
      </dsp:nvSpPr>
      <dsp:spPr>
        <a:xfrm>
          <a:off x="4116559" y="1598115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307E0-03B3-474B-905F-B789F766E5E1}">
      <dsp:nvSpPr>
        <dsp:cNvPr id="0" name=""/>
        <dsp:cNvSpPr/>
      </dsp:nvSpPr>
      <dsp:spPr>
        <a:xfrm>
          <a:off x="5190245" y="1259097"/>
          <a:ext cx="178947" cy="769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769474"/>
              </a:lnTo>
              <a:lnTo>
                <a:pt x="178947" y="7694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79E9E-AA2C-7B43-88EF-C46EDB753E13}">
      <dsp:nvSpPr>
        <dsp:cNvPr id="0" name=""/>
        <dsp:cNvSpPr/>
      </dsp:nvSpPr>
      <dsp:spPr>
        <a:xfrm>
          <a:off x="5190245" y="1259097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384737"/>
              </a:lnTo>
              <a:lnTo>
                <a:pt x="178947" y="3847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E8529-2D20-1649-858A-D3EB0AC733DB}">
      <dsp:nvSpPr>
        <dsp:cNvPr id="0" name=""/>
        <dsp:cNvSpPr/>
      </dsp:nvSpPr>
      <dsp:spPr>
        <a:xfrm>
          <a:off x="5190245" y="1213377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A70E9-60F1-6D44-97A8-50A0E8354274}">
      <dsp:nvSpPr>
        <dsp:cNvPr id="0" name=""/>
        <dsp:cNvSpPr/>
      </dsp:nvSpPr>
      <dsp:spPr>
        <a:xfrm>
          <a:off x="5190245" y="874360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384737"/>
              </a:moveTo>
              <a:lnTo>
                <a:pt x="89473" y="384737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CD5F5-D379-2F45-85AC-DDEB73931F81}">
      <dsp:nvSpPr>
        <dsp:cNvPr id="0" name=""/>
        <dsp:cNvSpPr/>
      </dsp:nvSpPr>
      <dsp:spPr>
        <a:xfrm>
          <a:off x="5190245" y="489623"/>
          <a:ext cx="178947" cy="769474"/>
        </a:xfrm>
        <a:custGeom>
          <a:avLst/>
          <a:gdLst/>
          <a:ahLst/>
          <a:cxnLst/>
          <a:rect l="0" t="0" r="0" b="0"/>
          <a:pathLst>
            <a:path>
              <a:moveTo>
                <a:pt x="0" y="769474"/>
              </a:moveTo>
              <a:lnTo>
                <a:pt x="89473" y="769474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1B4B3-A2CC-0546-A72D-EA847439ABA8}">
      <dsp:nvSpPr>
        <dsp:cNvPr id="0" name=""/>
        <dsp:cNvSpPr/>
      </dsp:nvSpPr>
      <dsp:spPr>
        <a:xfrm>
          <a:off x="4116559" y="1259097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384737"/>
              </a:moveTo>
              <a:lnTo>
                <a:pt x="89473" y="384737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A2CBF-12B9-944D-90EB-00F8FBC6D72B}">
      <dsp:nvSpPr>
        <dsp:cNvPr id="0" name=""/>
        <dsp:cNvSpPr/>
      </dsp:nvSpPr>
      <dsp:spPr>
        <a:xfrm>
          <a:off x="3042874" y="1598115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BC09C-126F-DD4F-B53E-5ADBC944E896}">
      <dsp:nvSpPr>
        <dsp:cNvPr id="0" name=""/>
        <dsp:cNvSpPr/>
      </dsp:nvSpPr>
      <dsp:spPr>
        <a:xfrm>
          <a:off x="1969188" y="1643835"/>
          <a:ext cx="178947" cy="769474"/>
        </a:xfrm>
        <a:custGeom>
          <a:avLst/>
          <a:gdLst/>
          <a:ahLst/>
          <a:cxnLst/>
          <a:rect l="0" t="0" r="0" b="0"/>
          <a:pathLst>
            <a:path>
              <a:moveTo>
                <a:pt x="0" y="769474"/>
              </a:moveTo>
              <a:lnTo>
                <a:pt x="89473" y="769474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CFCEB-73B0-4B49-9BCA-522645F9BBA7}">
      <dsp:nvSpPr>
        <dsp:cNvPr id="0" name=""/>
        <dsp:cNvSpPr/>
      </dsp:nvSpPr>
      <dsp:spPr>
        <a:xfrm>
          <a:off x="895502" y="2367590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417B9-A54A-364C-8CFC-5B4FCB833134}">
      <dsp:nvSpPr>
        <dsp:cNvPr id="0" name=""/>
        <dsp:cNvSpPr/>
      </dsp:nvSpPr>
      <dsp:spPr>
        <a:xfrm>
          <a:off x="764" y="1892125"/>
          <a:ext cx="894738" cy="272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err="1"/>
            <a:t>ShoppingMall</a:t>
          </a:r>
          <a:endParaRPr lang="ko-KR" altLang="en-US" sz="1100" kern="1200" dirty="0"/>
        </a:p>
      </dsp:txBody>
      <dsp:txXfrm>
        <a:off x="764" y="1892125"/>
        <a:ext cx="894738" cy="272895"/>
      </dsp:txXfrm>
    </dsp:sp>
    <dsp:sp modelId="{D3ED95C0-3622-7347-A24D-22E6A057DCAF}">
      <dsp:nvSpPr>
        <dsp:cNvPr id="0" name=""/>
        <dsp:cNvSpPr/>
      </dsp:nvSpPr>
      <dsp:spPr>
        <a:xfrm>
          <a:off x="764" y="2276862"/>
          <a:ext cx="894738" cy="272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/>
            <a:t>파주점</a:t>
          </a:r>
          <a:endParaRPr lang="ko-KR" altLang="en-US" sz="1100" kern="1200" dirty="0"/>
        </a:p>
      </dsp:txBody>
      <dsp:txXfrm>
        <a:off x="764" y="2276862"/>
        <a:ext cx="894738" cy="272895"/>
      </dsp:txXfrm>
    </dsp:sp>
    <dsp:sp modelId="{CD991820-8A0E-7A43-8C83-D9BF8FBA2FDD}">
      <dsp:nvSpPr>
        <dsp:cNvPr id="0" name=""/>
        <dsp:cNvSpPr/>
      </dsp:nvSpPr>
      <dsp:spPr>
        <a:xfrm>
          <a:off x="1074450" y="2276862"/>
          <a:ext cx="894738" cy="2728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Category</a:t>
          </a:r>
        </a:p>
      </dsp:txBody>
      <dsp:txXfrm>
        <a:off x="1074450" y="2276862"/>
        <a:ext cx="894738" cy="272895"/>
      </dsp:txXfrm>
    </dsp:sp>
    <dsp:sp modelId="{3EF8C4C4-9A5D-7648-ADB2-D5CBABD13EF3}">
      <dsp:nvSpPr>
        <dsp:cNvPr id="0" name=""/>
        <dsp:cNvSpPr/>
      </dsp:nvSpPr>
      <dsp:spPr>
        <a:xfrm>
          <a:off x="2148136" y="1507387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해외명품</a:t>
          </a:r>
          <a:endParaRPr lang="en-US" altLang="ko-KR" sz="1100" kern="1200" dirty="0"/>
        </a:p>
      </dsp:txBody>
      <dsp:txXfrm>
        <a:off x="2148136" y="1507387"/>
        <a:ext cx="894738" cy="272895"/>
      </dsp:txXfrm>
    </dsp:sp>
    <dsp:sp modelId="{D3059015-9FF4-D947-83A3-335A01D67DC6}">
      <dsp:nvSpPr>
        <dsp:cNvPr id="0" name=""/>
        <dsp:cNvSpPr/>
      </dsp:nvSpPr>
      <dsp:spPr>
        <a:xfrm>
          <a:off x="3221821" y="1507387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Brand</a:t>
          </a:r>
          <a:endParaRPr lang="ko-KR" altLang="en-US" sz="1100" kern="1200" dirty="0"/>
        </a:p>
      </dsp:txBody>
      <dsp:txXfrm>
        <a:off x="3221821" y="1507387"/>
        <a:ext cx="894738" cy="272895"/>
      </dsp:txXfrm>
    </dsp:sp>
    <dsp:sp modelId="{7DC9B714-74B7-1647-B5B0-5A76EF0AB3A9}">
      <dsp:nvSpPr>
        <dsp:cNvPr id="0" name=""/>
        <dsp:cNvSpPr/>
      </dsp:nvSpPr>
      <dsp:spPr>
        <a:xfrm>
          <a:off x="4295507" y="1122650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B1</a:t>
          </a:r>
          <a:endParaRPr lang="ko-KR" altLang="en-US" sz="1100" kern="1200" dirty="0"/>
        </a:p>
      </dsp:txBody>
      <dsp:txXfrm>
        <a:off x="4295507" y="1122650"/>
        <a:ext cx="894738" cy="272895"/>
      </dsp:txXfrm>
    </dsp:sp>
    <dsp:sp modelId="{B1056315-755A-C849-A29B-205BAFE70932}">
      <dsp:nvSpPr>
        <dsp:cNvPr id="0" name=""/>
        <dsp:cNvSpPr/>
      </dsp:nvSpPr>
      <dsp:spPr>
        <a:xfrm>
          <a:off x="5369193" y="353175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Brand Name</a:t>
          </a:r>
          <a:endParaRPr lang="ko-KR" altLang="en-US" sz="1100" kern="1200" dirty="0"/>
        </a:p>
      </dsp:txBody>
      <dsp:txXfrm>
        <a:off x="5369193" y="353175"/>
        <a:ext cx="894738" cy="272895"/>
      </dsp:txXfrm>
    </dsp:sp>
    <dsp:sp modelId="{B758C972-8BFA-3B47-9641-3E5165D04A55}">
      <dsp:nvSpPr>
        <dsp:cNvPr id="0" name=""/>
        <dsp:cNvSpPr/>
      </dsp:nvSpPr>
      <dsp:spPr>
        <a:xfrm>
          <a:off x="5369193" y="737913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Floor</a:t>
          </a:r>
          <a:endParaRPr lang="ko-KR" altLang="en-US" sz="1100" kern="1200" dirty="0"/>
        </a:p>
      </dsp:txBody>
      <dsp:txXfrm>
        <a:off x="5369193" y="737913"/>
        <a:ext cx="894738" cy="272895"/>
      </dsp:txXfrm>
    </dsp:sp>
    <dsp:sp modelId="{3A7A6ADC-4C1A-7D4E-AEBD-0BB3F789A3A6}">
      <dsp:nvSpPr>
        <dsp:cNvPr id="0" name=""/>
        <dsp:cNvSpPr/>
      </dsp:nvSpPr>
      <dsp:spPr>
        <a:xfrm>
          <a:off x="5369193" y="1122650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X</a:t>
          </a:r>
          <a:endParaRPr lang="ko-KR" altLang="en-US" sz="1100" kern="1200" dirty="0"/>
        </a:p>
      </dsp:txBody>
      <dsp:txXfrm>
        <a:off x="5369193" y="1122650"/>
        <a:ext cx="894738" cy="272895"/>
      </dsp:txXfrm>
    </dsp:sp>
    <dsp:sp modelId="{CF4BEEE7-CAD0-4B4F-8AED-BD978FAA2E3D}">
      <dsp:nvSpPr>
        <dsp:cNvPr id="0" name=""/>
        <dsp:cNvSpPr/>
      </dsp:nvSpPr>
      <dsp:spPr>
        <a:xfrm>
          <a:off x="5369193" y="1507387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Y</a:t>
          </a:r>
          <a:endParaRPr lang="ko-KR" altLang="en-US" sz="1100" kern="1200" dirty="0"/>
        </a:p>
      </dsp:txBody>
      <dsp:txXfrm>
        <a:off x="5369193" y="1507387"/>
        <a:ext cx="894738" cy="272895"/>
      </dsp:txXfrm>
    </dsp:sp>
    <dsp:sp modelId="{CDC4B637-6E7E-4B4B-A0C6-8DD5F11D7C66}">
      <dsp:nvSpPr>
        <dsp:cNvPr id="0" name=""/>
        <dsp:cNvSpPr/>
      </dsp:nvSpPr>
      <dsp:spPr>
        <a:xfrm>
          <a:off x="5369193" y="1892125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err="1"/>
            <a:t>priceLevel</a:t>
          </a:r>
          <a:endParaRPr lang="ko-KR" altLang="en-US" sz="1100" kern="1200" dirty="0"/>
        </a:p>
      </dsp:txBody>
      <dsp:txXfrm>
        <a:off x="5369193" y="1892125"/>
        <a:ext cx="894738" cy="272895"/>
      </dsp:txXfrm>
    </dsp:sp>
    <dsp:sp modelId="{4C71BC70-D849-1048-969E-237948971660}">
      <dsp:nvSpPr>
        <dsp:cNvPr id="0" name=""/>
        <dsp:cNvSpPr/>
      </dsp:nvSpPr>
      <dsp:spPr>
        <a:xfrm>
          <a:off x="4295507" y="1507387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…</a:t>
          </a:r>
          <a:endParaRPr lang="ko-KR" altLang="en-US" sz="1100" kern="1200" dirty="0"/>
        </a:p>
      </dsp:txBody>
      <dsp:txXfrm>
        <a:off x="4295507" y="1507387"/>
        <a:ext cx="894738" cy="272895"/>
      </dsp:txXfrm>
    </dsp:sp>
    <dsp:sp modelId="{3BF2AE6A-68F0-FF4A-8066-FE9C5E28CDE7}">
      <dsp:nvSpPr>
        <dsp:cNvPr id="0" name=""/>
        <dsp:cNvSpPr/>
      </dsp:nvSpPr>
      <dsp:spPr>
        <a:xfrm>
          <a:off x="4295507" y="1892125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B21</a:t>
          </a:r>
          <a:endParaRPr lang="ko-KR" altLang="en-US" sz="1100" kern="1200" dirty="0"/>
        </a:p>
      </dsp:txBody>
      <dsp:txXfrm>
        <a:off x="4295507" y="1892125"/>
        <a:ext cx="894738" cy="272895"/>
      </dsp:txXfrm>
    </dsp:sp>
    <dsp:sp modelId="{63F5244A-9A6B-C347-A17A-19DA89FBFEB2}">
      <dsp:nvSpPr>
        <dsp:cNvPr id="0" name=""/>
        <dsp:cNvSpPr/>
      </dsp:nvSpPr>
      <dsp:spPr>
        <a:xfrm>
          <a:off x="2148136" y="1892125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/>
            <a:t>컨템포러리</a:t>
          </a:r>
          <a:endParaRPr lang="ko-KR" altLang="en-US" sz="1100" kern="1200" dirty="0"/>
        </a:p>
      </dsp:txBody>
      <dsp:txXfrm>
        <a:off x="2148136" y="1892125"/>
        <a:ext cx="894738" cy="272895"/>
      </dsp:txXfrm>
    </dsp:sp>
    <dsp:sp modelId="{8832A2AB-426E-1C43-8D78-49A9D288F4B3}">
      <dsp:nvSpPr>
        <dsp:cNvPr id="0" name=""/>
        <dsp:cNvSpPr/>
      </dsp:nvSpPr>
      <dsp:spPr>
        <a:xfrm>
          <a:off x="2148136" y="2276862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…</a:t>
          </a:r>
          <a:endParaRPr lang="ko-KR" altLang="en-US" sz="1100" kern="1200" dirty="0"/>
        </a:p>
      </dsp:txBody>
      <dsp:txXfrm>
        <a:off x="2148136" y="2276862"/>
        <a:ext cx="894738" cy="272895"/>
      </dsp:txXfrm>
    </dsp:sp>
    <dsp:sp modelId="{25A44091-9AE3-7340-8037-7E14C950477F}">
      <dsp:nvSpPr>
        <dsp:cNvPr id="0" name=""/>
        <dsp:cNvSpPr/>
      </dsp:nvSpPr>
      <dsp:spPr>
        <a:xfrm>
          <a:off x="2148136" y="2661599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이동수단</a:t>
          </a:r>
        </a:p>
      </dsp:txBody>
      <dsp:txXfrm>
        <a:off x="2148136" y="2661599"/>
        <a:ext cx="894738" cy="272895"/>
      </dsp:txXfrm>
    </dsp:sp>
    <dsp:sp modelId="{89F18F4F-9440-CF4E-B266-1F23C6967F7E}">
      <dsp:nvSpPr>
        <dsp:cNvPr id="0" name=""/>
        <dsp:cNvSpPr/>
      </dsp:nvSpPr>
      <dsp:spPr>
        <a:xfrm>
          <a:off x="3221821" y="2661599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Brand</a:t>
          </a:r>
          <a:endParaRPr lang="ko-KR" altLang="en-US" sz="1100" kern="1200" dirty="0"/>
        </a:p>
      </dsp:txBody>
      <dsp:txXfrm>
        <a:off x="3221821" y="2661599"/>
        <a:ext cx="894738" cy="272895"/>
      </dsp:txXfrm>
    </dsp:sp>
    <dsp:sp modelId="{52884DE3-A663-0B42-A60C-60006CBD23A0}">
      <dsp:nvSpPr>
        <dsp:cNvPr id="0" name=""/>
        <dsp:cNvSpPr/>
      </dsp:nvSpPr>
      <dsp:spPr>
        <a:xfrm>
          <a:off x="4295507" y="2661599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B1</a:t>
          </a:r>
          <a:endParaRPr lang="ko-KR" altLang="en-US" sz="1100" kern="1200" dirty="0"/>
        </a:p>
      </dsp:txBody>
      <dsp:txXfrm>
        <a:off x="4295507" y="2661599"/>
        <a:ext cx="894738" cy="272895"/>
      </dsp:txXfrm>
    </dsp:sp>
    <dsp:sp modelId="{A15F5DD1-5148-DA47-A8A5-C084EA6E8AF3}">
      <dsp:nvSpPr>
        <dsp:cNvPr id="0" name=""/>
        <dsp:cNvSpPr/>
      </dsp:nvSpPr>
      <dsp:spPr>
        <a:xfrm>
          <a:off x="5369193" y="2276862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elevator1</a:t>
          </a:r>
          <a:endParaRPr lang="ko-KR" altLang="en-US" sz="1100" kern="1200" dirty="0"/>
        </a:p>
      </dsp:txBody>
      <dsp:txXfrm>
        <a:off x="5369193" y="2276862"/>
        <a:ext cx="894738" cy="272895"/>
      </dsp:txXfrm>
    </dsp:sp>
    <dsp:sp modelId="{67DEF8B8-C908-5947-9E34-8584E9994B10}">
      <dsp:nvSpPr>
        <dsp:cNvPr id="0" name=""/>
        <dsp:cNvSpPr/>
      </dsp:nvSpPr>
      <dsp:spPr>
        <a:xfrm>
          <a:off x="5369193" y="2661599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…</a:t>
          </a:r>
          <a:endParaRPr lang="ko-KR" altLang="en-US" sz="1100" kern="1200" dirty="0"/>
        </a:p>
      </dsp:txBody>
      <dsp:txXfrm>
        <a:off x="5369193" y="2661599"/>
        <a:ext cx="894738" cy="272895"/>
      </dsp:txXfrm>
    </dsp:sp>
    <dsp:sp modelId="{A76BE7A1-74B1-D744-88D7-AD15EC0B96A8}">
      <dsp:nvSpPr>
        <dsp:cNvPr id="0" name=""/>
        <dsp:cNvSpPr/>
      </dsp:nvSpPr>
      <dsp:spPr>
        <a:xfrm>
          <a:off x="5369193" y="3046337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/>
            <a:t>엘레베이터</a:t>
          </a:r>
          <a:endParaRPr lang="ko-KR" altLang="en-US" sz="1100" kern="1200" dirty="0"/>
        </a:p>
      </dsp:txBody>
      <dsp:txXfrm>
        <a:off x="5369193" y="3046337"/>
        <a:ext cx="894738" cy="272895"/>
      </dsp:txXfrm>
    </dsp:sp>
    <dsp:sp modelId="{C6BEFAEE-8FDD-6244-B1DD-83FEE5F13529}">
      <dsp:nvSpPr>
        <dsp:cNvPr id="0" name=""/>
        <dsp:cNvSpPr/>
      </dsp:nvSpPr>
      <dsp:spPr>
        <a:xfrm>
          <a:off x="2148136" y="3046337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음식점</a:t>
          </a:r>
        </a:p>
      </dsp:txBody>
      <dsp:txXfrm>
        <a:off x="2148136" y="3046337"/>
        <a:ext cx="894738" cy="272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17A04-2342-4C4A-B5EE-ECE9A1424387}">
      <dsp:nvSpPr>
        <dsp:cNvPr id="0" name=""/>
        <dsp:cNvSpPr/>
      </dsp:nvSpPr>
      <dsp:spPr>
        <a:xfrm>
          <a:off x="1083663" y="3120189"/>
          <a:ext cx="215740" cy="2203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2203250"/>
              </a:lnTo>
              <a:lnTo>
                <a:pt x="215740" y="220325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DFD2F-6B6C-2447-A656-84D9C333F42A}">
      <dsp:nvSpPr>
        <dsp:cNvPr id="0" name=""/>
        <dsp:cNvSpPr/>
      </dsp:nvSpPr>
      <dsp:spPr>
        <a:xfrm>
          <a:off x="1083663" y="3120189"/>
          <a:ext cx="215740" cy="1684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1684826"/>
              </a:lnTo>
              <a:lnTo>
                <a:pt x="215740" y="168482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CF6F3-73FE-134E-B40F-0B67AF5F269F}">
      <dsp:nvSpPr>
        <dsp:cNvPr id="0" name=""/>
        <dsp:cNvSpPr/>
      </dsp:nvSpPr>
      <dsp:spPr>
        <a:xfrm>
          <a:off x="1083663" y="3120189"/>
          <a:ext cx="215740" cy="122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1220984"/>
              </a:lnTo>
              <a:lnTo>
                <a:pt x="215740" y="122098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F2967-2CEF-1640-BEA7-6FC1A9BD9CA7}">
      <dsp:nvSpPr>
        <dsp:cNvPr id="0" name=""/>
        <dsp:cNvSpPr/>
      </dsp:nvSpPr>
      <dsp:spPr>
        <a:xfrm>
          <a:off x="1083663" y="3120189"/>
          <a:ext cx="215740" cy="757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757141"/>
              </a:lnTo>
              <a:lnTo>
                <a:pt x="215740" y="75714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2C74E-3972-B74A-BF97-64A75CD014BA}">
      <dsp:nvSpPr>
        <dsp:cNvPr id="0" name=""/>
        <dsp:cNvSpPr/>
      </dsp:nvSpPr>
      <dsp:spPr>
        <a:xfrm>
          <a:off x="1083663" y="3120189"/>
          <a:ext cx="215740" cy="293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293299"/>
              </a:lnTo>
              <a:lnTo>
                <a:pt x="215740" y="2932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106E0-AFCC-5A44-AB26-307B1DD9697D}">
      <dsp:nvSpPr>
        <dsp:cNvPr id="0" name=""/>
        <dsp:cNvSpPr/>
      </dsp:nvSpPr>
      <dsp:spPr>
        <a:xfrm>
          <a:off x="1083663" y="2949647"/>
          <a:ext cx="215740" cy="170542"/>
        </a:xfrm>
        <a:custGeom>
          <a:avLst/>
          <a:gdLst/>
          <a:ahLst/>
          <a:cxnLst/>
          <a:rect l="0" t="0" r="0" b="0"/>
          <a:pathLst>
            <a:path>
              <a:moveTo>
                <a:pt x="0" y="170542"/>
              </a:moveTo>
              <a:lnTo>
                <a:pt x="107870" y="170542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B9660-5769-0E45-850D-D7F2480C50BC}">
      <dsp:nvSpPr>
        <dsp:cNvPr id="0" name=""/>
        <dsp:cNvSpPr/>
      </dsp:nvSpPr>
      <dsp:spPr>
        <a:xfrm>
          <a:off x="1083663" y="2485805"/>
          <a:ext cx="215740" cy="634384"/>
        </a:xfrm>
        <a:custGeom>
          <a:avLst/>
          <a:gdLst/>
          <a:ahLst/>
          <a:cxnLst/>
          <a:rect l="0" t="0" r="0" b="0"/>
          <a:pathLst>
            <a:path>
              <a:moveTo>
                <a:pt x="0" y="634384"/>
              </a:moveTo>
              <a:lnTo>
                <a:pt x="107870" y="634384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57BA3-938B-4E4C-9FA6-285632710EE2}">
      <dsp:nvSpPr>
        <dsp:cNvPr id="0" name=""/>
        <dsp:cNvSpPr/>
      </dsp:nvSpPr>
      <dsp:spPr>
        <a:xfrm>
          <a:off x="2378106" y="2021963"/>
          <a:ext cx="215740" cy="23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231921"/>
              </a:lnTo>
              <a:lnTo>
                <a:pt x="215740" y="231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E2CC1-E8DD-4E4F-940E-AB906CB21BCC}">
      <dsp:nvSpPr>
        <dsp:cNvPr id="0" name=""/>
        <dsp:cNvSpPr/>
      </dsp:nvSpPr>
      <dsp:spPr>
        <a:xfrm>
          <a:off x="3672549" y="1790041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463842"/>
              </a:lnTo>
              <a:lnTo>
                <a:pt x="215740" y="46384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0E75A-22A4-2A4C-9629-D572DDC0C3AF}">
      <dsp:nvSpPr>
        <dsp:cNvPr id="0" name=""/>
        <dsp:cNvSpPr/>
      </dsp:nvSpPr>
      <dsp:spPr>
        <a:xfrm>
          <a:off x="3672549" y="1744321"/>
          <a:ext cx="215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740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4D29F-F651-6842-8E0C-41EC4155A213}">
      <dsp:nvSpPr>
        <dsp:cNvPr id="0" name=""/>
        <dsp:cNvSpPr/>
      </dsp:nvSpPr>
      <dsp:spPr>
        <a:xfrm>
          <a:off x="4966992" y="1326199"/>
          <a:ext cx="215740" cy="23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231921"/>
              </a:lnTo>
              <a:lnTo>
                <a:pt x="215740" y="231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B2119-F237-E14D-87D0-0F4AB7A45127}">
      <dsp:nvSpPr>
        <dsp:cNvPr id="0" name=""/>
        <dsp:cNvSpPr/>
      </dsp:nvSpPr>
      <dsp:spPr>
        <a:xfrm>
          <a:off x="6261435" y="1094278"/>
          <a:ext cx="215740" cy="927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927684"/>
              </a:lnTo>
              <a:lnTo>
                <a:pt x="215740" y="92768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B83C2-641C-9240-B631-61439AB4D559}">
      <dsp:nvSpPr>
        <dsp:cNvPr id="0" name=""/>
        <dsp:cNvSpPr/>
      </dsp:nvSpPr>
      <dsp:spPr>
        <a:xfrm>
          <a:off x="6261435" y="1094278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463842"/>
              </a:lnTo>
              <a:lnTo>
                <a:pt x="215740" y="46384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CE618-D037-4D4D-B438-7F5EE7CF235D}">
      <dsp:nvSpPr>
        <dsp:cNvPr id="0" name=""/>
        <dsp:cNvSpPr/>
      </dsp:nvSpPr>
      <dsp:spPr>
        <a:xfrm>
          <a:off x="6261435" y="1048558"/>
          <a:ext cx="215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740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88F31-4C6C-1E4C-B181-ABF6BC643590}">
      <dsp:nvSpPr>
        <dsp:cNvPr id="0" name=""/>
        <dsp:cNvSpPr/>
      </dsp:nvSpPr>
      <dsp:spPr>
        <a:xfrm>
          <a:off x="6261435" y="630436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463842"/>
              </a:moveTo>
              <a:lnTo>
                <a:pt x="107870" y="463842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81C55-695E-1044-BDCC-287320D5C0F8}">
      <dsp:nvSpPr>
        <dsp:cNvPr id="0" name=""/>
        <dsp:cNvSpPr/>
      </dsp:nvSpPr>
      <dsp:spPr>
        <a:xfrm>
          <a:off x="6261435" y="166594"/>
          <a:ext cx="215740" cy="927684"/>
        </a:xfrm>
        <a:custGeom>
          <a:avLst/>
          <a:gdLst/>
          <a:ahLst/>
          <a:cxnLst/>
          <a:rect l="0" t="0" r="0" b="0"/>
          <a:pathLst>
            <a:path>
              <a:moveTo>
                <a:pt x="0" y="927684"/>
              </a:moveTo>
              <a:lnTo>
                <a:pt x="107870" y="927684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F439E-A9D1-F142-97A0-B6239D852524}">
      <dsp:nvSpPr>
        <dsp:cNvPr id="0" name=""/>
        <dsp:cNvSpPr/>
      </dsp:nvSpPr>
      <dsp:spPr>
        <a:xfrm>
          <a:off x="4966992" y="1094278"/>
          <a:ext cx="215740" cy="231921"/>
        </a:xfrm>
        <a:custGeom>
          <a:avLst/>
          <a:gdLst/>
          <a:ahLst/>
          <a:cxnLst/>
          <a:rect l="0" t="0" r="0" b="0"/>
          <a:pathLst>
            <a:path>
              <a:moveTo>
                <a:pt x="0" y="231921"/>
              </a:moveTo>
              <a:lnTo>
                <a:pt x="107870" y="231921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C5347-A19F-B442-BAA2-8DA1AFD08CA4}">
      <dsp:nvSpPr>
        <dsp:cNvPr id="0" name=""/>
        <dsp:cNvSpPr/>
      </dsp:nvSpPr>
      <dsp:spPr>
        <a:xfrm>
          <a:off x="3672549" y="1326199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463842"/>
              </a:moveTo>
              <a:lnTo>
                <a:pt x="107870" y="463842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C033E-BFCB-2349-B4A2-658A8A7829A1}">
      <dsp:nvSpPr>
        <dsp:cNvPr id="0" name=""/>
        <dsp:cNvSpPr/>
      </dsp:nvSpPr>
      <dsp:spPr>
        <a:xfrm>
          <a:off x="2378106" y="1790041"/>
          <a:ext cx="215740" cy="231921"/>
        </a:xfrm>
        <a:custGeom>
          <a:avLst/>
          <a:gdLst/>
          <a:ahLst/>
          <a:cxnLst/>
          <a:rect l="0" t="0" r="0" b="0"/>
          <a:pathLst>
            <a:path>
              <a:moveTo>
                <a:pt x="0" y="231921"/>
              </a:moveTo>
              <a:lnTo>
                <a:pt x="107870" y="231921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8DDC0-4CE4-BE47-99D9-8CCDDD9A68F0}">
      <dsp:nvSpPr>
        <dsp:cNvPr id="0" name=""/>
        <dsp:cNvSpPr/>
      </dsp:nvSpPr>
      <dsp:spPr>
        <a:xfrm>
          <a:off x="1083663" y="2021963"/>
          <a:ext cx="215740" cy="1098226"/>
        </a:xfrm>
        <a:custGeom>
          <a:avLst/>
          <a:gdLst/>
          <a:ahLst/>
          <a:cxnLst/>
          <a:rect l="0" t="0" r="0" b="0"/>
          <a:pathLst>
            <a:path>
              <a:moveTo>
                <a:pt x="0" y="1098226"/>
              </a:moveTo>
              <a:lnTo>
                <a:pt x="107870" y="1098226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E8B53-8415-9F49-B409-2900A1509C1D}">
      <dsp:nvSpPr>
        <dsp:cNvPr id="0" name=""/>
        <dsp:cNvSpPr/>
      </dsp:nvSpPr>
      <dsp:spPr>
        <a:xfrm>
          <a:off x="2378106" y="862357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463842"/>
              </a:lnTo>
              <a:lnTo>
                <a:pt x="215740" y="4638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3086B-A56D-AC46-B8AE-BA780B0B7AF2}">
      <dsp:nvSpPr>
        <dsp:cNvPr id="0" name=""/>
        <dsp:cNvSpPr/>
      </dsp:nvSpPr>
      <dsp:spPr>
        <a:xfrm>
          <a:off x="2378106" y="816637"/>
          <a:ext cx="215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740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5012A-6020-7549-8C40-F238CC14F8ED}">
      <dsp:nvSpPr>
        <dsp:cNvPr id="0" name=""/>
        <dsp:cNvSpPr/>
      </dsp:nvSpPr>
      <dsp:spPr>
        <a:xfrm>
          <a:off x="3672549" y="352795"/>
          <a:ext cx="215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740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0CBE3-3047-AF4A-9A65-512AFACDB252}">
      <dsp:nvSpPr>
        <dsp:cNvPr id="0" name=""/>
        <dsp:cNvSpPr/>
      </dsp:nvSpPr>
      <dsp:spPr>
        <a:xfrm>
          <a:off x="2378106" y="398515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463842"/>
              </a:moveTo>
              <a:lnTo>
                <a:pt x="107870" y="463842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732A1-3FC4-4845-A376-2576D533BD61}">
      <dsp:nvSpPr>
        <dsp:cNvPr id="0" name=""/>
        <dsp:cNvSpPr/>
      </dsp:nvSpPr>
      <dsp:spPr>
        <a:xfrm>
          <a:off x="1083663" y="862357"/>
          <a:ext cx="215740" cy="2257831"/>
        </a:xfrm>
        <a:custGeom>
          <a:avLst/>
          <a:gdLst/>
          <a:ahLst/>
          <a:cxnLst/>
          <a:rect l="0" t="0" r="0" b="0"/>
          <a:pathLst>
            <a:path>
              <a:moveTo>
                <a:pt x="0" y="2257831"/>
              </a:moveTo>
              <a:lnTo>
                <a:pt x="107870" y="2257831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75A5-C65C-AE4E-8FDE-808AB98BE053}">
      <dsp:nvSpPr>
        <dsp:cNvPr id="0" name=""/>
        <dsp:cNvSpPr/>
      </dsp:nvSpPr>
      <dsp:spPr>
        <a:xfrm>
          <a:off x="4960" y="2491845"/>
          <a:ext cx="1078702" cy="329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User</a:t>
          </a:r>
          <a:endParaRPr lang="ko-KR" altLang="en-US" sz="1400" kern="1200" dirty="0"/>
        </a:p>
      </dsp:txBody>
      <dsp:txXfrm>
        <a:off x="4960" y="2491845"/>
        <a:ext cx="1078702" cy="329004"/>
      </dsp:txXfrm>
    </dsp:sp>
    <dsp:sp modelId="{44A28A9F-7BCF-6745-A979-C1E4475205EB}">
      <dsp:nvSpPr>
        <dsp:cNvPr id="0" name=""/>
        <dsp:cNvSpPr/>
      </dsp:nvSpPr>
      <dsp:spPr>
        <a:xfrm>
          <a:off x="4960" y="2955687"/>
          <a:ext cx="1078702" cy="329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/>
            <a:t>UserId</a:t>
          </a:r>
          <a:endParaRPr lang="ko-KR" altLang="en-US" sz="1400" kern="1200" dirty="0"/>
        </a:p>
      </dsp:txBody>
      <dsp:txXfrm>
        <a:off x="4960" y="2955687"/>
        <a:ext cx="1078702" cy="329004"/>
      </dsp:txXfrm>
    </dsp:sp>
    <dsp:sp modelId="{D900DF1A-7E20-FB4B-8621-DA63DD7B4AF7}">
      <dsp:nvSpPr>
        <dsp:cNvPr id="0" name=""/>
        <dsp:cNvSpPr/>
      </dsp:nvSpPr>
      <dsp:spPr>
        <a:xfrm>
          <a:off x="1299404" y="697855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/>
            <a:t>brandRate</a:t>
          </a:r>
          <a:endParaRPr lang="en-US" altLang="ko-KR" sz="1400" kern="1200" dirty="0"/>
        </a:p>
      </dsp:txBody>
      <dsp:txXfrm>
        <a:off x="1299404" y="697855"/>
        <a:ext cx="1078702" cy="329004"/>
      </dsp:txXfrm>
    </dsp:sp>
    <dsp:sp modelId="{4C0A1423-A443-2149-BC27-352A7DB62395}">
      <dsp:nvSpPr>
        <dsp:cNvPr id="0" name=""/>
        <dsp:cNvSpPr/>
      </dsp:nvSpPr>
      <dsp:spPr>
        <a:xfrm>
          <a:off x="2593847" y="234013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8 seconds</a:t>
          </a:r>
        </a:p>
      </dsp:txBody>
      <dsp:txXfrm>
        <a:off x="2593847" y="234013"/>
        <a:ext cx="1078702" cy="329004"/>
      </dsp:txXfrm>
    </dsp:sp>
    <dsp:sp modelId="{2F122D49-0F43-6645-84A9-56ADAF00E4DC}">
      <dsp:nvSpPr>
        <dsp:cNvPr id="0" name=""/>
        <dsp:cNvSpPr/>
      </dsp:nvSpPr>
      <dsp:spPr>
        <a:xfrm>
          <a:off x="3888290" y="234013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rate</a:t>
          </a:r>
          <a:endParaRPr lang="ko-KR" altLang="en-US" sz="1400" kern="1200" dirty="0"/>
        </a:p>
      </dsp:txBody>
      <dsp:txXfrm>
        <a:off x="3888290" y="234013"/>
        <a:ext cx="1078702" cy="329004"/>
      </dsp:txXfrm>
    </dsp:sp>
    <dsp:sp modelId="{D58AA2AD-0E8A-0D4D-8727-D0843654DCC3}">
      <dsp:nvSpPr>
        <dsp:cNvPr id="0" name=""/>
        <dsp:cNvSpPr/>
      </dsp:nvSpPr>
      <dsp:spPr>
        <a:xfrm>
          <a:off x="2593847" y="697855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2593847" y="697855"/>
        <a:ext cx="1078702" cy="329004"/>
      </dsp:txXfrm>
    </dsp:sp>
    <dsp:sp modelId="{54D6939E-9BB5-7E40-BA0D-893413C08FE3}">
      <dsp:nvSpPr>
        <dsp:cNvPr id="0" name=""/>
        <dsp:cNvSpPr/>
      </dsp:nvSpPr>
      <dsp:spPr>
        <a:xfrm>
          <a:off x="2593847" y="1161697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/>
            <a:t>ZWILLING J.A.HENCKELS</a:t>
          </a:r>
          <a:endParaRPr lang="ko-KR" altLang="en-US" sz="900" kern="1200" dirty="0"/>
        </a:p>
      </dsp:txBody>
      <dsp:txXfrm>
        <a:off x="2593847" y="1161697"/>
        <a:ext cx="1078702" cy="329004"/>
      </dsp:txXfrm>
    </dsp:sp>
    <dsp:sp modelId="{B53C13B6-C804-B746-B3A3-95BEBF8F48CA}">
      <dsp:nvSpPr>
        <dsp:cNvPr id="0" name=""/>
        <dsp:cNvSpPr/>
      </dsp:nvSpPr>
      <dsp:spPr>
        <a:xfrm>
          <a:off x="1299404" y="1857460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Path</a:t>
          </a:r>
          <a:endParaRPr lang="ko-KR" altLang="en-US" sz="1400" kern="1200" dirty="0"/>
        </a:p>
      </dsp:txBody>
      <dsp:txXfrm>
        <a:off x="1299404" y="1857460"/>
        <a:ext cx="1078702" cy="329004"/>
      </dsp:txXfrm>
    </dsp:sp>
    <dsp:sp modelId="{5E8711DE-F9DE-E746-81B6-0C1D923A0C25}">
      <dsp:nvSpPr>
        <dsp:cNvPr id="0" name=""/>
        <dsp:cNvSpPr/>
      </dsp:nvSpPr>
      <dsp:spPr>
        <a:xfrm>
          <a:off x="2593847" y="1625539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1</a:t>
          </a:r>
          <a:endParaRPr lang="ko-KR" altLang="en-US" sz="1400" kern="1200" dirty="0"/>
        </a:p>
      </dsp:txBody>
      <dsp:txXfrm>
        <a:off x="2593847" y="1625539"/>
        <a:ext cx="1078702" cy="329004"/>
      </dsp:txXfrm>
    </dsp:sp>
    <dsp:sp modelId="{7C18CF5B-8A05-B140-9B99-E58685B4CED7}">
      <dsp:nvSpPr>
        <dsp:cNvPr id="0" name=""/>
        <dsp:cNvSpPr/>
      </dsp:nvSpPr>
      <dsp:spPr>
        <a:xfrm>
          <a:off x="3888290" y="1161697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brand</a:t>
          </a:r>
          <a:endParaRPr lang="ko-KR" altLang="en-US" sz="1400" kern="1200" dirty="0"/>
        </a:p>
      </dsp:txBody>
      <dsp:txXfrm>
        <a:off x="3888290" y="1161697"/>
        <a:ext cx="1078702" cy="329004"/>
      </dsp:txXfrm>
    </dsp:sp>
    <dsp:sp modelId="{8B30CF1B-6FC6-744F-809C-BEADC9CDD4E0}">
      <dsp:nvSpPr>
        <dsp:cNvPr id="0" name=""/>
        <dsp:cNvSpPr/>
      </dsp:nvSpPr>
      <dsp:spPr>
        <a:xfrm>
          <a:off x="5182733" y="929776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1</a:t>
          </a:r>
          <a:endParaRPr lang="ko-KR" altLang="en-US" sz="1400" kern="1200" dirty="0"/>
        </a:p>
      </dsp:txBody>
      <dsp:txXfrm>
        <a:off x="5182733" y="929776"/>
        <a:ext cx="1078702" cy="329004"/>
      </dsp:txXfrm>
    </dsp:sp>
    <dsp:sp modelId="{2BC318C6-FF4F-6948-9644-70B38FAFD25E}">
      <dsp:nvSpPr>
        <dsp:cNvPr id="0" name=""/>
        <dsp:cNvSpPr/>
      </dsp:nvSpPr>
      <dsp:spPr>
        <a:xfrm>
          <a:off x="6477176" y="2092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/>
            <a:t>brandname</a:t>
          </a:r>
          <a:endParaRPr lang="ko-KR" altLang="en-US" sz="1400" kern="1200" dirty="0"/>
        </a:p>
      </dsp:txBody>
      <dsp:txXfrm>
        <a:off x="6477176" y="2092"/>
        <a:ext cx="1078702" cy="329004"/>
      </dsp:txXfrm>
    </dsp:sp>
    <dsp:sp modelId="{CE828A65-BA92-1147-AD1F-78DE6F4F06FF}">
      <dsp:nvSpPr>
        <dsp:cNvPr id="0" name=""/>
        <dsp:cNvSpPr/>
      </dsp:nvSpPr>
      <dsp:spPr>
        <a:xfrm>
          <a:off x="6477176" y="465934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bought</a:t>
          </a:r>
          <a:endParaRPr lang="ko-KR" altLang="en-US" sz="1400" kern="1200" dirty="0"/>
        </a:p>
      </dsp:txBody>
      <dsp:txXfrm>
        <a:off x="6477176" y="465934"/>
        <a:ext cx="1078702" cy="329004"/>
      </dsp:txXfrm>
    </dsp:sp>
    <dsp:sp modelId="{E13817E2-4E8A-D540-90A3-994CD96E2A81}">
      <dsp:nvSpPr>
        <dsp:cNvPr id="0" name=""/>
        <dsp:cNvSpPr/>
      </dsp:nvSpPr>
      <dsp:spPr>
        <a:xfrm>
          <a:off x="6477176" y="929776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Category</a:t>
          </a:r>
          <a:endParaRPr lang="ko-KR" altLang="en-US" sz="1400" kern="1200" dirty="0"/>
        </a:p>
      </dsp:txBody>
      <dsp:txXfrm>
        <a:off x="6477176" y="929776"/>
        <a:ext cx="1078702" cy="329004"/>
      </dsp:txXfrm>
    </dsp:sp>
    <dsp:sp modelId="{A3CB5159-EA66-9440-B913-ADC0FC0742A5}">
      <dsp:nvSpPr>
        <dsp:cNvPr id="0" name=""/>
        <dsp:cNvSpPr/>
      </dsp:nvSpPr>
      <dsp:spPr>
        <a:xfrm>
          <a:off x="6477176" y="1393618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grade</a:t>
          </a:r>
          <a:endParaRPr lang="ko-KR" altLang="en-US" sz="1400" kern="1200" dirty="0"/>
        </a:p>
      </dsp:txBody>
      <dsp:txXfrm>
        <a:off x="6477176" y="1393618"/>
        <a:ext cx="1078702" cy="329004"/>
      </dsp:txXfrm>
    </dsp:sp>
    <dsp:sp modelId="{6BEB27F0-A591-7347-826A-00C692E68670}">
      <dsp:nvSpPr>
        <dsp:cNvPr id="0" name=""/>
        <dsp:cNvSpPr/>
      </dsp:nvSpPr>
      <dsp:spPr>
        <a:xfrm>
          <a:off x="6477176" y="1857460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visited</a:t>
          </a:r>
          <a:endParaRPr lang="ko-KR" altLang="en-US" sz="1400" kern="1200" dirty="0"/>
        </a:p>
      </dsp:txBody>
      <dsp:txXfrm>
        <a:off x="6477176" y="1857460"/>
        <a:ext cx="1078702" cy="329004"/>
      </dsp:txXfrm>
    </dsp:sp>
    <dsp:sp modelId="{D56D74DD-E342-8140-8F9A-624D21C36128}">
      <dsp:nvSpPr>
        <dsp:cNvPr id="0" name=""/>
        <dsp:cNvSpPr/>
      </dsp:nvSpPr>
      <dsp:spPr>
        <a:xfrm>
          <a:off x="5182733" y="1393618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….</a:t>
          </a:r>
          <a:endParaRPr lang="ko-KR" altLang="en-US" sz="1400" kern="1200" dirty="0"/>
        </a:p>
      </dsp:txBody>
      <dsp:txXfrm>
        <a:off x="5182733" y="1393618"/>
        <a:ext cx="1078702" cy="329004"/>
      </dsp:txXfrm>
    </dsp:sp>
    <dsp:sp modelId="{82EE05F0-991A-4F46-A71F-ADC8AF480787}">
      <dsp:nvSpPr>
        <dsp:cNvPr id="0" name=""/>
        <dsp:cNvSpPr/>
      </dsp:nvSpPr>
      <dsp:spPr>
        <a:xfrm>
          <a:off x="3888290" y="1625539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/>
            <a:t>brandsize</a:t>
          </a:r>
          <a:endParaRPr lang="ko-KR" altLang="en-US" sz="1400" kern="1200" dirty="0"/>
        </a:p>
      </dsp:txBody>
      <dsp:txXfrm>
        <a:off x="3888290" y="1625539"/>
        <a:ext cx="1078702" cy="329004"/>
      </dsp:txXfrm>
    </dsp:sp>
    <dsp:sp modelId="{4B94251C-EC5E-4348-937E-F67E1B80C0B1}">
      <dsp:nvSpPr>
        <dsp:cNvPr id="0" name=""/>
        <dsp:cNvSpPr/>
      </dsp:nvSpPr>
      <dsp:spPr>
        <a:xfrm>
          <a:off x="3888290" y="2089381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date</a:t>
          </a:r>
          <a:endParaRPr lang="ko-KR" altLang="en-US" sz="1400" kern="1200" dirty="0"/>
        </a:p>
      </dsp:txBody>
      <dsp:txXfrm>
        <a:off x="3888290" y="2089381"/>
        <a:ext cx="1078702" cy="329004"/>
      </dsp:txXfrm>
    </dsp:sp>
    <dsp:sp modelId="{BE2964B3-65A2-4E46-AC61-2056D3E2F1E4}">
      <dsp:nvSpPr>
        <dsp:cNvPr id="0" name=""/>
        <dsp:cNvSpPr/>
      </dsp:nvSpPr>
      <dsp:spPr>
        <a:xfrm>
          <a:off x="2593847" y="2089381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2593847" y="2089381"/>
        <a:ext cx="1078702" cy="329004"/>
      </dsp:txXfrm>
    </dsp:sp>
    <dsp:sp modelId="{3BD59409-6A4D-704E-8FBD-2A60A5085B42}">
      <dsp:nvSpPr>
        <dsp:cNvPr id="0" name=""/>
        <dsp:cNvSpPr/>
      </dsp:nvSpPr>
      <dsp:spPr>
        <a:xfrm>
          <a:off x="1299404" y="2321302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Age</a:t>
          </a:r>
        </a:p>
      </dsp:txBody>
      <dsp:txXfrm>
        <a:off x="1299404" y="2321302"/>
        <a:ext cx="1078702" cy="329004"/>
      </dsp:txXfrm>
    </dsp:sp>
    <dsp:sp modelId="{85F54FEB-C1A9-BE40-B258-CE35B07A4819}">
      <dsp:nvSpPr>
        <dsp:cNvPr id="0" name=""/>
        <dsp:cNvSpPr/>
      </dsp:nvSpPr>
      <dsp:spPr>
        <a:xfrm>
          <a:off x="1299404" y="2785145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name</a:t>
          </a:r>
          <a:endParaRPr lang="ko-KR" altLang="en-US" sz="1400" kern="1200" dirty="0"/>
        </a:p>
      </dsp:txBody>
      <dsp:txXfrm>
        <a:off x="1299404" y="2785145"/>
        <a:ext cx="1078702" cy="329004"/>
      </dsp:txXfrm>
    </dsp:sp>
    <dsp:sp modelId="{28B027B9-5015-2C4B-8779-EFEF450D8687}">
      <dsp:nvSpPr>
        <dsp:cNvPr id="0" name=""/>
        <dsp:cNvSpPr/>
      </dsp:nvSpPr>
      <dsp:spPr>
        <a:xfrm>
          <a:off x="1299404" y="3248987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password</a:t>
          </a:r>
          <a:endParaRPr lang="ko-KR" altLang="en-US" sz="1400" kern="1200" dirty="0"/>
        </a:p>
      </dsp:txBody>
      <dsp:txXfrm>
        <a:off x="1299404" y="3248987"/>
        <a:ext cx="1078702" cy="329004"/>
      </dsp:txXfrm>
    </dsp:sp>
    <dsp:sp modelId="{4B5AE7C9-4C97-264A-BC3E-CB3BC9DAB0F6}">
      <dsp:nvSpPr>
        <dsp:cNvPr id="0" name=""/>
        <dsp:cNvSpPr/>
      </dsp:nvSpPr>
      <dsp:spPr>
        <a:xfrm>
          <a:off x="1299404" y="3712829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/>
            <a:t>pathsize</a:t>
          </a:r>
          <a:endParaRPr lang="ko-KR" altLang="en-US" sz="1400" kern="1200" dirty="0"/>
        </a:p>
      </dsp:txBody>
      <dsp:txXfrm>
        <a:off x="1299404" y="3712829"/>
        <a:ext cx="1078702" cy="329004"/>
      </dsp:txXfrm>
    </dsp:sp>
    <dsp:sp modelId="{7ECABC3C-2EEA-4D46-93F8-B56ACC755444}">
      <dsp:nvSpPr>
        <dsp:cNvPr id="0" name=""/>
        <dsp:cNvSpPr/>
      </dsp:nvSpPr>
      <dsp:spPr>
        <a:xfrm>
          <a:off x="1299404" y="4176671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/>
            <a:t>preferbrand</a:t>
          </a:r>
          <a:endParaRPr lang="ko-KR" altLang="en-US" sz="1400" kern="1200" dirty="0"/>
        </a:p>
      </dsp:txBody>
      <dsp:txXfrm>
        <a:off x="1299404" y="4176671"/>
        <a:ext cx="1078702" cy="329004"/>
      </dsp:txXfrm>
    </dsp:sp>
    <dsp:sp modelId="{5451BD20-0C78-AD48-932A-4C5056354B2E}">
      <dsp:nvSpPr>
        <dsp:cNvPr id="0" name=""/>
        <dsp:cNvSpPr/>
      </dsp:nvSpPr>
      <dsp:spPr>
        <a:xfrm>
          <a:off x="1299404" y="4640513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sex</a:t>
          </a:r>
          <a:endParaRPr lang="ko-KR" altLang="en-US" sz="1400" kern="1200" dirty="0"/>
        </a:p>
      </dsp:txBody>
      <dsp:txXfrm>
        <a:off x="1299404" y="4640513"/>
        <a:ext cx="1078702" cy="329004"/>
      </dsp:txXfrm>
    </dsp:sp>
    <dsp:sp modelId="{AC3681AF-4C17-DC4A-B4FB-C350EBC98197}">
      <dsp:nvSpPr>
        <dsp:cNvPr id="0" name=""/>
        <dsp:cNvSpPr/>
      </dsp:nvSpPr>
      <dsp:spPr>
        <a:xfrm>
          <a:off x="1299404" y="5104355"/>
          <a:ext cx="1645474" cy="4381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/>
            <a:t>nonpreferbrand</a:t>
          </a:r>
          <a:endParaRPr lang="ko-KR" altLang="en-US" sz="1400" kern="1200" dirty="0"/>
        </a:p>
      </dsp:txBody>
      <dsp:txXfrm>
        <a:off x="1299404" y="5104355"/>
        <a:ext cx="1645474" cy="438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ithub.com/majung2/pumasi/blob/master/%EC%B5%9C%EC%A2%85%20%EC%82%B0%EC%B6%9C%EB%AC%BC/5%EC%A1%B0_SRS_Final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majung2/pumasi/blob/master/%EC%B5%9C%EC%A2%85%20%EC%82%B0%EC%B6%9C%EB%AC%BC/5%EC%A1%B0_SAD_Final.ppt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majung2/pumasi/blob/master/%EC%B5%9C%EC%A2%85%20%EC%82%B0%EC%B6%9C%EB%AC%BC/5%EC%A1%B0_SAD_Final.ppt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ajung2/pumasi/blob/master/%EC%B5%9C%EC%A2%85%20%EC%82%B0%EC%B6%9C%EB%AC%BC/5%EC%A1%B0_SAD_Final.ppt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github.com/majung2/pumasi/blob/master/%EC%B5%9C%EC%A2%85%20%EC%82%B0%EC%B6%9C%EB%AC%BC/5%EC%A1%B0_classdiagram.md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github.com/majung2/pumasi/blob/master/%EC%B5%9C%EC%A2%85%20%EC%82%B0%EC%B6%9C%EB%AC%BC/DB%20%EB%94%94%EC%9E%90%EC%9D%B8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jung2/pumasi/blob/master/%EC%B5%9C%EC%A2%85%20%EC%82%B0%EC%B6%9C%EB%AC%BC/%EC%98%81%EC%83%81/UC2_%EC%87%BC%ED%95%91%20%EB%8F%99%EC%84%A0%20%EC%A7%9C%EA%B8%B0%20.mp4" TargetMode="External"/><Relationship Id="rId2" Type="http://schemas.openxmlformats.org/officeDocument/2006/relationships/hyperlink" Target="https://github.com/majung2/pumasi/blob/master/%EC%B5%9C%EC%A2%85%20%EC%82%B0%EC%B6%9C%EB%AC%BC/%EC%98%81%EC%83%81/UC1_%EC%B4%88%EA%B8%B0%20%EA%B0%9C%EC%9D%B8%20%EC%A0%95%EB%B3%B4%20%EC%84%A4%EC%A0%95%20%EB%B0%8F%20%EC%84%A0%ED%98%B8,%20%EB%B9%84%EC%84%A0%ED%98%B8%20%EB%B8%8C%EB%9E%9C%EB%93%9C%20%EC%84%A4%EC%A0%95.mp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jung2/pumasi/blob/master/%EC%B5%9C%EC%A2%85%20%EC%82%B0%EC%B6%9C%EB%AC%BC/%EC%98%81%EC%83%81/UC4_%EB%A7%88%EC%9D%B4%ED%8E%98%EC%9D%B4%EC%A7%80%20%EC%A1%B0%ED%9A%8C%20%EB%B0%8F%20%EC%88%98%EC%A0%95.mp4" TargetMode="External"/><Relationship Id="rId4" Type="http://schemas.openxmlformats.org/officeDocument/2006/relationships/hyperlink" Target="https://github.com/majung2/pumasi/blob/master/%EC%B5%9C%EC%A2%85%20%EC%82%B0%EC%B6%9C%EB%AC%BC/%EC%98%81%EC%83%81/UC3_%EB%8F%99%EC%84%A0%EB%94%B0%EB%9D%BC%20%EC%87%BC%ED%95%91%ED%95%98%EA%B8%B0%20%EB%B0%8F%20%ED%94%BC%EB%93%9C%EB%B0%B1.mp4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jung2/pumasi/blob/master/%EC%B5%9C%EC%A2%85%20%EC%82%B0%EC%B6%9C%EB%AC%BC/5%EC%A1%B0_%ED%94%84%EB%A1%9C%EC%A0%9D%ED%8A%B8%EC%88%98%ED%96%89%EA%B3%84%ED%9A%8D%EC%84%9C.hw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ajung2/pumasi/blob/master/%EC%B5%9C%EC%A2%85%20%EC%82%B0%EC%B6%9C%EB%AC%BC/5%EC%A1%B0_PMP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jung2/pumasi/blob/master/%EC%B5%9C%EC%A2%85%20%EC%82%B0%EC%B6%9C%EB%AC%BC/5%EC%A1%B0_PSP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jung2/pumasi" TargetMode="External"/><Relationship Id="rId2" Type="http://schemas.openxmlformats.org/officeDocument/2006/relationships/hyperlink" Target="http://cscp2.sogang.ac.kr/CSW4010/index.php/2019%EB%85%84_%EC%A7%80%EB%A6%84%EA%B8%B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ithub.com/majung2/pumasi/blob/master/%EC%B5%9C%EC%A2%85%20%EC%82%B0%EC%B6%9C%EB%AC%BC/5%EC%A1%B0_SRS_Final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ko-KR" altLang="en-US" dirty="0"/>
              <a:t>쇼핑 지름길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지름길팀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</a:rPr>
              <a:t>Use Case </a:t>
            </a:r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쇼핑 동선 짜기＂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BEB9BA0-2399-4256-B34B-1E86FBC85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12200" r="10625" b="3395"/>
          <a:stretch/>
        </p:blipFill>
        <p:spPr>
          <a:xfrm>
            <a:off x="100150" y="1441167"/>
            <a:ext cx="8943699" cy="51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69343BF-EC30-4609-AF31-C1BE1603CF6A}"/>
              </a:ext>
            </a:extLst>
          </p:cNvPr>
          <p:cNvSpPr/>
          <p:nvPr/>
        </p:nvSpPr>
        <p:spPr>
          <a:xfrm>
            <a:off x="4253547" y="3528627"/>
            <a:ext cx="4433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아울렛 방문자는 구매하려는 카테고리들을 선택하고</a:t>
            </a:r>
            <a:r>
              <a:rPr lang="en-US" altLang="ko-KR" kern="100" dirty="0"/>
              <a:t>, ‘</a:t>
            </a:r>
            <a:r>
              <a:rPr lang="ko-KR" altLang="en-US" kern="100" dirty="0"/>
              <a:t>선택완료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9E217A0-7508-4295-BF66-E0E77878C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5257"/>
            <a:ext cx="3600953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3B3ACD-B178-4866-A7DE-2FDC472C417E}"/>
              </a:ext>
            </a:extLst>
          </p:cNvPr>
          <p:cNvSpPr/>
          <p:nvPr/>
        </p:nvSpPr>
        <p:spPr>
          <a:xfrm>
            <a:off x="4566731" y="3412624"/>
            <a:ext cx="4577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</a:t>
            </a:r>
            <a:r>
              <a:rPr lang="en-US" altLang="ko-KR" kern="100" dirty="0"/>
              <a:t>‘</a:t>
            </a:r>
            <a:r>
              <a:rPr lang="ko-KR" altLang="en-US" kern="100" dirty="0"/>
              <a:t>최소 하나의 카테고리를 선택해야 합니다</a:t>
            </a:r>
            <a:r>
              <a:rPr lang="en-US" altLang="ko-KR" kern="100" dirty="0"/>
              <a:t>!’</a:t>
            </a:r>
            <a:r>
              <a:rPr lang="ko-KR" altLang="en-US" kern="100" dirty="0"/>
              <a:t>라는 토스트 메시지를 띄운다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5F831A40-95B4-4E55-BD88-F00F7125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24783"/>
            <a:ext cx="3543795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6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51CF1AA-7F7E-4866-8276-7C3252E43C99}"/>
              </a:ext>
            </a:extLst>
          </p:cNvPr>
          <p:cNvSpPr/>
          <p:nvPr/>
        </p:nvSpPr>
        <p:spPr>
          <a:xfrm>
            <a:off x="3923928" y="2947196"/>
            <a:ext cx="48131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아울렛 방문자와 선호브랜드 경향성이 높은 타 사용자들이 선호하는 브랜드들을 추천해준다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</a:t>
            </a:r>
            <a:r>
              <a:rPr lang="ko-KR" altLang="en-US" kern="100" dirty="0" err="1"/>
              <a:t>추천받은</a:t>
            </a:r>
            <a:r>
              <a:rPr lang="ko-KR" altLang="en-US" kern="100" dirty="0"/>
              <a:t> 브랜드들 중 방문을 원하는 브랜드들을 클릭하고</a:t>
            </a:r>
            <a:r>
              <a:rPr lang="en-US" altLang="ko-KR" kern="100" dirty="0"/>
              <a:t>, ‘</a:t>
            </a:r>
            <a:r>
              <a:rPr lang="ko-KR" altLang="en-US" kern="100" dirty="0"/>
              <a:t>선택완료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C78D51F-2FF1-4425-AE3B-45EB6F7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7" y="1204243"/>
            <a:ext cx="3364166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7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59CB97D-8CD1-4E50-81E7-8044BDADA92D}"/>
              </a:ext>
            </a:extLst>
          </p:cNvPr>
          <p:cNvSpPr/>
          <p:nvPr/>
        </p:nvSpPr>
        <p:spPr>
          <a:xfrm>
            <a:off x="4002908" y="3298392"/>
            <a:ext cx="4723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주어진 브랜드들을 모두 방문하는 루트와</a:t>
            </a:r>
            <a:r>
              <a:rPr lang="en-US" altLang="ko-KR" kern="100" dirty="0"/>
              <a:t> </a:t>
            </a:r>
            <a:r>
              <a:rPr lang="ko-KR" altLang="en-US" kern="100" dirty="0"/>
              <a:t>주어진 브랜드들 중 세일하는 매장으로 이루어진 루트를 추천해준다</a:t>
            </a:r>
            <a:r>
              <a:rPr lang="en-US" altLang="ko-KR" kern="100" dirty="0"/>
              <a:t>. </a:t>
            </a:r>
            <a:r>
              <a:rPr lang="ko-KR" altLang="en-US" kern="100" dirty="0"/>
              <a:t>이때</a:t>
            </a:r>
            <a:r>
              <a:rPr lang="en-US" altLang="ko-KR" kern="100" dirty="0"/>
              <a:t>, </a:t>
            </a:r>
            <a:r>
              <a:rPr lang="ko-KR" altLang="en-US" kern="100" dirty="0"/>
              <a:t>세일하는 매장이 없으면 이 과정은 생략한다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5EDF3E0-AFB3-42BA-9192-4BA8DF791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0" y="1440764"/>
            <a:ext cx="336279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2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Key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D9FAED9-DD43-43ED-9EDB-0A9EF2528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56792"/>
            <a:ext cx="7727473" cy="49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7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Key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78EAE58-6749-4CFE-8B98-D3769994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94" y="1458912"/>
            <a:ext cx="7203812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2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Key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885F766-CDB5-4672-A34A-8C58041B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728" y="1410163"/>
            <a:ext cx="5550544" cy="494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1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Class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3C933B35-39F2-4FCF-B5A7-21A94E92D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6" y="1347879"/>
            <a:ext cx="8253392" cy="52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DB </a:t>
            </a:r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디자인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="" xmlns:a16="http://schemas.microsoft.com/office/drawing/2014/main" id="{35CB34AD-3192-F642-BA41-19005DC1B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859394"/>
              </p:ext>
            </p:extLst>
          </p:nvPr>
        </p:nvGraphicFramePr>
        <p:xfrm>
          <a:off x="539552" y="1628800"/>
          <a:ext cx="626469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="" xmlns:a16="http://schemas.microsoft.com/office/drawing/2014/main" id="{2CC941DD-B02C-8D4F-A1E2-EEC4B7E38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337166"/>
              </p:ext>
            </p:extLst>
          </p:nvPr>
        </p:nvGraphicFramePr>
        <p:xfrm>
          <a:off x="683568" y="1176859"/>
          <a:ext cx="756084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893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1636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Case</a:t>
            </a:r>
            <a:r>
              <a:rPr lang="en-US" altLang="ko-KR" u="sng" dirty="0">
                <a:solidFill>
                  <a:srgbClr val="00B0F0"/>
                </a:solidFill>
              </a:rPr>
              <a:t> 1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Use</a:t>
            </a:r>
            <a:r>
              <a:rPr lang="en-US" altLang="ko-KR" u="sng" dirty="0">
                <a:solidFill>
                  <a:srgbClr val="00B0F0"/>
                </a:solidFill>
              </a:rPr>
              <a:t>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Case</a:t>
            </a:r>
            <a:r>
              <a:rPr lang="en-US" altLang="ko-KR" u="sng" dirty="0">
                <a:solidFill>
                  <a:srgbClr val="00B0F0"/>
                </a:solidFill>
              </a:rPr>
              <a:t> 2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</a:t>
            </a:r>
            <a:r>
              <a:rPr lang="en-US" altLang="ko-KR" u="sng" dirty="0">
                <a:solidFill>
                  <a:srgbClr val="00B0F0"/>
                </a:solidFill>
                <a:hlinkClick r:id="rId4"/>
              </a:rPr>
              <a:t>Case</a:t>
            </a:r>
            <a:r>
              <a:rPr lang="en-US" altLang="ko-KR" u="sng" dirty="0">
                <a:solidFill>
                  <a:srgbClr val="00B0F0"/>
                </a:solidFill>
              </a:rPr>
              <a:t> 3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</a:t>
            </a:r>
            <a:r>
              <a:rPr lang="en-US" altLang="ko-KR" u="sng" dirty="0">
                <a:solidFill>
                  <a:srgbClr val="00B0F0"/>
                </a:solidFill>
                <a:hlinkClick r:id="rId5"/>
              </a:rPr>
              <a:t>Case</a:t>
            </a:r>
            <a:r>
              <a:rPr lang="en-US" altLang="ko-KR" u="sng" dirty="0">
                <a:solidFill>
                  <a:srgbClr val="00B0F0"/>
                </a:solidFill>
              </a:rPr>
              <a:t> 4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1F6A51D-15CF-4BBB-83DF-1C4F385B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947E78F-8DEB-4157-9210-2B2FD9EE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2060848"/>
            <a:ext cx="867645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</a:rPr>
              <a:t>앞에 제시된 </a:t>
            </a:r>
            <a:r>
              <a:rPr lang="en-US" altLang="ko-KR" u="sng" dirty="0">
                <a:solidFill>
                  <a:srgbClr val="00B0F0"/>
                </a:solidFill>
              </a:rPr>
              <a:t>Use Case </a:t>
            </a:r>
            <a:r>
              <a:rPr lang="ko-KR" altLang="en-US" u="sng" dirty="0">
                <a:solidFill>
                  <a:srgbClr val="00B0F0"/>
                </a:solidFill>
              </a:rPr>
              <a:t>명칭</a:t>
            </a:r>
            <a:r>
              <a:rPr lang="en-US" altLang="ko-KR" u="sng" dirty="0">
                <a:solidFill>
                  <a:srgbClr val="00B0F0"/>
                </a:solidFill>
              </a:rPr>
              <a:t>+</a:t>
            </a:r>
            <a:r>
              <a:rPr u="sng" dirty="0">
                <a:solidFill>
                  <a:srgbClr val="00B0F0"/>
                </a:solidFill>
              </a:rPr>
              <a:t>Test Case</a:t>
            </a: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65CA63B-CEBE-4F67-9925-C3973F1BCBF2}"/>
              </a:ext>
            </a:extLst>
          </p:cNvPr>
          <p:cNvSpPr txBox="1"/>
          <p:nvPr/>
        </p:nvSpPr>
        <p:spPr>
          <a:xfrm>
            <a:off x="3576809" y="59624"/>
            <a:ext cx="510998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Test </a:t>
            </a:r>
            <a:r>
              <a:rPr lang="en-US" altLang="ko-KR" dirty="0" err="1"/>
              <a:t>Case_Test</a:t>
            </a:r>
            <a:r>
              <a:rPr lang="en-US" altLang="ko-KR" dirty="0"/>
              <a:t> Result.xls</a:t>
            </a:r>
            <a:r>
              <a:rPr lang="ko-KR" altLang="en-US" dirty="0"/>
              <a:t> 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593FC94-AD2C-4DC0-86E3-93B00866BD62}"/>
              </a:ext>
            </a:extLst>
          </p:cNvPr>
          <p:cNvSpPr txBox="1"/>
          <p:nvPr/>
        </p:nvSpPr>
        <p:spPr>
          <a:xfrm flipH="1">
            <a:off x="683568" y="1628800"/>
            <a:ext cx="79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Use Case</a:t>
            </a:r>
            <a:r>
              <a:rPr lang="ko-KR" altLang="en-US" dirty="0"/>
              <a:t>에 대한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까지 포함된 내용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98B24D9-B3E1-45D5-9460-C6AAF8432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57624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100(%)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70(%)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4725144"/>
            <a:ext cx="35766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예외 처리 안함</a:t>
            </a: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구매 여부를 묻는 리스트업의 문제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아울렛 방문자의 브랜드에 대한 점수로 타 사용자와의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상관계수를 구한다</a:t>
            </a:r>
            <a:r>
              <a:rPr lang="en-US" altLang="ko-KR" dirty="0"/>
              <a:t>. </a:t>
            </a:r>
            <a:r>
              <a:rPr lang="ko-KR" altLang="en-US" dirty="0"/>
              <a:t>이를 통해 아울렛 방문자가 선호할 만한 브랜드들을 추천한다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브랜드에 대한 피드백을 통해 아울렛 방문자가 해당 브랜드를 어느정도 선호하는지 더 정확하게 알 수 있고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ko-KR" altLang="en-US" dirty="0" err="1"/>
              <a:t>추천시</a:t>
            </a:r>
            <a:r>
              <a:rPr lang="ko-KR" altLang="en-US" dirty="0"/>
              <a:t> 이를 반영할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2400" dirty="0"/>
          </a:p>
          <a:p>
            <a:pPr lvl="1"/>
            <a:r>
              <a:rPr lang="ko-KR" altLang="en-US" dirty="0"/>
              <a:t>에뮬레이터가 안 돌아가니 디버깅을 혼자 못해서 너무 힘들었다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데이터베이스와 연동이 어려웠다</a:t>
            </a:r>
            <a:r>
              <a:rPr lang="en-US" altLang="ko-KR" dirty="0"/>
              <a:t>.</a:t>
            </a:r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sz="1800" dirty="0"/>
              <a:t>팀원들이 대신 디버깅을 확인해주었다</a:t>
            </a:r>
            <a:r>
              <a:rPr lang="en-US" altLang="ko-KR" sz="1800" dirty="0"/>
              <a:t>.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1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hlinkClick r:id="rId2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C9072DF-1C99-4891-B600-8B93F4DD5C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12407" r="6688" b="10533"/>
          <a:stretch/>
        </p:blipFill>
        <p:spPr>
          <a:xfrm>
            <a:off x="374062" y="1317796"/>
            <a:ext cx="8395876" cy="52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600" dirty="0"/>
              <a:t>팀프로젝트 </a:t>
            </a:r>
            <a:r>
              <a:rPr lang="ko-KR" altLang="en-US" sz="1600" dirty="0" err="1"/>
              <a:t>수행시</a:t>
            </a:r>
            <a:r>
              <a:rPr lang="ko-KR" altLang="en-US" sz="1600" dirty="0"/>
              <a:t> </a:t>
            </a:r>
            <a:r>
              <a:rPr lang="en-US" altLang="ko-KR" sz="1600" dirty="0"/>
              <a:t>Risk</a:t>
            </a:r>
            <a:r>
              <a:rPr lang="ko-KR" altLang="en-US" sz="1600" dirty="0"/>
              <a:t>를 해결해 나가면서 깨닫게 된 점 등을 기술하면 됩니다</a:t>
            </a:r>
            <a:r>
              <a:rPr lang="en-US" altLang="ko-KR" sz="1600" dirty="0"/>
              <a:t>.</a:t>
            </a:r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600" dirty="0" err="1"/>
              <a:t>멘탈이</a:t>
            </a:r>
            <a:r>
              <a:rPr lang="ko-KR" altLang="en-US" sz="1600" dirty="0"/>
              <a:t> 좀 중간에 금이 </a:t>
            </a:r>
            <a:r>
              <a:rPr lang="ko-KR" altLang="en-US" sz="1600" dirty="0" err="1"/>
              <a:t>많이가서</a:t>
            </a:r>
            <a:r>
              <a:rPr lang="ko-KR" altLang="en-US" sz="1600" dirty="0"/>
              <a:t> 미리미리 개발에 </a:t>
            </a:r>
            <a:r>
              <a:rPr lang="ko-KR" altLang="en-US" sz="1600" dirty="0" err="1"/>
              <a:t>스퍼트를</a:t>
            </a:r>
            <a:r>
              <a:rPr lang="ko-KR" altLang="en-US" sz="1600" dirty="0"/>
              <a:t> 올리지 </a:t>
            </a:r>
            <a:r>
              <a:rPr lang="ko-KR" altLang="en-US" sz="1600" dirty="0" err="1"/>
              <a:t>못한게</a:t>
            </a:r>
            <a:r>
              <a:rPr lang="ko-KR" altLang="en-US" sz="1600" dirty="0"/>
              <a:t> 아쉬웠다</a:t>
            </a:r>
            <a:r>
              <a:rPr lang="en-US" altLang="ko-KR" sz="1600" dirty="0"/>
              <a:t>. (</a:t>
            </a:r>
            <a:r>
              <a:rPr lang="ko-KR" altLang="en-US" sz="1600" dirty="0"/>
              <a:t>박</a:t>
            </a:r>
            <a:r>
              <a:rPr lang="en-US" altLang="ko-KR" sz="1600" dirty="0"/>
              <a:t>**)</a:t>
            </a:r>
          </a:p>
          <a:p>
            <a:pPr lvl="1"/>
            <a:r>
              <a:rPr lang="ko-KR" altLang="en-US" sz="1600" dirty="0"/>
              <a:t>내가 맡은 부분하기도 벅차 팀원들을 많이 도와주지 못한 점이 아쉬웠다</a:t>
            </a:r>
            <a:r>
              <a:rPr lang="en-US" altLang="ko-KR" sz="1600" dirty="0"/>
              <a:t>. (</a:t>
            </a:r>
            <a:r>
              <a:rPr lang="ko-KR" altLang="en-US" sz="1600" dirty="0"/>
              <a:t>이</a:t>
            </a:r>
            <a:r>
              <a:rPr lang="en-US" altLang="ko-KR" sz="1600" dirty="0"/>
              <a:t>**)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40445B1-2FE3-4E39-838D-AC09DDD215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" b="44823"/>
          <a:stretch/>
        </p:blipFill>
        <p:spPr>
          <a:xfrm>
            <a:off x="124250" y="1124744"/>
            <a:ext cx="4394358" cy="37278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F49C2029-E210-4E62-9CD4-8B93DFD7C6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63"/>
          <a:stretch/>
        </p:blipFill>
        <p:spPr>
          <a:xfrm>
            <a:off x="4099887" y="3429000"/>
            <a:ext cx="4933100" cy="341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프로젝트 팀원 작업일지</a:t>
            </a:r>
            <a:r>
              <a:rPr lang="en-US" altLang="ko-KR" dirty="0">
                <a:hlinkClick r:id="rId2"/>
              </a:rPr>
              <a:t>(PSP sheet) 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전체 개발시간</a:t>
            </a:r>
            <a:r>
              <a:rPr lang="en-US" altLang="ko-KR" dirty="0" smtClean="0"/>
              <a:t>: 11,860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 </a:t>
            </a:r>
            <a:r>
              <a:rPr lang="ko-KR" altLang="en-US" dirty="0"/>
              <a:t>평균 </a:t>
            </a:r>
            <a:r>
              <a:rPr lang="en-US" altLang="ko-KR" dirty="0"/>
              <a:t>2,372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(WIKI</a:t>
            </a:r>
            <a:r>
              <a:rPr lang="ko-KR" altLang="en-US" dirty="0"/>
              <a:t>홈페이지</a:t>
            </a:r>
            <a:r>
              <a:rPr lang="en-US" altLang="ko-KR" dirty="0"/>
              <a:t>): </a:t>
            </a:r>
            <a:r>
              <a:rPr lang="en-US" altLang="ko-KR" dirty="0">
                <a:hlinkClick r:id="rId2"/>
              </a:rPr>
              <a:t> http://cscp2.sogang.ac.kr/CSW4010/index.php/2019%EB%85%84_%EC%A7%80%EB%A6%84%EA%B8%B8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):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https://github.com/majung2/pumasi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</a:t>
            </a:r>
            <a:r>
              <a:rPr lang="ko-KR" altLang="en-US" dirty="0"/>
              <a:t>안드로이드 스튜디오</a:t>
            </a:r>
            <a:endParaRPr lang="en-US" altLang="ko-KR" dirty="0"/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074EA68-1215-4BED-9E33-74A047532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8" y="1269673"/>
            <a:ext cx="8655263" cy="51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</a:rPr>
              <a:t>Use Case </a:t>
            </a:r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쇼핑 동선 짜기＂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4CB9072-0F59-4611-B187-AE83272994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13588" r="5000"/>
          <a:stretch/>
        </p:blipFill>
        <p:spPr>
          <a:xfrm>
            <a:off x="81048" y="1582980"/>
            <a:ext cx="8981903" cy="47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7161</TotalTime>
  <Words>579</Words>
  <Application>Microsoft Office PowerPoint</Application>
  <PresentationFormat>화면 슬라이드 쇼(4:3)</PresentationFormat>
  <Paragraphs>166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Wingdings</vt:lpstr>
      <vt:lpstr>Office 테마</vt:lpstr>
      <vt:lpstr>쇼핑 지름길 (지름길팀)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“쇼핑 동선 짜기＂</vt:lpstr>
      <vt:lpstr>Use Case Specification – “쇼핑 동선 짜기＂</vt:lpstr>
      <vt:lpstr>GUI화면(개발된 최종 버전의 화면)</vt:lpstr>
      <vt:lpstr>GUI화면(개발된 최종 버전의 화면)</vt:lpstr>
      <vt:lpstr>GUI화면(개발된 최종 버전의 화면)</vt:lpstr>
      <vt:lpstr>GUI화면(개발된 최종 버전의 화면)</vt:lpstr>
      <vt:lpstr>PowerPoint 프레젠테이션</vt:lpstr>
      <vt:lpstr>Key Decision</vt:lpstr>
      <vt:lpstr>Key Decision</vt:lpstr>
      <vt:lpstr>Key Decision</vt:lpstr>
      <vt:lpstr>Entity Class Diagram</vt:lpstr>
      <vt:lpstr>DB 디자인</vt:lpstr>
      <vt:lpstr>PowerPoint 프레젠테이션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앞에 제시된 Use Case 명칭+Test Case</vt:lpstr>
      <vt:lpstr>테스트 결과 현황</vt:lpstr>
      <vt:lpstr>개발된 Application이 제공하는 Benefit 입증</vt:lpstr>
      <vt:lpstr>Lessons Learned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USER</cp:lastModifiedBy>
  <cp:revision>480</cp:revision>
  <cp:lastPrinted>2012-12-19T08:26:52Z</cp:lastPrinted>
  <dcterms:created xsi:type="dcterms:W3CDTF">2012-10-10T06:20:37Z</dcterms:created>
  <dcterms:modified xsi:type="dcterms:W3CDTF">2019-12-10T02:50:40Z</dcterms:modified>
</cp:coreProperties>
</file>