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동연" initials="정동" lastIdx="2" clrIdx="0">
    <p:extLst>
      <p:ext uri="{19B8F6BF-5375-455C-9EA6-DF929625EA0E}">
        <p15:presenceInfo xmlns:p15="http://schemas.microsoft.com/office/powerpoint/2012/main" userId="29bb7a118fe250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6"/>
    <p:restoredTop sz="94658"/>
  </p:normalViewPr>
  <p:slideViewPr>
    <p:cSldViewPr snapToGrid="0" snapToObjects="1">
      <p:cViewPr>
        <p:scale>
          <a:sx n="76" d="100"/>
          <a:sy n="76" d="100"/>
        </p:scale>
        <p:origin x="16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4B493-3BBE-2A49-84C9-42B34B27847A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7BFEDE6C-9607-594B-AC8C-1507C7955511}">
      <dgm:prSet phldrT="[텍스트]"/>
      <dgm:spPr/>
      <dgm:t>
        <a:bodyPr/>
        <a:lstStyle/>
        <a:p>
          <a:pPr latinLnBrk="1"/>
          <a:r>
            <a:rPr lang="ko-KR" altLang="en-US" dirty="0" err="1"/>
            <a:t>파주점</a:t>
          </a:r>
          <a:endParaRPr lang="ko-KR" altLang="en-US" dirty="0"/>
        </a:p>
      </dgm:t>
    </dgm:pt>
    <dgm:pt modelId="{18E9A9A1-CC11-494E-A530-A9DECAECF4FB}" type="parTrans" cxnId="{8FA42B10-1A6F-A941-AF96-0A25A7226388}">
      <dgm:prSet/>
      <dgm:spPr/>
      <dgm:t>
        <a:bodyPr/>
        <a:lstStyle/>
        <a:p>
          <a:pPr latinLnBrk="1"/>
          <a:endParaRPr lang="ko-KR" altLang="en-US"/>
        </a:p>
      </dgm:t>
    </dgm:pt>
    <dgm:pt modelId="{A1FE0278-EB30-674A-9E95-09BC8B7E66EB}" type="sibTrans" cxnId="{8FA42B10-1A6F-A941-AF96-0A25A7226388}">
      <dgm:prSet/>
      <dgm:spPr/>
      <dgm:t>
        <a:bodyPr/>
        <a:lstStyle/>
        <a:p>
          <a:pPr latinLnBrk="1"/>
          <a:endParaRPr lang="ko-KR" altLang="en-US"/>
        </a:p>
      </dgm:t>
    </dgm:pt>
    <dgm:pt modelId="{C413FA9F-9239-9847-BEE7-823B38DB5BF0}">
      <dgm:prSet phldrT="[텍스트]"/>
      <dgm:spPr/>
      <dgm:t>
        <a:bodyPr/>
        <a:lstStyle/>
        <a:p>
          <a:pPr latinLnBrk="1"/>
          <a:r>
            <a:rPr lang="en-US" altLang="ko-KR" dirty="0"/>
            <a:t>Category</a:t>
          </a:r>
        </a:p>
      </dgm:t>
    </dgm:pt>
    <dgm:pt modelId="{E9249ABB-830D-D94B-8EE8-FAE30579D6C1}" type="parTrans" cxnId="{DD2E1253-0516-6048-B4D6-259474024A27}">
      <dgm:prSet/>
      <dgm:spPr/>
      <dgm:t>
        <a:bodyPr/>
        <a:lstStyle/>
        <a:p>
          <a:pPr latinLnBrk="1"/>
          <a:endParaRPr lang="ko-KR" altLang="en-US"/>
        </a:p>
      </dgm:t>
    </dgm:pt>
    <dgm:pt modelId="{B8184BEC-A3D3-E64F-971E-5763000A5EE2}" type="sibTrans" cxnId="{DD2E1253-0516-6048-B4D6-259474024A27}">
      <dgm:prSet/>
      <dgm:spPr/>
      <dgm:t>
        <a:bodyPr/>
        <a:lstStyle/>
        <a:p>
          <a:pPr latinLnBrk="1"/>
          <a:endParaRPr lang="ko-KR" altLang="en-US"/>
        </a:p>
      </dgm:t>
    </dgm:pt>
    <dgm:pt modelId="{E6D93D8B-CE71-1B44-A963-36DA1BA22119}">
      <dgm:prSet phldrT="[텍스트]"/>
      <dgm:spPr/>
      <dgm:t>
        <a:bodyPr/>
        <a:lstStyle/>
        <a:p>
          <a:pPr latinLnBrk="1"/>
          <a:r>
            <a:rPr lang="ko-KR" altLang="en-US" dirty="0"/>
            <a:t>해외명품</a:t>
          </a:r>
          <a:endParaRPr lang="en-US" altLang="ko-KR" dirty="0"/>
        </a:p>
      </dgm:t>
    </dgm:pt>
    <dgm:pt modelId="{3E37A2D7-6D82-8E41-AFD8-DEF4867623AA}" type="parTrans" cxnId="{E41BBB02-38C9-4049-B5F6-979FE0EEC55A}">
      <dgm:prSet/>
      <dgm:spPr/>
      <dgm:t>
        <a:bodyPr/>
        <a:lstStyle/>
        <a:p>
          <a:pPr latinLnBrk="1"/>
          <a:endParaRPr lang="ko-KR" altLang="en-US"/>
        </a:p>
      </dgm:t>
    </dgm:pt>
    <dgm:pt modelId="{F6F70453-850C-5F40-A513-5D11CF2C4028}" type="sibTrans" cxnId="{E41BBB02-38C9-4049-B5F6-979FE0EEC55A}">
      <dgm:prSet/>
      <dgm:spPr/>
      <dgm:t>
        <a:bodyPr/>
        <a:lstStyle/>
        <a:p>
          <a:pPr latinLnBrk="1"/>
          <a:endParaRPr lang="ko-KR" altLang="en-US"/>
        </a:p>
      </dgm:t>
    </dgm:pt>
    <dgm:pt modelId="{1444E1BC-FD2A-E14E-AF76-5775DA2FA044}">
      <dgm:prSet/>
      <dgm:spPr/>
      <dgm:t>
        <a:bodyPr/>
        <a:lstStyle/>
        <a:p>
          <a:pPr latinLnBrk="1"/>
          <a:r>
            <a:rPr lang="ko-KR" altLang="en-US" dirty="0" err="1"/>
            <a:t>컨템포러리</a:t>
          </a:r>
          <a:endParaRPr lang="ko-KR" altLang="en-US" dirty="0"/>
        </a:p>
      </dgm:t>
    </dgm:pt>
    <dgm:pt modelId="{DE3A6BA3-9CD1-1E4E-8E3B-A1707C942582}" type="parTrans" cxnId="{86C8D85B-79DE-8448-B3D6-D088CC86346B}">
      <dgm:prSet/>
      <dgm:spPr/>
      <dgm:t>
        <a:bodyPr/>
        <a:lstStyle/>
        <a:p>
          <a:pPr latinLnBrk="1"/>
          <a:endParaRPr lang="ko-KR" altLang="en-US"/>
        </a:p>
      </dgm:t>
    </dgm:pt>
    <dgm:pt modelId="{D4681601-10A2-B442-9E3C-A32268E1BDBC}" type="sibTrans" cxnId="{86C8D85B-79DE-8448-B3D6-D088CC86346B}">
      <dgm:prSet/>
      <dgm:spPr/>
      <dgm:t>
        <a:bodyPr/>
        <a:lstStyle/>
        <a:p>
          <a:pPr latinLnBrk="1"/>
          <a:endParaRPr lang="ko-KR" altLang="en-US"/>
        </a:p>
      </dgm:t>
    </dgm:pt>
    <dgm:pt modelId="{0219DD79-D5F4-8F4D-A8F2-637B89BE08A4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A234A45A-ED06-BD40-A725-F9BB542E7239}" type="parTrans" cxnId="{1FC17933-EED7-BF46-9BF7-57751E5D135D}">
      <dgm:prSet/>
      <dgm:spPr/>
      <dgm:t>
        <a:bodyPr/>
        <a:lstStyle/>
        <a:p>
          <a:pPr latinLnBrk="1"/>
          <a:endParaRPr lang="ko-KR" altLang="en-US"/>
        </a:p>
      </dgm:t>
    </dgm:pt>
    <dgm:pt modelId="{77BD1EEC-9804-DD46-BFAF-025659B60072}" type="sibTrans" cxnId="{1FC17933-EED7-BF46-9BF7-57751E5D135D}">
      <dgm:prSet/>
      <dgm:spPr/>
      <dgm:t>
        <a:bodyPr/>
        <a:lstStyle/>
        <a:p>
          <a:pPr latinLnBrk="1"/>
          <a:endParaRPr lang="ko-KR" altLang="en-US"/>
        </a:p>
      </dgm:t>
    </dgm:pt>
    <dgm:pt modelId="{4D678D51-CA99-2E4E-8A8C-B29A52973556}">
      <dgm:prSet/>
      <dgm:spPr/>
      <dgm:t>
        <a:bodyPr/>
        <a:lstStyle/>
        <a:p>
          <a:pPr latinLnBrk="1"/>
          <a:r>
            <a:rPr lang="ko-KR" altLang="en-US" dirty="0"/>
            <a:t>이동수단</a:t>
          </a:r>
        </a:p>
      </dgm:t>
    </dgm:pt>
    <dgm:pt modelId="{040FC7E0-E2EF-6A41-A451-8B5112C8ECDB}" type="parTrans" cxnId="{1D5779D6-34EC-6842-A8D9-9161073AFC27}">
      <dgm:prSet/>
      <dgm:spPr/>
      <dgm:t>
        <a:bodyPr/>
        <a:lstStyle/>
        <a:p>
          <a:pPr latinLnBrk="1"/>
          <a:endParaRPr lang="ko-KR" altLang="en-US"/>
        </a:p>
      </dgm:t>
    </dgm:pt>
    <dgm:pt modelId="{3DEFF42C-3F8F-BF43-8C1C-67FA5123CDE5}" type="sibTrans" cxnId="{1D5779D6-34EC-6842-A8D9-9161073AFC27}">
      <dgm:prSet/>
      <dgm:spPr/>
      <dgm:t>
        <a:bodyPr/>
        <a:lstStyle/>
        <a:p>
          <a:pPr latinLnBrk="1"/>
          <a:endParaRPr lang="ko-KR" altLang="en-US"/>
        </a:p>
      </dgm:t>
    </dgm:pt>
    <dgm:pt modelId="{7B498A50-AACA-4C40-BB7B-EB7635AD50C5}">
      <dgm:prSet/>
      <dgm:spPr/>
      <dgm:t>
        <a:bodyPr/>
        <a:lstStyle/>
        <a:p>
          <a:pPr latinLnBrk="1"/>
          <a:r>
            <a:rPr lang="ko-KR" altLang="en-US" dirty="0"/>
            <a:t>음식점</a:t>
          </a:r>
        </a:p>
      </dgm:t>
    </dgm:pt>
    <dgm:pt modelId="{595C7F26-0700-6D4F-97E3-FC6D5C81C77B}" type="parTrans" cxnId="{3B430208-D4C5-904F-94D1-F03A2CCE4A1F}">
      <dgm:prSet/>
      <dgm:spPr/>
      <dgm:t>
        <a:bodyPr/>
        <a:lstStyle/>
        <a:p>
          <a:pPr latinLnBrk="1"/>
          <a:endParaRPr lang="ko-KR" altLang="en-US"/>
        </a:p>
      </dgm:t>
    </dgm:pt>
    <dgm:pt modelId="{193F1BDA-408C-4948-91DD-1E027577EFCD}" type="sibTrans" cxnId="{3B430208-D4C5-904F-94D1-F03A2CCE4A1F}">
      <dgm:prSet/>
      <dgm:spPr/>
      <dgm:t>
        <a:bodyPr/>
        <a:lstStyle/>
        <a:p>
          <a:pPr latinLnBrk="1"/>
          <a:endParaRPr lang="ko-KR" altLang="en-US"/>
        </a:p>
      </dgm:t>
    </dgm:pt>
    <dgm:pt modelId="{F24DFC5C-3CD2-E148-BAC1-D306DDD3489B}">
      <dgm:prSet/>
      <dgm:spPr/>
      <dgm:t>
        <a:bodyPr/>
        <a:lstStyle/>
        <a:p>
          <a:pPr latinLnBrk="1"/>
          <a:r>
            <a:rPr lang="en-US" altLang="ko-KR" dirty="0"/>
            <a:t>B21</a:t>
          </a:r>
          <a:endParaRPr lang="ko-KR" altLang="en-US" dirty="0"/>
        </a:p>
      </dgm:t>
    </dgm:pt>
    <dgm:pt modelId="{F3D4C066-8284-084B-9FF3-CDAD2A89EF2D}" type="parTrans" cxnId="{386ADC16-5C25-F343-AE14-8A14905DB545}">
      <dgm:prSet/>
      <dgm:spPr/>
      <dgm:t>
        <a:bodyPr/>
        <a:lstStyle/>
        <a:p>
          <a:pPr latinLnBrk="1"/>
          <a:endParaRPr lang="ko-KR" altLang="en-US"/>
        </a:p>
      </dgm:t>
    </dgm:pt>
    <dgm:pt modelId="{67D2862C-951A-C849-A068-6ACB032D92C0}" type="sibTrans" cxnId="{386ADC16-5C25-F343-AE14-8A14905DB545}">
      <dgm:prSet/>
      <dgm:spPr/>
      <dgm:t>
        <a:bodyPr/>
        <a:lstStyle/>
        <a:p>
          <a:pPr latinLnBrk="1"/>
          <a:endParaRPr lang="ko-KR" altLang="en-US"/>
        </a:p>
      </dgm:t>
    </dgm:pt>
    <dgm:pt modelId="{48161431-B114-BF47-AE31-0D403A9419B0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FB7557C6-19EE-7444-AB90-FC4E1D7077C7}" type="parTrans" cxnId="{4AD218F8-B016-3F40-A54C-11A9ED57B305}">
      <dgm:prSet/>
      <dgm:spPr/>
      <dgm:t>
        <a:bodyPr/>
        <a:lstStyle/>
        <a:p>
          <a:pPr latinLnBrk="1"/>
          <a:endParaRPr lang="ko-KR" altLang="en-US"/>
        </a:p>
      </dgm:t>
    </dgm:pt>
    <dgm:pt modelId="{9FF83EDE-1DFA-6F47-B68E-9F40FC905777}" type="sibTrans" cxnId="{4AD218F8-B016-3F40-A54C-11A9ED57B305}">
      <dgm:prSet/>
      <dgm:spPr/>
      <dgm:t>
        <a:bodyPr/>
        <a:lstStyle/>
        <a:p>
          <a:pPr latinLnBrk="1"/>
          <a:endParaRPr lang="ko-KR" altLang="en-US"/>
        </a:p>
      </dgm:t>
    </dgm:pt>
    <dgm:pt modelId="{F968B9E6-E6B5-AD47-B8CC-F62DB282329D}">
      <dgm:prSet/>
      <dgm:spPr/>
      <dgm:t>
        <a:bodyPr/>
        <a:lstStyle/>
        <a:p>
          <a:pPr latinLnBrk="1"/>
          <a:r>
            <a:rPr lang="en-US" altLang="ko-KR" dirty="0"/>
            <a:t>B1</a:t>
          </a:r>
          <a:endParaRPr lang="ko-KR" altLang="en-US" dirty="0"/>
        </a:p>
      </dgm:t>
    </dgm:pt>
    <dgm:pt modelId="{CD12CCE1-505A-B242-9C42-9859B42A8A2A}" type="parTrans" cxnId="{038FC04E-33D7-1B44-8239-CFF2F2F0A1AD}">
      <dgm:prSet/>
      <dgm:spPr/>
      <dgm:t>
        <a:bodyPr/>
        <a:lstStyle/>
        <a:p>
          <a:pPr latinLnBrk="1"/>
          <a:endParaRPr lang="ko-KR" altLang="en-US"/>
        </a:p>
      </dgm:t>
    </dgm:pt>
    <dgm:pt modelId="{E311A24C-6FC0-734D-BDC9-5055ABF28EDC}" type="sibTrans" cxnId="{038FC04E-33D7-1B44-8239-CFF2F2F0A1AD}">
      <dgm:prSet/>
      <dgm:spPr/>
      <dgm:t>
        <a:bodyPr/>
        <a:lstStyle/>
        <a:p>
          <a:pPr latinLnBrk="1"/>
          <a:endParaRPr lang="ko-KR" altLang="en-US"/>
        </a:p>
      </dgm:t>
    </dgm:pt>
    <dgm:pt modelId="{D6281AC0-5AC1-6441-BE0B-B8D95349A413}">
      <dgm:prSet/>
      <dgm:spPr/>
      <dgm:t>
        <a:bodyPr/>
        <a:lstStyle/>
        <a:p>
          <a:pPr latinLnBrk="1"/>
          <a:r>
            <a:rPr lang="en-US" altLang="ko-KR" dirty="0"/>
            <a:t>Brand</a:t>
          </a:r>
          <a:endParaRPr lang="ko-KR" altLang="en-US" dirty="0"/>
        </a:p>
      </dgm:t>
    </dgm:pt>
    <dgm:pt modelId="{0DBE7683-DFA8-7343-A694-F0DE222DDC41}" type="sibTrans" cxnId="{4C1CF99B-EA26-CB4B-8845-D825A17C8126}">
      <dgm:prSet/>
      <dgm:spPr/>
      <dgm:t>
        <a:bodyPr/>
        <a:lstStyle/>
        <a:p>
          <a:pPr latinLnBrk="1"/>
          <a:endParaRPr lang="ko-KR" altLang="en-US"/>
        </a:p>
      </dgm:t>
    </dgm:pt>
    <dgm:pt modelId="{1068AB67-9F0A-C348-81FB-00F0F0086519}" type="parTrans" cxnId="{4C1CF99B-EA26-CB4B-8845-D825A17C8126}">
      <dgm:prSet/>
      <dgm:spPr/>
      <dgm:t>
        <a:bodyPr/>
        <a:lstStyle/>
        <a:p>
          <a:pPr latinLnBrk="1"/>
          <a:endParaRPr lang="ko-KR" altLang="en-US"/>
        </a:p>
      </dgm:t>
    </dgm:pt>
    <dgm:pt modelId="{45F626AA-2EF2-4844-BA18-6E4CC6B8B6CC}">
      <dgm:prSet/>
      <dgm:spPr/>
      <dgm:t>
        <a:bodyPr/>
        <a:lstStyle/>
        <a:p>
          <a:pPr latinLnBrk="1"/>
          <a:r>
            <a:rPr lang="en-US" altLang="ko-KR" dirty="0"/>
            <a:t>Brand</a:t>
          </a:r>
          <a:endParaRPr lang="ko-KR" altLang="en-US" dirty="0"/>
        </a:p>
      </dgm:t>
    </dgm:pt>
    <dgm:pt modelId="{10723AD0-77C3-6D44-AF87-ADD7204F1FE4}" type="sibTrans" cxnId="{9652E694-3618-2442-B3A0-6B46AFCF40FB}">
      <dgm:prSet/>
      <dgm:spPr/>
      <dgm:t>
        <a:bodyPr/>
        <a:lstStyle/>
        <a:p>
          <a:pPr latinLnBrk="1"/>
          <a:endParaRPr lang="ko-KR" altLang="en-US"/>
        </a:p>
      </dgm:t>
    </dgm:pt>
    <dgm:pt modelId="{76AAC5A8-399A-0449-B69C-F75FD4F59D5A}" type="parTrans" cxnId="{9652E694-3618-2442-B3A0-6B46AFCF40FB}">
      <dgm:prSet/>
      <dgm:spPr/>
      <dgm:t>
        <a:bodyPr/>
        <a:lstStyle/>
        <a:p>
          <a:pPr latinLnBrk="1"/>
          <a:endParaRPr lang="ko-KR" altLang="en-US"/>
        </a:p>
      </dgm:t>
    </dgm:pt>
    <dgm:pt modelId="{35FE932A-B4E3-9148-AB09-4E7F4D0497DB}">
      <dgm:prSet/>
      <dgm:spPr/>
      <dgm:t>
        <a:bodyPr/>
        <a:lstStyle/>
        <a:p>
          <a:pPr latinLnBrk="1"/>
          <a:r>
            <a:rPr lang="en-US" altLang="ko-KR" dirty="0" err="1"/>
            <a:t>ShoppingMall</a:t>
          </a:r>
          <a:endParaRPr lang="ko-KR" altLang="en-US" dirty="0"/>
        </a:p>
      </dgm:t>
    </dgm:pt>
    <dgm:pt modelId="{3854AF2F-026D-134C-AF9D-BD485085F2E0}" type="parTrans" cxnId="{7A9BC0EC-717C-E14A-86DA-C0D8A015092A}">
      <dgm:prSet/>
      <dgm:spPr/>
      <dgm:t>
        <a:bodyPr/>
        <a:lstStyle/>
        <a:p>
          <a:pPr latinLnBrk="1"/>
          <a:endParaRPr lang="ko-KR" altLang="en-US"/>
        </a:p>
      </dgm:t>
    </dgm:pt>
    <dgm:pt modelId="{A14EF4AA-588E-274D-9657-07D6E38D94D8}" type="sibTrans" cxnId="{7A9BC0EC-717C-E14A-86DA-C0D8A015092A}">
      <dgm:prSet/>
      <dgm:spPr/>
      <dgm:t>
        <a:bodyPr/>
        <a:lstStyle/>
        <a:p>
          <a:pPr latinLnBrk="1"/>
          <a:endParaRPr lang="ko-KR" altLang="en-US"/>
        </a:p>
      </dgm:t>
    </dgm:pt>
    <dgm:pt modelId="{18BD139E-1690-2349-80A8-9C91ECA1FDFF}">
      <dgm:prSet/>
      <dgm:spPr/>
      <dgm:t>
        <a:bodyPr/>
        <a:lstStyle/>
        <a:p>
          <a:pPr latinLnBrk="1"/>
          <a:r>
            <a:rPr lang="en-US" altLang="ko-KR" dirty="0"/>
            <a:t>Brand Name</a:t>
          </a:r>
          <a:endParaRPr lang="ko-KR" altLang="en-US" dirty="0"/>
        </a:p>
      </dgm:t>
    </dgm:pt>
    <dgm:pt modelId="{F41FC826-5D1A-A84D-BB3A-92058E7105A9}" type="parTrans" cxnId="{1C78126B-389D-914E-8E7D-9968744E0ACA}">
      <dgm:prSet/>
      <dgm:spPr/>
      <dgm:t>
        <a:bodyPr/>
        <a:lstStyle/>
        <a:p>
          <a:pPr latinLnBrk="1"/>
          <a:endParaRPr lang="ko-KR" altLang="en-US"/>
        </a:p>
      </dgm:t>
    </dgm:pt>
    <dgm:pt modelId="{C974980A-E8D2-FF47-BB1E-8C111E5A1B7B}" type="sibTrans" cxnId="{1C78126B-389D-914E-8E7D-9968744E0ACA}">
      <dgm:prSet/>
      <dgm:spPr/>
      <dgm:t>
        <a:bodyPr/>
        <a:lstStyle/>
        <a:p>
          <a:pPr latinLnBrk="1"/>
          <a:endParaRPr lang="ko-KR" altLang="en-US"/>
        </a:p>
      </dgm:t>
    </dgm:pt>
    <dgm:pt modelId="{426E4F03-782C-D64B-9A3A-C758D80E24FF}">
      <dgm:prSet/>
      <dgm:spPr/>
      <dgm:t>
        <a:bodyPr/>
        <a:lstStyle/>
        <a:p>
          <a:pPr latinLnBrk="1"/>
          <a:r>
            <a:rPr lang="en-US" altLang="ko-KR" dirty="0"/>
            <a:t>Floor</a:t>
          </a:r>
          <a:endParaRPr lang="ko-KR" altLang="en-US" dirty="0"/>
        </a:p>
      </dgm:t>
    </dgm:pt>
    <dgm:pt modelId="{4623FD68-D025-0849-BB01-A9BFDECBDFF1}" type="parTrans" cxnId="{C1CD01B7-FC40-534A-B0F1-AA1483E1D5B8}">
      <dgm:prSet/>
      <dgm:spPr/>
      <dgm:t>
        <a:bodyPr/>
        <a:lstStyle/>
        <a:p>
          <a:pPr latinLnBrk="1"/>
          <a:endParaRPr lang="ko-KR" altLang="en-US"/>
        </a:p>
      </dgm:t>
    </dgm:pt>
    <dgm:pt modelId="{8993F8C6-E899-BE4F-98A5-AF2DDEF763EB}" type="sibTrans" cxnId="{C1CD01B7-FC40-534A-B0F1-AA1483E1D5B8}">
      <dgm:prSet/>
      <dgm:spPr/>
      <dgm:t>
        <a:bodyPr/>
        <a:lstStyle/>
        <a:p>
          <a:pPr latinLnBrk="1"/>
          <a:endParaRPr lang="ko-KR" altLang="en-US"/>
        </a:p>
      </dgm:t>
    </dgm:pt>
    <dgm:pt modelId="{15273640-91B6-D442-88AD-F2300481E4B7}">
      <dgm:prSet/>
      <dgm:spPr/>
      <dgm:t>
        <a:bodyPr/>
        <a:lstStyle/>
        <a:p>
          <a:pPr latinLnBrk="1"/>
          <a:r>
            <a:rPr lang="en-US" altLang="ko-KR" dirty="0"/>
            <a:t>X</a:t>
          </a:r>
          <a:endParaRPr lang="ko-KR" altLang="en-US" dirty="0"/>
        </a:p>
      </dgm:t>
    </dgm:pt>
    <dgm:pt modelId="{797D844F-797B-5643-9A60-BCEFE6B43CBF}" type="parTrans" cxnId="{0884BD23-7FAF-FA47-92B3-4E3984CF68C6}">
      <dgm:prSet/>
      <dgm:spPr/>
      <dgm:t>
        <a:bodyPr/>
        <a:lstStyle/>
        <a:p>
          <a:pPr latinLnBrk="1"/>
          <a:endParaRPr lang="ko-KR" altLang="en-US"/>
        </a:p>
      </dgm:t>
    </dgm:pt>
    <dgm:pt modelId="{3704F235-CF09-6643-A20B-402C574E797D}" type="sibTrans" cxnId="{0884BD23-7FAF-FA47-92B3-4E3984CF68C6}">
      <dgm:prSet/>
      <dgm:spPr/>
      <dgm:t>
        <a:bodyPr/>
        <a:lstStyle/>
        <a:p>
          <a:pPr latinLnBrk="1"/>
          <a:endParaRPr lang="ko-KR" altLang="en-US"/>
        </a:p>
      </dgm:t>
    </dgm:pt>
    <dgm:pt modelId="{719A7A92-97D0-284C-9AE9-AF0E47293C47}">
      <dgm:prSet/>
      <dgm:spPr/>
      <dgm:t>
        <a:bodyPr/>
        <a:lstStyle/>
        <a:p>
          <a:pPr latinLnBrk="1"/>
          <a:r>
            <a:rPr lang="en-US" altLang="ko-KR" dirty="0"/>
            <a:t>Y</a:t>
          </a:r>
          <a:endParaRPr lang="ko-KR" altLang="en-US" dirty="0"/>
        </a:p>
      </dgm:t>
    </dgm:pt>
    <dgm:pt modelId="{AC3BCAE8-7BB2-9349-887D-BE101454965A}" type="parTrans" cxnId="{CBB4AFED-EDA8-DB41-A91E-38FBED8B4830}">
      <dgm:prSet/>
      <dgm:spPr/>
      <dgm:t>
        <a:bodyPr/>
        <a:lstStyle/>
        <a:p>
          <a:pPr latinLnBrk="1"/>
          <a:endParaRPr lang="ko-KR" altLang="en-US"/>
        </a:p>
      </dgm:t>
    </dgm:pt>
    <dgm:pt modelId="{95F39517-2A4B-B74F-A95F-18039DDA584F}" type="sibTrans" cxnId="{CBB4AFED-EDA8-DB41-A91E-38FBED8B4830}">
      <dgm:prSet/>
      <dgm:spPr/>
      <dgm:t>
        <a:bodyPr/>
        <a:lstStyle/>
        <a:p>
          <a:pPr latinLnBrk="1"/>
          <a:endParaRPr lang="ko-KR" altLang="en-US"/>
        </a:p>
      </dgm:t>
    </dgm:pt>
    <dgm:pt modelId="{F7045E3E-1E4A-E344-AE51-35BB60E89B46}">
      <dgm:prSet/>
      <dgm:spPr/>
      <dgm:t>
        <a:bodyPr/>
        <a:lstStyle/>
        <a:p>
          <a:pPr latinLnBrk="1"/>
          <a:r>
            <a:rPr lang="en-US" altLang="ko-KR" dirty="0" err="1"/>
            <a:t>priceLevel</a:t>
          </a:r>
          <a:endParaRPr lang="ko-KR" altLang="en-US" dirty="0"/>
        </a:p>
      </dgm:t>
    </dgm:pt>
    <dgm:pt modelId="{E1F04318-3D6C-A24B-9299-0948A984F6E2}" type="parTrans" cxnId="{46142D02-EA5A-AD45-9EFB-8983F1EE9889}">
      <dgm:prSet/>
      <dgm:spPr/>
      <dgm:t>
        <a:bodyPr/>
        <a:lstStyle/>
        <a:p>
          <a:pPr latinLnBrk="1"/>
          <a:endParaRPr lang="ko-KR" altLang="en-US"/>
        </a:p>
      </dgm:t>
    </dgm:pt>
    <dgm:pt modelId="{3EA7B8CB-7886-824C-ABB0-1B64F161978A}" type="sibTrans" cxnId="{46142D02-EA5A-AD45-9EFB-8983F1EE9889}">
      <dgm:prSet/>
      <dgm:spPr/>
      <dgm:t>
        <a:bodyPr/>
        <a:lstStyle/>
        <a:p>
          <a:pPr latinLnBrk="1"/>
          <a:endParaRPr lang="ko-KR" altLang="en-US"/>
        </a:p>
      </dgm:t>
    </dgm:pt>
    <dgm:pt modelId="{02E41167-084A-D042-9B42-6A55394A5101}">
      <dgm:prSet/>
      <dgm:spPr/>
      <dgm:t>
        <a:bodyPr/>
        <a:lstStyle/>
        <a:p>
          <a:pPr latinLnBrk="1"/>
          <a:r>
            <a:rPr lang="en-US" altLang="ko-KR" dirty="0"/>
            <a:t>B1</a:t>
          </a:r>
          <a:endParaRPr lang="ko-KR" altLang="en-US" dirty="0"/>
        </a:p>
      </dgm:t>
    </dgm:pt>
    <dgm:pt modelId="{AD381FD6-265A-FF4D-B461-B87E7D38A31D}" type="parTrans" cxnId="{7913D025-3FA6-D446-BB5E-884B6532707B}">
      <dgm:prSet/>
      <dgm:spPr/>
      <dgm:t>
        <a:bodyPr/>
        <a:lstStyle/>
        <a:p>
          <a:pPr latinLnBrk="1"/>
          <a:endParaRPr lang="ko-KR" altLang="en-US"/>
        </a:p>
      </dgm:t>
    </dgm:pt>
    <dgm:pt modelId="{00885B76-C43E-1C44-BCD5-E9FF94938A26}" type="sibTrans" cxnId="{7913D025-3FA6-D446-BB5E-884B6532707B}">
      <dgm:prSet/>
      <dgm:spPr/>
      <dgm:t>
        <a:bodyPr/>
        <a:lstStyle/>
        <a:p>
          <a:pPr latinLnBrk="1"/>
          <a:endParaRPr lang="ko-KR" altLang="en-US"/>
        </a:p>
      </dgm:t>
    </dgm:pt>
    <dgm:pt modelId="{2C578480-E8C3-8D47-8D94-48FFC005DF40}">
      <dgm:prSet/>
      <dgm:spPr/>
      <dgm:t>
        <a:bodyPr/>
        <a:lstStyle/>
        <a:p>
          <a:pPr latinLnBrk="1"/>
          <a:r>
            <a:rPr lang="en-US" altLang="ko-KR" dirty="0"/>
            <a:t>elevator1</a:t>
          </a:r>
          <a:endParaRPr lang="ko-KR" altLang="en-US" dirty="0"/>
        </a:p>
      </dgm:t>
    </dgm:pt>
    <dgm:pt modelId="{A2F02383-8D4C-3A4A-AD0E-C4C5864A9752}" type="parTrans" cxnId="{CA1D57B2-836D-6D44-9990-E7B48A12E8FF}">
      <dgm:prSet/>
      <dgm:spPr/>
      <dgm:t>
        <a:bodyPr/>
        <a:lstStyle/>
        <a:p>
          <a:pPr latinLnBrk="1"/>
          <a:endParaRPr lang="ko-KR" altLang="en-US"/>
        </a:p>
      </dgm:t>
    </dgm:pt>
    <dgm:pt modelId="{3FAA402F-C620-2543-B29D-6D1F4D482907}" type="sibTrans" cxnId="{CA1D57B2-836D-6D44-9990-E7B48A12E8FF}">
      <dgm:prSet/>
      <dgm:spPr/>
      <dgm:t>
        <a:bodyPr/>
        <a:lstStyle/>
        <a:p>
          <a:pPr latinLnBrk="1"/>
          <a:endParaRPr lang="ko-KR" altLang="en-US"/>
        </a:p>
      </dgm:t>
    </dgm:pt>
    <dgm:pt modelId="{A29CBED9-BCB0-2748-9E8A-A7FB685319D9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F52C6A37-82AA-BC40-BD85-F0BF7EB87C0D}" type="parTrans" cxnId="{A8049207-CD52-3F42-B625-437F89059F00}">
      <dgm:prSet/>
      <dgm:spPr/>
      <dgm:t>
        <a:bodyPr/>
        <a:lstStyle/>
        <a:p>
          <a:pPr latinLnBrk="1"/>
          <a:endParaRPr lang="ko-KR" altLang="en-US"/>
        </a:p>
      </dgm:t>
    </dgm:pt>
    <dgm:pt modelId="{8CC4B2BB-CE6C-A446-A0A8-BEED660EC444}" type="sibTrans" cxnId="{A8049207-CD52-3F42-B625-437F89059F00}">
      <dgm:prSet/>
      <dgm:spPr/>
      <dgm:t>
        <a:bodyPr/>
        <a:lstStyle/>
        <a:p>
          <a:pPr latinLnBrk="1"/>
          <a:endParaRPr lang="ko-KR" altLang="en-US"/>
        </a:p>
      </dgm:t>
    </dgm:pt>
    <dgm:pt modelId="{A6C88925-5869-9F4A-9283-E6D3CF71FEF9}">
      <dgm:prSet/>
      <dgm:spPr/>
      <dgm:t>
        <a:bodyPr/>
        <a:lstStyle/>
        <a:p>
          <a:pPr latinLnBrk="1"/>
          <a:r>
            <a:rPr lang="ko-KR" altLang="en-US" dirty="0" err="1"/>
            <a:t>엘레베이터</a:t>
          </a:r>
          <a:endParaRPr lang="ko-KR" altLang="en-US" dirty="0"/>
        </a:p>
      </dgm:t>
    </dgm:pt>
    <dgm:pt modelId="{0BEE248D-B454-9845-B2B1-72D45ED0D477}" type="parTrans" cxnId="{B484334F-0459-414C-A0DC-5FAE90EB40BF}">
      <dgm:prSet/>
      <dgm:spPr/>
      <dgm:t>
        <a:bodyPr/>
        <a:lstStyle/>
        <a:p>
          <a:pPr latinLnBrk="1"/>
          <a:endParaRPr lang="ko-KR" altLang="en-US"/>
        </a:p>
      </dgm:t>
    </dgm:pt>
    <dgm:pt modelId="{88A5E990-67D2-E649-A2BD-4AB8D779D67E}" type="sibTrans" cxnId="{B484334F-0459-414C-A0DC-5FAE90EB40BF}">
      <dgm:prSet/>
      <dgm:spPr/>
      <dgm:t>
        <a:bodyPr/>
        <a:lstStyle/>
        <a:p>
          <a:pPr latinLnBrk="1"/>
          <a:endParaRPr lang="ko-KR" altLang="en-US"/>
        </a:p>
      </dgm:t>
    </dgm:pt>
    <dgm:pt modelId="{8FB35003-F0AB-E140-B631-77314DDA3585}" type="pres">
      <dgm:prSet presAssocID="{78A4B493-3BBE-2A49-84C9-42B34B2784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0C6630-47B6-B348-8D66-1500E976AF76}" type="pres">
      <dgm:prSet presAssocID="{35FE932A-B4E3-9148-AB09-4E7F4D0497DB}" presName="hierRoot1" presStyleCnt="0">
        <dgm:presLayoutVars>
          <dgm:hierBranch val="init"/>
        </dgm:presLayoutVars>
      </dgm:prSet>
      <dgm:spPr/>
    </dgm:pt>
    <dgm:pt modelId="{52B5DA55-03AF-684A-89F2-10B603371855}" type="pres">
      <dgm:prSet presAssocID="{35FE932A-B4E3-9148-AB09-4E7F4D0497DB}" presName="rootComposite1" presStyleCnt="0"/>
      <dgm:spPr/>
    </dgm:pt>
    <dgm:pt modelId="{3C1417B9-A54A-364C-8CFC-5B4FCB833134}" type="pres">
      <dgm:prSet presAssocID="{35FE932A-B4E3-9148-AB09-4E7F4D0497DB}" presName="rootText1" presStyleLbl="node0" presStyleIdx="0" presStyleCnt="2">
        <dgm:presLayoutVars>
          <dgm:chPref val="3"/>
        </dgm:presLayoutVars>
      </dgm:prSet>
      <dgm:spPr/>
    </dgm:pt>
    <dgm:pt modelId="{A231989D-3901-2445-A645-FAE103A97604}" type="pres">
      <dgm:prSet presAssocID="{35FE932A-B4E3-9148-AB09-4E7F4D0497DB}" presName="rootConnector1" presStyleLbl="node1" presStyleIdx="0" presStyleCnt="0"/>
      <dgm:spPr/>
    </dgm:pt>
    <dgm:pt modelId="{5A801D06-7A19-A843-AA7D-8A3F7D8FD916}" type="pres">
      <dgm:prSet presAssocID="{35FE932A-B4E3-9148-AB09-4E7F4D0497DB}" presName="hierChild2" presStyleCnt="0"/>
      <dgm:spPr/>
    </dgm:pt>
    <dgm:pt modelId="{FD77C3AC-F61E-C14D-BFA8-BB6FC3A5FC3A}" type="pres">
      <dgm:prSet presAssocID="{35FE932A-B4E3-9148-AB09-4E7F4D0497DB}" presName="hierChild3" presStyleCnt="0"/>
      <dgm:spPr/>
    </dgm:pt>
    <dgm:pt modelId="{FD58E781-1567-0446-AA0B-CB619F0D9350}" type="pres">
      <dgm:prSet presAssocID="{7BFEDE6C-9607-594B-AC8C-1507C7955511}" presName="hierRoot1" presStyleCnt="0">
        <dgm:presLayoutVars>
          <dgm:hierBranch val="init"/>
        </dgm:presLayoutVars>
      </dgm:prSet>
      <dgm:spPr/>
    </dgm:pt>
    <dgm:pt modelId="{B08DD9F7-6696-7B4E-ABFF-10D7F303F1EE}" type="pres">
      <dgm:prSet presAssocID="{7BFEDE6C-9607-594B-AC8C-1507C7955511}" presName="rootComposite1" presStyleCnt="0"/>
      <dgm:spPr/>
    </dgm:pt>
    <dgm:pt modelId="{D3ED95C0-3622-7347-A24D-22E6A057DCAF}" type="pres">
      <dgm:prSet presAssocID="{7BFEDE6C-9607-594B-AC8C-1507C7955511}" presName="rootText1" presStyleLbl="node0" presStyleIdx="1" presStyleCnt="2">
        <dgm:presLayoutVars>
          <dgm:chPref val="3"/>
        </dgm:presLayoutVars>
      </dgm:prSet>
      <dgm:spPr/>
    </dgm:pt>
    <dgm:pt modelId="{ACFDFDB1-A573-9844-9779-79F8C74FE627}" type="pres">
      <dgm:prSet presAssocID="{7BFEDE6C-9607-594B-AC8C-1507C7955511}" presName="rootConnector1" presStyleLbl="node1" presStyleIdx="0" presStyleCnt="0"/>
      <dgm:spPr/>
    </dgm:pt>
    <dgm:pt modelId="{9010999A-3261-7345-A1E7-EEFE607E767F}" type="pres">
      <dgm:prSet presAssocID="{7BFEDE6C-9607-594B-AC8C-1507C7955511}" presName="hierChild2" presStyleCnt="0"/>
      <dgm:spPr/>
    </dgm:pt>
    <dgm:pt modelId="{C2ACFCEB-73B0-4B49-9BCA-522645F9BBA7}" type="pres">
      <dgm:prSet presAssocID="{E9249ABB-830D-D94B-8EE8-FAE30579D6C1}" presName="Name64" presStyleLbl="parChTrans1D2" presStyleIdx="0" presStyleCnt="1"/>
      <dgm:spPr/>
    </dgm:pt>
    <dgm:pt modelId="{6F4938F1-015F-3443-8453-9897BB735428}" type="pres">
      <dgm:prSet presAssocID="{C413FA9F-9239-9847-BEE7-823B38DB5BF0}" presName="hierRoot2" presStyleCnt="0">
        <dgm:presLayoutVars>
          <dgm:hierBranch val="init"/>
        </dgm:presLayoutVars>
      </dgm:prSet>
      <dgm:spPr/>
    </dgm:pt>
    <dgm:pt modelId="{9E859460-DD19-2246-96E8-97294C277B07}" type="pres">
      <dgm:prSet presAssocID="{C413FA9F-9239-9847-BEE7-823B38DB5BF0}" presName="rootComposite" presStyleCnt="0"/>
      <dgm:spPr/>
    </dgm:pt>
    <dgm:pt modelId="{CD991820-8A0E-7A43-8C83-D9BF8FBA2FDD}" type="pres">
      <dgm:prSet presAssocID="{C413FA9F-9239-9847-BEE7-823B38DB5BF0}" presName="rootText" presStyleLbl="node2" presStyleIdx="0" presStyleCnt="1">
        <dgm:presLayoutVars>
          <dgm:chPref val="3"/>
        </dgm:presLayoutVars>
      </dgm:prSet>
      <dgm:spPr/>
    </dgm:pt>
    <dgm:pt modelId="{AC223132-872D-4146-8395-A5346F616917}" type="pres">
      <dgm:prSet presAssocID="{C413FA9F-9239-9847-BEE7-823B38DB5BF0}" presName="rootConnector" presStyleLbl="node2" presStyleIdx="0" presStyleCnt="1"/>
      <dgm:spPr/>
    </dgm:pt>
    <dgm:pt modelId="{D60897A9-F369-8144-ABD2-3B0F07639A6D}" type="pres">
      <dgm:prSet presAssocID="{C413FA9F-9239-9847-BEE7-823B38DB5BF0}" presName="hierChild4" presStyleCnt="0"/>
      <dgm:spPr/>
    </dgm:pt>
    <dgm:pt modelId="{4F0BC09C-126F-DD4F-B53E-5ADBC944E896}" type="pres">
      <dgm:prSet presAssocID="{3E37A2D7-6D82-8E41-AFD8-DEF4867623AA}" presName="Name64" presStyleLbl="parChTrans1D3" presStyleIdx="0" presStyleCnt="5"/>
      <dgm:spPr/>
    </dgm:pt>
    <dgm:pt modelId="{4A2016E3-9993-D748-AC19-7DF5AD296C1D}" type="pres">
      <dgm:prSet presAssocID="{E6D93D8B-CE71-1B44-A963-36DA1BA22119}" presName="hierRoot2" presStyleCnt="0">
        <dgm:presLayoutVars>
          <dgm:hierBranch val="init"/>
        </dgm:presLayoutVars>
      </dgm:prSet>
      <dgm:spPr/>
    </dgm:pt>
    <dgm:pt modelId="{4BDC8A3A-293A-5C44-B41B-6D3CA2F8FBA3}" type="pres">
      <dgm:prSet presAssocID="{E6D93D8B-CE71-1B44-A963-36DA1BA22119}" presName="rootComposite" presStyleCnt="0"/>
      <dgm:spPr/>
    </dgm:pt>
    <dgm:pt modelId="{3EF8C4C4-9A5D-7648-ADB2-D5CBABD13EF3}" type="pres">
      <dgm:prSet presAssocID="{E6D93D8B-CE71-1B44-A963-36DA1BA22119}" presName="rootText" presStyleLbl="node3" presStyleIdx="0" presStyleCnt="5">
        <dgm:presLayoutVars>
          <dgm:chPref val="3"/>
        </dgm:presLayoutVars>
      </dgm:prSet>
      <dgm:spPr/>
    </dgm:pt>
    <dgm:pt modelId="{4188069A-FBFD-D842-905C-70A99B8D48C8}" type="pres">
      <dgm:prSet presAssocID="{E6D93D8B-CE71-1B44-A963-36DA1BA22119}" presName="rootConnector" presStyleLbl="node3" presStyleIdx="0" presStyleCnt="5"/>
      <dgm:spPr/>
    </dgm:pt>
    <dgm:pt modelId="{3451B407-F150-104F-912C-1E9C3C6D1462}" type="pres">
      <dgm:prSet presAssocID="{E6D93D8B-CE71-1B44-A963-36DA1BA22119}" presName="hierChild4" presStyleCnt="0"/>
      <dgm:spPr/>
    </dgm:pt>
    <dgm:pt modelId="{4D3A2CBF-12B9-944D-90EB-00F8FBC6D72B}" type="pres">
      <dgm:prSet presAssocID="{76AAC5A8-399A-0449-B69C-F75FD4F59D5A}" presName="Name64" presStyleLbl="parChTrans1D4" presStyleIdx="0" presStyleCnt="14"/>
      <dgm:spPr/>
    </dgm:pt>
    <dgm:pt modelId="{B079CDB0-D24A-F940-914E-5E4A33857A8A}" type="pres">
      <dgm:prSet presAssocID="{45F626AA-2EF2-4844-BA18-6E4CC6B8B6CC}" presName="hierRoot2" presStyleCnt="0">
        <dgm:presLayoutVars>
          <dgm:hierBranch val="init"/>
        </dgm:presLayoutVars>
      </dgm:prSet>
      <dgm:spPr/>
    </dgm:pt>
    <dgm:pt modelId="{7348DCCB-76C1-834D-A27A-699F976B4C84}" type="pres">
      <dgm:prSet presAssocID="{45F626AA-2EF2-4844-BA18-6E4CC6B8B6CC}" presName="rootComposite" presStyleCnt="0"/>
      <dgm:spPr/>
    </dgm:pt>
    <dgm:pt modelId="{D3059015-9FF4-D947-83A3-335A01D67DC6}" type="pres">
      <dgm:prSet presAssocID="{45F626AA-2EF2-4844-BA18-6E4CC6B8B6CC}" presName="rootText" presStyleLbl="node4" presStyleIdx="0" presStyleCnt="14">
        <dgm:presLayoutVars>
          <dgm:chPref val="3"/>
        </dgm:presLayoutVars>
      </dgm:prSet>
      <dgm:spPr/>
    </dgm:pt>
    <dgm:pt modelId="{64A408A6-DA60-7C46-973D-E45976BC2A3D}" type="pres">
      <dgm:prSet presAssocID="{45F626AA-2EF2-4844-BA18-6E4CC6B8B6CC}" presName="rootConnector" presStyleLbl="node4" presStyleIdx="0" presStyleCnt="14"/>
      <dgm:spPr/>
    </dgm:pt>
    <dgm:pt modelId="{8E4E9645-FED9-F04B-A833-0F565091F7FC}" type="pres">
      <dgm:prSet presAssocID="{45F626AA-2EF2-4844-BA18-6E4CC6B8B6CC}" presName="hierChild4" presStyleCnt="0"/>
      <dgm:spPr/>
    </dgm:pt>
    <dgm:pt modelId="{34C1B4B3-A2CC-0546-A72D-EA847439ABA8}" type="pres">
      <dgm:prSet presAssocID="{CD12CCE1-505A-B242-9C42-9859B42A8A2A}" presName="Name64" presStyleLbl="parChTrans1D4" presStyleIdx="1" presStyleCnt="14"/>
      <dgm:spPr/>
    </dgm:pt>
    <dgm:pt modelId="{6D7A7F3C-2192-F14F-9F53-04AA9A58D6F7}" type="pres">
      <dgm:prSet presAssocID="{F968B9E6-E6B5-AD47-B8CC-F62DB282329D}" presName="hierRoot2" presStyleCnt="0">
        <dgm:presLayoutVars>
          <dgm:hierBranch val="init"/>
        </dgm:presLayoutVars>
      </dgm:prSet>
      <dgm:spPr/>
    </dgm:pt>
    <dgm:pt modelId="{3C17EE9F-5ED0-0F4C-99C6-DF26C8A6B2C1}" type="pres">
      <dgm:prSet presAssocID="{F968B9E6-E6B5-AD47-B8CC-F62DB282329D}" presName="rootComposite" presStyleCnt="0"/>
      <dgm:spPr/>
    </dgm:pt>
    <dgm:pt modelId="{7DC9B714-74B7-1647-B5B0-5A76EF0AB3A9}" type="pres">
      <dgm:prSet presAssocID="{F968B9E6-E6B5-AD47-B8CC-F62DB282329D}" presName="rootText" presStyleLbl="node4" presStyleIdx="1" presStyleCnt="14">
        <dgm:presLayoutVars>
          <dgm:chPref val="3"/>
        </dgm:presLayoutVars>
      </dgm:prSet>
      <dgm:spPr/>
    </dgm:pt>
    <dgm:pt modelId="{A458E8D9-D17F-E940-9023-D4F5BC0BB771}" type="pres">
      <dgm:prSet presAssocID="{F968B9E6-E6B5-AD47-B8CC-F62DB282329D}" presName="rootConnector" presStyleLbl="node4" presStyleIdx="1" presStyleCnt="14"/>
      <dgm:spPr/>
    </dgm:pt>
    <dgm:pt modelId="{C554ED23-56FD-F449-BF12-3725E9787424}" type="pres">
      <dgm:prSet presAssocID="{F968B9E6-E6B5-AD47-B8CC-F62DB282329D}" presName="hierChild4" presStyleCnt="0"/>
      <dgm:spPr/>
    </dgm:pt>
    <dgm:pt modelId="{DC5CD5F5-D379-2F45-85AC-DDEB73931F81}" type="pres">
      <dgm:prSet presAssocID="{F41FC826-5D1A-A84D-BB3A-92058E7105A9}" presName="Name64" presStyleLbl="parChTrans1D4" presStyleIdx="2" presStyleCnt="14"/>
      <dgm:spPr/>
    </dgm:pt>
    <dgm:pt modelId="{DFC56491-634A-DC45-9445-0CC76A70791E}" type="pres">
      <dgm:prSet presAssocID="{18BD139E-1690-2349-80A8-9C91ECA1FDFF}" presName="hierRoot2" presStyleCnt="0">
        <dgm:presLayoutVars>
          <dgm:hierBranch val="init"/>
        </dgm:presLayoutVars>
      </dgm:prSet>
      <dgm:spPr/>
    </dgm:pt>
    <dgm:pt modelId="{397BD7F6-F941-F842-B432-5B4251CD5AC5}" type="pres">
      <dgm:prSet presAssocID="{18BD139E-1690-2349-80A8-9C91ECA1FDFF}" presName="rootComposite" presStyleCnt="0"/>
      <dgm:spPr/>
    </dgm:pt>
    <dgm:pt modelId="{B1056315-755A-C849-A29B-205BAFE70932}" type="pres">
      <dgm:prSet presAssocID="{18BD139E-1690-2349-80A8-9C91ECA1FDFF}" presName="rootText" presStyleLbl="node4" presStyleIdx="2" presStyleCnt="14">
        <dgm:presLayoutVars>
          <dgm:chPref val="3"/>
        </dgm:presLayoutVars>
      </dgm:prSet>
      <dgm:spPr/>
    </dgm:pt>
    <dgm:pt modelId="{F592DF39-4010-4F48-8DFB-4E59A5406AA4}" type="pres">
      <dgm:prSet presAssocID="{18BD139E-1690-2349-80A8-9C91ECA1FDFF}" presName="rootConnector" presStyleLbl="node4" presStyleIdx="2" presStyleCnt="14"/>
      <dgm:spPr/>
    </dgm:pt>
    <dgm:pt modelId="{EFDB26CE-8493-104F-A60A-09E36F2EC535}" type="pres">
      <dgm:prSet presAssocID="{18BD139E-1690-2349-80A8-9C91ECA1FDFF}" presName="hierChild4" presStyleCnt="0"/>
      <dgm:spPr/>
    </dgm:pt>
    <dgm:pt modelId="{303203A7-58D8-7042-BCD0-4ADB135F24C9}" type="pres">
      <dgm:prSet presAssocID="{18BD139E-1690-2349-80A8-9C91ECA1FDFF}" presName="hierChild5" presStyleCnt="0"/>
      <dgm:spPr/>
    </dgm:pt>
    <dgm:pt modelId="{439A70E9-60F1-6D44-97A8-50A0E8354274}" type="pres">
      <dgm:prSet presAssocID="{4623FD68-D025-0849-BB01-A9BFDECBDFF1}" presName="Name64" presStyleLbl="parChTrans1D4" presStyleIdx="3" presStyleCnt="14"/>
      <dgm:spPr/>
    </dgm:pt>
    <dgm:pt modelId="{DFA97D6C-FB8F-774C-A767-C146E49109BB}" type="pres">
      <dgm:prSet presAssocID="{426E4F03-782C-D64B-9A3A-C758D80E24FF}" presName="hierRoot2" presStyleCnt="0">
        <dgm:presLayoutVars>
          <dgm:hierBranch val="init"/>
        </dgm:presLayoutVars>
      </dgm:prSet>
      <dgm:spPr/>
    </dgm:pt>
    <dgm:pt modelId="{F30BDAE9-6983-F646-B4B5-CAEF98FB14E5}" type="pres">
      <dgm:prSet presAssocID="{426E4F03-782C-D64B-9A3A-C758D80E24FF}" presName="rootComposite" presStyleCnt="0"/>
      <dgm:spPr/>
    </dgm:pt>
    <dgm:pt modelId="{B758C972-8BFA-3B47-9641-3E5165D04A55}" type="pres">
      <dgm:prSet presAssocID="{426E4F03-782C-D64B-9A3A-C758D80E24FF}" presName="rootText" presStyleLbl="node4" presStyleIdx="3" presStyleCnt="14">
        <dgm:presLayoutVars>
          <dgm:chPref val="3"/>
        </dgm:presLayoutVars>
      </dgm:prSet>
      <dgm:spPr/>
    </dgm:pt>
    <dgm:pt modelId="{E7B33133-8858-914A-90FF-DE3A571C81B8}" type="pres">
      <dgm:prSet presAssocID="{426E4F03-782C-D64B-9A3A-C758D80E24FF}" presName="rootConnector" presStyleLbl="node4" presStyleIdx="3" presStyleCnt="14"/>
      <dgm:spPr/>
    </dgm:pt>
    <dgm:pt modelId="{68B18878-1758-9C44-A9E6-99B436E0D12A}" type="pres">
      <dgm:prSet presAssocID="{426E4F03-782C-D64B-9A3A-C758D80E24FF}" presName="hierChild4" presStyleCnt="0"/>
      <dgm:spPr/>
    </dgm:pt>
    <dgm:pt modelId="{0B7F99C1-34BE-1644-86C5-6A2FF1C4EEC7}" type="pres">
      <dgm:prSet presAssocID="{426E4F03-782C-D64B-9A3A-C758D80E24FF}" presName="hierChild5" presStyleCnt="0"/>
      <dgm:spPr/>
    </dgm:pt>
    <dgm:pt modelId="{448E8529-2D20-1649-858A-D3EB0AC733DB}" type="pres">
      <dgm:prSet presAssocID="{797D844F-797B-5643-9A60-BCEFE6B43CBF}" presName="Name64" presStyleLbl="parChTrans1D4" presStyleIdx="4" presStyleCnt="14"/>
      <dgm:spPr/>
    </dgm:pt>
    <dgm:pt modelId="{D0F7DFDD-CA59-8042-9678-D77C0E8087A0}" type="pres">
      <dgm:prSet presAssocID="{15273640-91B6-D442-88AD-F2300481E4B7}" presName="hierRoot2" presStyleCnt="0">
        <dgm:presLayoutVars>
          <dgm:hierBranch val="init"/>
        </dgm:presLayoutVars>
      </dgm:prSet>
      <dgm:spPr/>
    </dgm:pt>
    <dgm:pt modelId="{BC3B0662-9CE8-9446-AA13-E0F05623FAAC}" type="pres">
      <dgm:prSet presAssocID="{15273640-91B6-D442-88AD-F2300481E4B7}" presName="rootComposite" presStyleCnt="0"/>
      <dgm:spPr/>
    </dgm:pt>
    <dgm:pt modelId="{3A7A6ADC-4C1A-7D4E-AEBD-0BB3F789A3A6}" type="pres">
      <dgm:prSet presAssocID="{15273640-91B6-D442-88AD-F2300481E4B7}" presName="rootText" presStyleLbl="node4" presStyleIdx="4" presStyleCnt="14">
        <dgm:presLayoutVars>
          <dgm:chPref val="3"/>
        </dgm:presLayoutVars>
      </dgm:prSet>
      <dgm:spPr/>
    </dgm:pt>
    <dgm:pt modelId="{3247217A-25DC-1F4E-8DB9-DDBEA2ECEFBA}" type="pres">
      <dgm:prSet presAssocID="{15273640-91B6-D442-88AD-F2300481E4B7}" presName="rootConnector" presStyleLbl="node4" presStyleIdx="4" presStyleCnt="14"/>
      <dgm:spPr/>
    </dgm:pt>
    <dgm:pt modelId="{FA142B8A-3AE9-8B45-8703-370D5D68AC68}" type="pres">
      <dgm:prSet presAssocID="{15273640-91B6-D442-88AD-F2300481E4B7}" presName="hierChild4" presStyleCnt="0"/>
      <dgm:spPr/>
    </dgm:pt>
    <dgm:pt modelId="{00DCDE7D-A9B2-3C44-A9A1-0C47B0642200}" type="pres">
      <dgm:prSet presAssocID="{15273640-91B6-D442-88AD-F2300481E4B7}" presName="hierChild5" presStyleCnt="0"/>
      <dgm:spPr/>
    </dgm:pt>
    <dgm:pt modelId="{C8679E9E-AA2C-7B43-88EF-C46EDB753E13}" type="pres">
      <dgm:prSet presAssocID="{AC3BCAE8-7BB2-9349-887D-BE101454965A}" presName="Name64" presStyleLbl="parChTrans1D4" presStyleIdx="5" presStyleCnt="14"/>
      <dgm:spPr/>
    </dgm:pt>
    <dgm:pt modelId="{EAE73ED7-009C-424B-B1AF-069FEB450A0B}" type="pres">
      <dgm:prSet presAssocID="{719A7A92-97D0-284C-9AE9-AF0E47293C47}" presName="hierRoot2" presStyleCnt="0">
        <dgm:presLayoutVars>
          <dgm:hierBranch val="init"/>
        </dgm:presLayoutVars>
      </dgm:prSet>
      <dgm:spPr/>
    </dgm:pt>
    <dgm:pt modelId="{324E0196-13EB-9049-9A28-3EB1DDC90D5E}" type="pres">
      <dgm:prSet presAssocID="{719A7A92-97D0-284C-9AE9-AF0E47293C47}" presName="rootComposite" presStyleCnt="0"/>
      <dgm:spPr/>
    </dgm:pt>
    <dgm:pt modelId="{CF4BEEE7-CAD0-4B4F-8AED-BD978FAA2E3D}" type="pres">
      <dgm:prSet presAssocID="{719A7A92-97D0-284C-9AE9-AF0E47293C47}" presName="rootText" presStyleLbl="node4" presStyleIdx="5" presStyleCnt="14">
        <dgm:presLayoutVars>
          <dgm:chPref val="3"/>
        </dgm:presLayoutVars>
      </dgm:prSet>
      <dgm:spPr/>
    </dgm:pt>
    <dgm:pt modelId="{646C1CE4-4D68-9041-BF94-8602D29D0B32}" type="pres">
      <dgm:prSet presAssocID="{719A7A92-97D0-284C-9AE9-AF0E47293C47}" presName="rootConnector" presStyleLbl="node4" presStyleIdx="5" presStyleCnt="14"/>
      <dgm:spPr/>
    </dgm:pt>
    <dgm:pt modelId="{7EBF5417-2F35-D348-93F2-BB94CE31D24E}" type="pres">
      <dgm:prSet presAssocID="{719A7A92-97D0-284C-9AE9-AF0E47293C47}" presName="hierChild4" presStyleCnt="0"/>
      <dgm:spPr/>
    </dgm:pt>
    <dgm:pt modelId="{308F059B-D45B-1148-87C0-65C515F2EF13}" type="pres">
      <dgm:prSet presAssocID="{719A7A92-97D0-284C-9AE9-AF0E47293C47}" presName="hierChild5" presStyleCnt="0"/>
      <dgm:spPr/>
    </dgm:pt>
    <dgm:pt modelId="{053307E0-03B3-474B-905F-B789F766E5E1}" type="pres">
      <dgm:prSet presAssocID="{E1F04318-3D6C-A24B-9299-0948A984F6E2}" presName="Name64" presStyleLbl="parChTrans1D4" presStyleIdx="6" presStyleCnt="14"/>
      <dgm:spPr/>
    </dgm:pt>
    <dgm:pt modelId="{C6DA9C98-19DC-FC45-8C69-86E6C1A90092}" type="pres">
      <dgm:prSet presAssocID="{F7045E3E-1E4A-E344-AE51-35BB60E89B46}" presName="hierRoot2" presStyleCnt="0">
        <dgm:presLayoutVars>
          <dgm:hierBranch val="init"/>
        </dgm:presLayoutVars>
      </dgm:prSet>
      <dgm:spPr/>
    </dgm:pt>
    <dgm:pt modelId="{FF6095F6-F7CC-0D42-9E3B-37459E0A7FE9}" type="pres">
      <dgm:prSet presAssocID="{F7045E3E-1E4A-E344-AE51-35BB60E89B46}" presName="rootComposite" presStyleCnt="0"/>
      <dgm:spPr/>
    </dgm:pt>
    <dgm:pt modelId="{CDC4B637-6E7E-4B4B-A0C6-8DD5F11D7C66}" type="pres">
      <dgm:prSet presAssocID="{F7045E3E-1E4A-E344-AE51-35BB60E89B46}" presName="rootText" presStyleLbl="node4" presStyleIdx="6" presStyleCnt="14">
        <dgm:presLayoutVars>
          <dgm:chPref val="3"/>
        </dgm:presLayoutVars>
      </dgm:prSet>
      <dgm:spPr/>
    </dgm:pt>
    <dgm:pt modelId="{4DD68557-4F19-B645-A94F-C6891F01CC46}" type="pres">
      <dgm:prSet presAssocID="{F7045E3E-1E4A-E344-AE51-35BB60E89B46}" presName="rootConnector" presStyleLbl="node4" presStyleIdx="6" presStyleCnt="14"/>
      <dgm:spPr/>
    </dgm:pt>
    <dgm:pt modelId="{2A11071A-3F2A-894E-AFA9-B49D819CC698}" type="pres">
      <dgm:prSet presAssocID="{F7045E3E-1E4A-E344-AE51-35BB60E89B46}" presName="hierChild4" presStyleCnt="0"/>
      <dgm:spPr/>
    </dgm:pt>
    <dgm:pt modelId="{BCC6CA82-E345-1F4F-AB01-361CD07FE5F6}" type="pres">
      <dgm:prSet presAssocID="{F7045E3E-1E4A-E344-AE51-35BB60E89B46}" presName="hierChild5" presStyleCnt="0"/>
      <dgm:spPr/>
    </dgm:pt>
    <dgm:pt modelId="{56ED6ED7-5813-4342-A2AC-0A048FB125D8}" type="pres">
      <dgm:prSet presAssocID="{F968B9E6-E6B5-AD47-B8CC-F62DB282329D}" presName="hierChild5" presStyleCnt="0"/>
      <dgm:spPr/>
    </dgm:pt>
    <dgm:pt modelId="{57DF42BD-F823-4F43-87C5-0823FAC7F65C}" type="pres">
      <dgm:prSet presAssocID="{FB7557C6-19EE-7444-AB90-FC4E1D7077C7}" presName="Name64" presStyleLbl="parChTrans1D4" presStyleIdx="7" presStyleCnt="14"/>
      <dgm:spPr/>
    </dgm:pt>
    <dgm:pt modelId="{2F6249CD-488B-494F-A9BE-F018B97C3596}" type="pres">
      <dgm:prSet presAssocID="{48161431-B114-BF47-AE31-0D403A9419B0}" presName="hierRoot2" presStyleCnt="0">
        <dgm:presLayoutVars>
          <dgm:hierBranch val="init"/>
        </dgm:presLayoutVars>
      </dgm:prSet>
      <dgm:spPr/>
    </dgm:pt>
    <dgm:pt modelId="{D3FA451D-080F-BD48-8348-F9A9EC66CC82}" type="pres">
      <dgm:prSet presAssocID="{48161431-B114-BF47-AE31-0D403A9419B0}" presName="rootComposite" presStyleCnt="0"/>
      <dgm:spPr/>
    </dgm:pt>
    <dgm:pt modelId="{4C71BC70-D849-1048-969E-237948971660}" type="pres">
      <dgm:prSet presAssocID="{48161431-B114-BF47-AE31-0D403A9419B0}" presName="rootText" presStyleLbl="node4" presStyleIdx="7" presStyleCnt="14">
        <dgm:presLayoutVars>
          <dgm:chPref val="3"/>
        </dgm:presLayoutVars>
      </dgm:prSet>
      <dgm:spPr/>
    </dgm:pt>
    <dgm:pt modelId="{E50875C5-7AD5-7042-B49C-E638BCCA5A34}" type="pres">
      <dgm:prSet presAssocID="{48161431-B114-BF47-AE31-0D403A9419B0}" presName="rootConnector" presStyleLbl="node4" presStyleIdx="7" presStyleCnt="14"/>
      <dgm:spPr/>
    </dgm:pt>
    <dgm:pt modelId="{C28E7374-57F4-FF4C-962A-C0B9978DC018}" type="pres">
      <dgm:prSet presAssocID="{48161431-B114-BF47-AE31-0D403A9419B0}" presName="hierChild4" presStyleCnt="0"/>
      <dgm:spPr/>
    </dgm:pt>
    <dgm:pt modelId="{24BA59C7-4164-0043-949B-C97FAC19B6CE}" type="pres">
      <dgm:prSet presAssocID="{48161431-B114-BF47-AE31-0D403A9419B0}" presName="hierChild5" presStyleCnt="0"/>
      <dgm:spPr/>
    </dgm:pt>
    <dgm:pt modelId="{57ACF9DC-8539-1E4B-83FE-FC985D7737EA}" type="pres">
      <dgm:prSet presAssocID="{F3D4C066-8284-084B-9FF3-CDAD2A89EF2D}" presName="Name64" presStyleLbl="parChTrans1D4" presStyleIdx="8" presStyleCnt="14"/>
      <dgm:spPr/>
    </dgm:pt>
    <dgm:pt modelId="{3558424A-A96B-3343-B0A1-8346ED4BE52F}" type="pres">
      <dgm:prSet presAssocID="{F24DFC5C-3CD2-E148-BAC1-D306DDD3489B}" presName="hierRoot2" presStyleCnt="0">
        <dgm:presLayoutVars>
          <dgm:hierBranch val="init"/>
        </dgm:presLayoutVars>
      </dgm:prSet>
      <dgm:spPr/>
    </dgm:pt>
    <dgm:pt modelId="{839559DD-A048-E04E-8965-66D6770879CC}" type="pres">
      <dgm:prSet presAssocID="{F24DFC5C-3CD2-E148-BAC1-D306DDD3489B}" presName="rootComposite" presStyleCnt="0"/>
      <dgm:spPr/>
    </dgm:pt>
    <dgm:pt modelId="{3BF2AE6A-68F0-FF4A-8066-FE9C5E28CDE7}" type="pres">
      <dgm:prSet presAssocID="{F24DFC5C-3CD2-E148-BAC1-D306DDD3489B}" presName="rootText" presStyleLbl="node4" presStyleIdx="8" presStyleCnt="14">
        <dgm:presLayoutVars>
          <dgm:chPref val="3"/>
        </dgm:presLayoutVars>
      </dgm:prSet>
      <dgm:spPr/>
    </dgm:pt>
    <dgm:pt modelId="{43A95B9A-DA64-A24B-882C-501534AA8E15}" type="pres">
      <dgm:prSet presAssocID="{F24DFC5C-3CD2-E148-BAC1-D306DDD3489B}" presName="rootConnector" presStyleLbl="node4" presStyleIdx="8" presStyleCnt="14"/>
      <dgm:spPr/>
    </dgm:pt>
    <dgm:pt modelId="{E7249682-6581-F249-A343-2CDC8A4C8B8A}" type="pres">
      <dgm:prSet presAssocID="{F24DFC5C-3CD2-E148-BAC1-D306DDD3489B}" presName="hierChild4" presStyleCnt="0"/>
      <dgm:spPr/>
    </dgm:pt>
    <dgm:pt modelId="{A3512CBE-6FB3-CA48-8C3E-045CE32614A0}" type="pres">
      <dgm:prSet presAssocID="{F24DFC5C-3CD2-E148-BAC1-D306DDD3489B}" presName="hierChild5" presStyleCnt="0"/>
      <dgm:spPr/>
    </dgm:pt>
    <dgm:pt modelId="{CBC45216-4020-7842-8C65-EA933FD94E59}" type="pres">
      <dgm:prSet presAssocID="{45F626AA-2EF2-4844-BA18-6E4CC6B8B6CC}" presName="hierChild5" presStyleCnt="0"/>
      <dgm:spPr/>
    </dgm:pt>
    <dgm:pt modelId="{B7BFC42C-E159-FE44-BD14-3C016CED62B4}" type="pres">
      <dgm:prSet presAssocID="{E6D93D8B-CE71-1B44-A963-36DA1BA22119}" presName="hierChild5" presStyleCnt="0"/>
      <dgm:spPr/>
    </dgm:pt>
    <dgm:pt modelId="{1B0B82BC-9A97-8C4E-BB5C-88EFB1586870}" type="pres">
      <dgm:prSet presAssocID="{DE3A6BA3-9CD1-1E4E-8E3B-A1707C942582}" presName="Name64" presStyleLbl="parChTrans1D3" presStyleIdx="1" presStyleCnt="5"/>
      <dgm:spPr/>
    </dgm:pt>
    <dgm:pt modelId="{DEFE0F1F-8DCB-C54A-B49F-C49D1793AE83}" type="pres">
      <dgm:prSet presAssocID="{1444E1BC-FD2A-E14E-AF76-5775DA2FA044}" presName="hierRoot2" presStyleCnt="0">
        <dgm:presLayoutVars>
          <dgm:hierBranch val="init"/>
        </dgm:presLayoutVars>
      </dgm:prSet>
      <dgm:spPr/>
    </dgm:pt>
    <dgm:pt modelId="{0CCDF39D-022B-534A-9526-AA1C9D5E2DC0}" type="pres">
      <dgm:prSet presAssocID="{1444E1BC-FD2A-E14E-AF76-5775DA2FA044}" presName="rootComposite" presStyleCnt="0"/>
      <dgm:spPr/>
    </dgm:pt>
    <dgm:pt modelId="{63F5244A-9A6B-C347-A17A-19DA89FBFEB2}" type="pres">
      <dgm:prSet presAssocID="{1444E1BC-FD2A-E14E-AF76-5775DA2FA044}" presName="rootText" presStyleLbl="node3" presStyleIdx="1" presStyleCnt="5">
        <dgm:presLayoutVars>
          <dgm:chPref val="3"/>
        </dgm:presLayoutVars>
      </dgm:prSet>
      <dgm:spPr/>
    </dgm:pt>
    <dgm:pt modelId="{AC523E20-B507-C842-940A-C5A8C6DC5929}" type="pres">
      <dgm:prSet presAssocID="{1444E1BC-FD2A-E14E-AF76-5775DA2FA044}" presName="rootConnector" presStyleLbl="node3" presStyleIdx="1" presStyleCnt="5"/>
      <dgm:spPr/>
    </dgm:pt>
    <dgm:pt modelId="{F768F827-E878-7346-B1BB-CDCE2A4EC0F6}" type="pres">
      <dgm:prSet presAssocID="{1444E1BC-FD2A-E14E-AF76-5775DA2FA044}" presName="hierChild4" presStyleCnt="0"/>
      <dgm:spPr/>
    </dgm:pt>
    <dgm:pt modelId="{4E17BDD0-2E71-594A-A1CE-0265545C644A}" type="pres">
      <dgm:prSet presAssocID="{1444E1BC-FD2A-E14E-AF76-5775DA2FA044}" presName="hierChild5" presStyleCnt="0"/>
      <dgm:spPr/>
    </dgm:pt>
    <dgm:pt modelId="{9D57B031-F133-2441-A735-2CC81D1FA66E}" type="pres">
      <dgm:prSet presAssocID="{A234A45A-ED06-BD40-A725-F9BB542E7239}" presName="Name64" presStyleLbl="parChTrans1D3" presStyleIdx="2" presStyleCnt="5"/>
      <dgm:spPr/>
    </dgm:pt>
    <dgm:pt modelId="{17214A8A-490C-A545-A592-D3ABDC072717}" type="pres">
      <dgm:prSet presAssocID="{0219DD79-D5F4-8F4D-A8F2-637B89BE08A4}" presName="hierRoot2" presStyleCnt="0">
        <dgm:presLayoutVars>
          <dgm:hierBranch val="init"/>
        </dgm:presLayoutVars>
      </dgm:prSet>
      <dgm:spPr/>
    </dgm:pt>
    <dgm:pt modelId="{CE7A2C3E-CDA0-3A4D-9A2F-FC1ABB348705}" type="pres">
      <dgm:prSet presAssocID="{0219DD79-D5F4-8F4D-A8F2-637B89BE08A4}" presName="rootComposite" presStyleCnt="0"/>
      <dgm:spPr/>
    </dgm:pt>
    <dgm:pt modelId="{8832A2AB-426E-1C43-8D78-49A9D288F4B3}" type="pres">
      <dgm:prSet presAssocID="{0219DD79-D5F4-8F4D-A8F2-637B89BE08A4}" presName="rootText" presStyleLbl="node3" presStyleIdx="2" presStyleCnt="5">
        <dgm:presLayoutVars>
          <dgm:chPref val="3"/>
        </dgm:presLayoutVars>
      </dgm:prSet>
      <dgm:spPr/>
    </dgm:pt>
    <dgm:pt modelId="{4A128A98-EADD-F246-9948-C61CE48CEAF4}" type="pres">
      <dgm:prSet presAssocID="{0219DD79-D5F4-8F4D-A8F2-637B89BE08A4}" presName="rootConnector" presStyleLbl="node3" presStyleIdx="2" presStyleCnt="5"/>
      <dgm:spPr/>
    </dgm:pt>
    <dgm:pt modelId="{2D58C295-1E63-1F4F-81ED-E75594D600E1}" type="pres">
      <dgm:prSet presAssocID="{0219DD79-D5F4-8F4D-A8F2-637B89BE08A4}" presName="hierChild4" presStyleCnt="0"/>
      <dgm:spPr/>
    </dgm:pt>
    <dgm:pt modelId="{DB6A2967-D000-644C-BB2C-C8DE1C3DAD4F}" type="pres">
      <dgm:prSet presAssocID="{0219DD79-D5F4-8F4D-A8F2-637B89BE08A4}" presName="hierChild5" presStyleCnt="0"/>
      <dgm:spPr/>
    </dgm:pt>
    <dgm:pt modelId="{660B96C4-C39E-7840-8101-CA3332188D93}" type="pres">
      <dgm:prSet presAssocID="{040FC7E0-E2EF-6A41-A451-8B5112C8ECDB}" presName="Name64" presStyleLbl="parChTrans1D3" presStyleIdx="3" presStyleCnt="5"/>
      <dgm:spPr/>
    </dgm:pt>
    <dgm:pt modelId="{E3A9639C-39D3-364A-80DF-FFB373081CFF}" type="pres">
      <dgm:prSet presAssocID="{4D678D51-CA99-2E4E-8A8C-B29A52973556}" presName="hierRoot2" presStyleCnt="0">
        <dgm:presLayoutVars>
          <dgm:hierBranch val="init"/>
        </dgm:presLayoutVars>
      </dgm:prSet>
      <dgm:spPr/>
    </dgm:pt>
    <dgm:pt modelId="{80F737F9-FC74-E64E-9BDD-A368C5D367ED}" type="pres">
      <dgm:prSet presAssocID="{4D678D51-CA99-2E4E-8A8C-B29A52973556}" presName="rootComposite" presStyleCnt="0"/>
      <dgm:spPr/>
    </dgm:pt>
    <dgm:pt modelId="{25A44091-9AE3-7340-8037-7E14C950477F}" type="pres">
      <dgm:prSet presAssocID="{4D678D51-CA99-2E4E-8A8C-B29A52973556}" presName="rootText" presStyleLbl="node3" presStyleIdx="3" presStyleCnt="5">
        <dgm:presLayoutVars>
          <dgm:chPref val="3"/>
        </dgm:presLayoutVars>
      </dgm:prSet>
      <dgm:spPr/>
    </dgm:pt>
    <dgm:pt modelId="{BE68FB4A-A7DB-4A48-A779-023E1E7CACDB}" type="pres">
      <dgm:prSet presAssocID="{4D678D51-CA99-2E4E-8A8C-B29A52973556}" presName="rootConnector" presStyleLbl="node3" presStyleIdx="3" presStyleCnt="5"/>
      <dgm:spPr/>
    </dgm:pt>
    <dgm:pt modelId="{4D72F12B-6466-264A-AD41-4EDDDE194F1B}" type="pres">
      <dgm:prSet presAssocID="{4D678D51-CA99-2E4E-8A8C-B29A52973556}" presName="hierChild4" presStyleCnt="0"/>
      <dgm:spPr/>
    </dgm:pt>
    <dgm:pt modelId="{0193F946-8399-DA44-A32E-43D1481A6EC1}" type="pres">
      <dgm:prSet presAssocID="{1068AB67-9F0A-C348-81FB-00F0F0086519}" presName="Name64" presStyleLbl="parChTrans1D4" presStyleIdx="9" presStyleCnt="14"/>
      <dgm:spPr/>
    </dgm:pt>
    <dgm:pt modelId="{35907726-67C7-D945-86C7-95E2C53D1ECB}" type="pres">
      <dgm:prSet presAssocID="{D6281AC0-5AC1-6441-BE0B-B8D95349A413}" presName="hierRoot2" presStyleCnt="0">
        <dgm:presLayoutVars>
          <dgm:hierBranch val="init"/>
        </dgm:presLayoutVars>
      </dgm:prSet>
      <dgm:spPr/>
    </dgm:pt>
    <dgm:pt modelId="{3893D0AB-13CF-4E46-AE29-0191F58B7B6C}" type="pres">
      <dgm:prSet presAssocID="{D6281AC0-5AC1-6441-BE0B-B8D95349A413}" presName="rootComposite" presStyleCnt="0"/>
      <dgm:spPr/>
    </dgm:pt>
    <dgm:pt modelId="{89F18F4F-9440-CF4E-B266-1F23C6967F7E}" type="pres">
      <dgm:prSet presAssocID="{D6281AC0-5AC1-6441-BE0B-B8D95349A413}" presName="rootText" presStyleLbl="node4" presStyleIdx="9" presStyleCnt="14">
        <dgm:presLayoutVars>
          <dgm:chPref val="3"/>
        </dgm:presLayoutVars>
      </dgm:prSet>
      <dgm:spPr/>
    </dgm:pt>
    <dgm:pt modelId="{FEC69C4A-0059-FB46-B832-4FA2AA841385}" type="pres">
      <dgm:prSet presAssocID="{D6281AC0-5AC1-6441-BE0B-B8D95349A413}" presName="rootConnector" presStyleLbl="node4" presStyleIdx="9" presStyleCnt="14"/>
      <dgm:spPr/>
    </dgm:pt>
    <dgm:pt modelId="{2FCA7108-C009-0445-B8E4-57DFFA076AF8}" type="pres">
      <dgm:prSet presAssocID="{D6281AC0-5AC1-6441-BE0B-B8D95349A413}" presName="hierChild4" presStyleCnt="0"/>
      <dgm:spPr/>
    </dgm:pt>
    <dgm:pt modelId="{3BC7DC9D-E80C-6F4B-B897-CCEA99BCC485}" type="pres">
      <dgm:prSet presAssocID="{AD381FD6-265A-FF4D-B461-B87E7D38A31D}" presName="Name64" presStyleLbl="parChTrans1D4" presStyleIdx="10" presStyleCnt="14"/>
      <dgm:spPr/>
    </dgm:pt>
    <dgm:pt modelId="{779250B7-50C5-3746-B9EA-43F15A7E8A06}" type="pres">
      <dgm:prSet presAssocID="{02E41167-084A-D042-9B42-6A55394A5101}" presName="hierRoot2" presStyleCnt="0">
        <dgm:presLayoutVars>
          <dgm:hierBranch val="init"/>
        </dgm:presLayoutVars>
      </dgm:prSet>
      <dgm:spPr/>
    </dgm:pt>
    <dgm:pt modelId="{77418CD7-BAEE-2C4A-9C2C-11ED22AC5737}" type="pres">
      <dgm:prSet presAssocID="{02E41167-084A-D042-9B42-6A55394A5101}" presName="rootComposite" presStyleCnt="0"/>
      <dgm:spPr/>
    </dgm:pt>
    <dgm:pt modelId="{52884DE3-A663-0B42-A60C-60006CBD23A0}" type="pres">
      <dgm:prSet presAssocID="{02E41167-084A-D042-9B42-6A55394A5101}" presName="rootText" presStyleLbl="node4" presStyleIdx="10" presStyleCnt="14">
        <dgm:presLayoutVars>
          <dgm:chPref val="3"/>
        </dgm:presLayoutVars>
      </dgm:prSet>
      <dgm:spPr/>
    </dgm:pt>
    <dgm:pt modelId="{81C2638C-692A-4845-911A-B1E0A953D24F}" type="pres">
      <dgm:prSet presAssocID="{02E41167-084A-D042-9B42-6A55394A5101}" presName="rootConnector" presStyleLbl="node4" presStyleIdx="10" presStyleCnt="14"/>
      <dgm:spPr/>
    </dgm:pt>
    <dgm:pt modelId="{697BB991-8F4E-7D41-85BE-EFA86808E12B}" type="pres">
      <dgm:prSet presAssocID="{02E41167-084A-D042-9B42-6A55394A5101}" presName="hierChild4" presStyleCnt="0"/>
      <dgm:spPr/>
    </dgm:pt>
    <dgm:pt modelId="{C2CDF750-20E6-4947-B8D1-862D76CE095B}" type="pres">
      <dgm:prSet presAssocID="{A2F02383-8D4C-3A4A-AD0E-C4C5864A9752}" presName="Name64" presStyleLbl="parChTrans1D4" presStyleIdx="11" presStyleCnt="14"/>
      <dgm:spPr/>
    </dgm:pt>
    <dgm:pt modelId="{2BB66B0D-5CB3-114E-B69E-4239FD219A01}" type="pres">
      <dgm:prSet presAssocID="{2C578480-E8C3-8D47-8D94-48FFC005DF40}" presName="hierRoot2" presStyleCnt="0">
        <dgm:presLayoutVars>
          <dgm:hierBranch val="init"/>
        </dgm:presLayoutVars>
      </dgm:prSet>
      <dgm:spPr/>
    </dgm:pt>
    <dgm:pt modelId="{C6115310-3770-1348-B8BD-BD40E6FC13E9}" type="pres">
      <dgm:prSet presAssocID="{2C578480-E8C3-8D47-8D94-48FFC005DF40}" presName="rootComposite" presStyleCnt="0"/>
      <dgm:spPr/>
    </dgm:pt>
    <dgm:pt modelId="{A15F5DD1-5148-DA47-A8A5-C084EA6E8AF3}" type="pres">
      <dgm:prSet presAssocID="{2C578480-E8C3-8D47-8D94-48FFC005DF40}" presName="rootText" presStyleLbl="node4" presStyleIdx="11" presStyleCnt="14">
        <dgm:presLayoutVars>
          <dgm:chPref val="3"/>
        </dgm:presLayoutVars>
      </dgm:prSet>
      <dgm:spPr/>
    </dgm:pt>
    <dgm:pt modelId="{1EAFA9E4-6A7C-FE44-91F4-EB7F06430BAC}" type="pres">
      <dgm:prSet presAssocID="{2C578480-E8C3-8D47-8D94-48FFC005DF40}" presName="rootConnector" presStyleLbl="node4" presStyleIdx="11" presStyleCnt="14"/>
      <dgm:spPr/>
    </dgm:pt>
    <dgm:pt modelId="{C6F46108-4835-9D44-8D93-73EB36AFBAF9}" type="pres">
      <dgm:prSet presAssocID="{2C578480-E8C3-8D47-8D94-48FFC005DF40}" presName="hierChild4" presStyleCnt="0"/>
      <dgm:spPr/>
    </dgm:pt>
    <dgm:pt modelId="{2CCA125A-3620-2247-9E44-B72F9D8B0D1D}" type="pres">
      <dgm:prSet presAssocID="{2C578480-E8C3-8D47-8D94-48FFC005DF40}" presName="hierChild5" presStyleCnt="0"/>
      <dgm:spPr/>
    </dgm:pt>
    <dgm:pt modelId="{D123E766-8A01-1D4F-805D-8029F78BF872}" type="pres">
      <dgm:prSet presAssocID="{F52C6A37-82AA-BC40-BD85-F0BF7EB87C0D}" presName="Name64" presStyleLbl="parChTrans1D4" presStyleIdx="12" presStyleCnt="14"/>
      <dgm:spPr/>
    </dgm:pt>
    <dgm:pt modelId="{1C32DC02-91C7-464D-BCF6-35163AEA3737}" type="pres">
      <dgm:prSet presAssocID="{A29CBED9-BCB0-2748-9E8A-A7FB685319D9}" presName="hierRoot2" presStyleCnt="0">
        <dgm:presLayoutVars>
          <dgm:hierBranch val="init"/>
        </dgm:presLayoutVars>
      </dgm:prSet>
      <dgm:spPr/>
    </dgm:pt>
    <dgm:pt modelId="{4AB35B48-9DC1-824E-A58A-00A9E680E0C4}" type="pres">
      <dgm:prSet presAssocID="{A29CBED9-BCB0-2748-9E8A-A7FB685319D9}" presName="rootComposite" presStyleCnt="0"/>
      <dgm:spPr/>
    </dgm:pt>
    <dgm:pt modelId="{67DEF8B8-C908-5947-9E34-8584E9994B10}" type="pres">
      <dgm:prSet presAssocID="{A29CBED9-BCB0-2748-9E8A-A7FB685319D9}" presName="rootText" presStyleLbl="node4" presStyleIdx="12" presStyleCnt="14">
        <dgm:presLayoutVars>
          <dgm:chPref val="3"/>
        </dgm:presLayoutVars>
      </dgm:prSet>
      <dgm:spPr/>
    </dgm:pt>
    <dgm:pt modelId="{26730E51-5B78-F645-9CA4-50677B915DF0}" type="pres">
      <dgm:prSet presAssocID="{A29CBED9-BCB0-2748-9E8A-A7FB685319D9}" presName="rootConnector" presStyleLbl="node4" presStyleIdx="12" presStyleCnt="14"/>
      <dgm:spPr/>
    </dgm:pt>
    <dgm:pt modelId="{01D7E435-CFDE-304D-AE0E-0962CF81A56B}" type="pres">
      <dgm:prSet presAssocID="{A29CBED9-BCB0-2748-9E8A-A7FB685319D9}" presName="hierChild4" presStyleCnt="0"/>
      <dgm:spPr/>
    </dgm:pt>
    <dgm:pt modelId="{CB8E0054-EEC2-7840-9FF3-6764EC1086E8}" type="pres">
      <dgm:prSet presAssocID="{A29CBED9-BCB0-2748-9E8A-A7FB685319D9}" presName="hierChild5" presStyleCnt="0"/>
      <dgm:spPr/>
    </dgm:pt>
    <dgm:pt modelId="{C9A12E1D-EA1B-CE4B-BBAB-93DD2E8AB6EF}" type="pres">
      <dgm:prSet presAssocID="{0BEE248D-B454-9845-B2B1-72D45ED0D477}" presName="Name64" presStyleLbl="parChTrans1D4" presStyleIdx="13" presStyleCnt="14"/>
      <dgm:spPr/>
    </dgm:pt>
    <dgm:pt modelId="{0A93BC7A-1008-D848-A92A-0AA5BB22B97C}" type="pres">
      <dgm:prSet presAssocID="{A6C88925-5869-9F4A-9283-E6D3CF71FEF9}" presName="hierRoot2" presStyleCnt="0">
        <dgm:presLayoutVars>
          <dgm:hierBranch val="init"/>
        </dgm:presLayoutVars>
      </dgm:prSet>
      <dgm:spPr/>
    </dgm:pt>
    <dgm:pt modelId="{6CB442E1-37B0-6B40-964F-22DF7A92E869}" type="pres">
      <dgm:prSet presAssocID="{A6C88925-5869-9F4A-9283-E6D3CF71FEF9}" presName="rootComposite" presStyleCnt="0"/>
      <dgm:spPr/>
    </dgm:pt>
    <dgm:pt modelId="{A76BE7A1-74B1-D744-88D7-AD15EC0B96A8}" type="pres">
      <dgm:prSet presAssocID="{A6C88925-5869-9F4A-9283-E6D3CF71FEF9}" presName="rootText" presStyleLbl="node4" presStyleIdx="13" presStyleCnt="14">
        <dgm:presLayoutVars>
          <dgm:chPref val="3"/>
        </dgm:presLayoutVars>
      </dgm:prSet>
      <dgm:spPr/>
    </dgm:pt>
    <dgm:pt modelId="{DC3404C4-80DB-9F46-89D7-0E31DDBF6FA3}" type="pres">
      <dgm:prSet presAssocID="{A6C88925-5869-9F4A-9283-E6D3CF71FEF9}" presName="rootConnector" presStyleLbl="node4" presStyleIdx="13" presStyleCnt="14"/>
      <dgm:spPr/>
    </dgm:pt>
    <dgm:pt modelId="{FEC34BAE-FA56-FF48-B575-4594D10C7FDB}" type="pres">
      <dgm:prSet presAssocID="{A6C88925-5869-9F4A-9283-E6D3CF71FEF9}" presName="hierChild4" presStyleCnt="0"/>
      <dgm:spPr/>
    </dgm:pt>
    <dgm:pt modelId="{9CA8EF50-C3FB-4A41-ADFF-D9B6A084B7A1}" type="pres">
      <dgm:prSet presAssocID="{A6C88925-5869-9F4A-9283-E6D3CF71FEF9}" presName="hierChild5" presStyleCnt="0"/>
      <dgm:spPr/>
    </dgm:pt>
    <dgm:pt modelId="{F75417C0-D2E8-0E4D-8E3C-AF4443FC6BA8}" type="pres">
      <dgm:prSet presAssocID="{02E41167-084A-D042-9B42-6A55394A5101}" presName="hierChild5" presStyleCnt="0"/>
      <dgm:spPr/>
    </dgm:pt>
    <dgm:pt modelId="{81AF3DBF-69F0-B74E-8C48-9FC73C4BD72C}" type="pres">
      <dgm:prSet presAssocID="{D6281AC0-5AC1-6441-BE0B-B8D95349A413}" presName="hierChild5" presStyleCnt="0"/>
      <dgm:spPr/>
    </dgm:pt>
    <dgm:pt modelId="{9AE8D276-ADB2-A64F-9651-F2B493C67161}" type="pres">
      <dgm:prSet presAssocID="{4D678D51-CA99-2E4E-8A8C-B29A52973556}" presName="hierChild5" presStyleCnt="0"/>
      <dgm:spPr/>
    </dgm:pt>
    <dgm:pt modelId="{1BD7E58C-96AF-1246-8AAF-C75974DCD696}" type="pres">
      <dgm:prSet presAssocID="{595C7F26-0700-6D4F-97E3-FC6D5C81C77B}" presName="Name64" presStyleLbl="parChTrans1D3" presStyleIdx="4" presStyleCnt="5"/>
      <dgm:spPr/>
    </dgm:pt>
    <dgm:pt modelId="{2F7E0ADB-D39F-404C-9A71-017EC6B0B395}" type="pres">
      <dgm:prSet presAssocID="{7B498A50-AACA-4C40-BB7B-EB7635AD50C5}" presName="hierRoot2" presStyleCnt="0">
        <dgm:presLayoutVars>
          <dgm:hierBranch val="init"/>
        </dgm:presLayoutVars>
      </dgm:prSet>
      <dgm:spPr/>
    </dgm:pt>
    <dgm:pt modelId="{C020A893-604A-1B4B-B5AC-29EC25C1F162}" type="pres">
      <dgm:prSet presAssocID="{7B498A50-AACA-4C40-BB7B-EB7635AD50C5}" presName="rootComposite" presStyleCnt="0"/>
      <dgm:spPr/>
    </dgm:pt>
    <dgm:pt modelId="{C6BEFAEE-8FDD-6244-B1DD-83FEE5F13529}" type="pres">
      <dgm:prSet presAssocID="{7B498A50-AACA-4C40-BB7B-EB7635AD50C5}" presName="rootText" presStyleLbl="node3" presStyleIdx="4" presStyleCnt="5">
        <dgm:presLayoutVars>
          <dgm:chPref val="3"/>
        </dgm:presLayoutVars>
      </dgm:prSet>
      <dgm:spPr/>
    </dgm:pt>
    <dgm:pt modelId="{0D23120D-8BA2-3547-AC27-79FAFE7639D3}" type="pres">
      <dgm:prSet presAssocID="{7B498A50-AACA-4C40-BB7B-EB7635AD50C5}" presName="rootConnector" presStyleLbl="node3" presStyleIdx="4" presStyleCnt="5"/>
      <dgm:spPr/>
    </dgm:pt>
    <dgm:pt modelId="{09C96A77-636B-E840-AFA4-A71A2A6193D5}" type="pres">
      <dgm:prSet presAssocID="{7B498A50-AACA-4C40-BB7B-EB7635AD50C5}" presName="hierChild4" presStyleCnt="0"/>
      <dgm:spPr/>
    </dgm:pt>
    <dgm:pt modelId="{4DDF4BE5-1720-E847-A1E8-601746557FF8}" type="pres">
      <dgm:prSet presAssocID="{7B498A50-AACA-4C40-BB7B-EB7635AD50C5}" presName="hierChild5" presStyleCnt="0"/>
      <dgm:spPr/>
    </dgm:pt>
    <dgm:pt modelId="{AECCC9C5-52EA-4C4A-8DD5-583824EA152B}" type="pres">
      <dgm:prSet presAssocID="{C413FA9F-9239-9847-BEE7-823B38DB5BF0}" presName="hierChild5" presStyleCnt="0"/>
      <dgm:spPr/>
    </dgm:pt>
    <dgm:pt modelId="{2233D16C-B8DF-9147-B8B7-2C3300F74A9F}" type="pres">
      <dgm:prSet presAssocID="{7BFEDE6C-9607-594B-AC8C-1507C7955511}" presName="hierChild3" presStyleCnt="0"/>
      <dgm:spPr/>
    </dgm:pt>
  </dgm:ptLst>
  <dgm:cxnLst>
    <dgm:cxn modelId="{E2684300-4B90-574E-A6C6-56A70F11C149}" type="presOf" srcId="{45F626AA-2EF2-4844-BA18-6E4CC6B8B6CC}" destId="{64A408A6-DA60-7C46-973D-E45976BC2A3D}" srcOrd="1" destOrd="0" presId="urn:microsoft.com/office/officeart/2009/3/layout/HorizontalOrganizationChart"/>
    <dgm:cxn modelId="{64FA3A01-846B-ED4C-A299-EFAC96C95FA3}" type="presOf" srcId="{F7045E3E-1E4A-E344-AE51-35BB60E89B46}" destId="{4DD68557-4F19-B645-A94F-C6891F01CC46}" srcOrd="1" destOrd="0" presId="urn:microsoft.com/office/officeart/2009/3/layout/HorizontalOrganizationChart"/>
    <dgm:cxn modelId="{46142D02-EA5A-AD45-9EFB-8983F1EE9889}" srcId="{F968B9E6-E6B5-AD47-B8CC-F62DB282329D}" destId="{F7045E3E-1E4A-E344-AE51-35BB60E89B46}" srcOrd="4" destOrd="0" parTransId="{E1F04318-3D6C-A24B-9299-0948A984F6E2}" sibTransId="{3EA7B8CB-7886-824C-ABB0-1B64F161978A}"/>
    <dgm:cxn modelId="{E41BBB02-38C9-4049-B5F6-979FE0EEC55A}" srcId="{C413FA9F-9239-9847-BEE7-823B38DB5BF0}" destId="{E6D93D8B-CE71-1B44-A963-36DA1BA22119}" srcOrd="0" destOrd="0" parTransId="{3E37A2D7-6D82-8E41-AFD8-DEF4867623AA}" sibTransId="{F6F70453-850C-5F40-A513-5D11CF2C4028}"/>
    <dgm:cxn modelId="{1F35D402-FB76-4A4B-AC34-79FEDC09E7CC}" type="presOf" srcId="{18BD139E-1690-2349-80A8-9C91ECA1FDFF}" destId="{B1056315-755A-C849-A29B-205BAFE70932}" srcOrd="0" destOrd="0" presId="urn:microsoft.com/office/officeart/2009/3/layout/HorizontalOrganizationChart"/>
    <dgm:cxn modelId="{A8049207-CD52-3F42-B625-437F89059F00}" srcId="{02E41167-084A-D042-9B42-6A55394A5101}" destId="{A29CBED9-BCB0-2748-9E8A-A7FB685319D9}" srcOrd="1" destOrd="0" parTransId="{F52C6A37-82AA-BC40-BD85-F0BF7EB87C0D}" sibTransId="{8CC4B2BB-CE6C-A446-A0A8-BEED660EC444}"/>
    <dgm:cxn modelId="{3B430208-D4C5-904F-94D1-F03A2CCE4A1F}" srcId="{C413FA9F-9239-9847-BEE7-823B38DB5BF0}" destId="{7B498A50-AACA-4C40-BB7B-EB7635AD50C5}" srcOrd="4" destOrd="0" parTransId="{595C7F26-0700-6D4F-97E3-FC6D5C81C77B}" sibTransId="{193F1BDA-408C-4948-91DD-1E027577EFCD}"/>
    <dgm:cxn modelId="{1BC80908-71A3-6647-B1EF-F2FF93F622B9}" type="presOf" srcId="{C413FA9F-9239-9847-BEE7-823B38DB5BF0}" destId="{CD991820-8A0E-7A43-8C83-D9BF8FBA2FDD}" srcOrd="0" destOrd="0" presId="urn:microsoft.com/office/officeart/2009/3/layout/HorizontalOrganizationChart"/>
    <dgm:cxn modelId="{1EC79808-6AB4-BF4E-AF6A-D71BB0FEAED6}" type="presOf" srcId="{A6C88925-5869-9F4A-9283-E6D3CF71FEF9}" destId="{A76BE7A1-74B1-D744-88D7-AD15EC0B96A8}" srcOrd="0" destOrd="0" presId="urn:microsoft.com/office/officeart/2009/3/layout/HorizontalOrganizationChart"/>
    <dgm:cxn modelId="{0868C40A-CBCC-0B43-A5A5-F8A51090F64F}" type="presOf" srcId="{02E41167-084A-D042-9B42-6A55394A5101}" destId="{52884DE3-A663-0B42-A60C-60006CBD23A0}" srcOrd="0" destOrd="0" presId="urn:microsoft.com/office/officeart/2009/3/layout/HorizontalOrganizationChart"/>
    <dgm:cxn modelId="{F26C360C-DF5B-A54E-80A9-B7407054A745}" type="presOf" srcId="{0219DD79-D5F4-8F4D-A8F2-637B89BE08A4}" destId="{4A128A98-EADD-F246-9948-C61CE48CEAF4}" srcOrd="1" destOrd="0" presId="urn:microsoft.com/office/officeart/2009/3/layout/HorizontalOrganizationChart"/>
    <dgm:cxn modelId="{8FA42B10-1A6F-A941-AF96-0A25A7226388}" srcId="{78A4B493-3BBE-2A49-84C9-42B34B27847A}" destId="{7BFEDE6C-9607-594B-AC8C-1507C7955511}" srcOrd="1" destOrd="0" parTransId="{18E9A9A1-CC11-494E-A530-A9DECAECF4FB}" sibTransId="{A1FE0278-EB30-674A-9E95-09BC8B7E66EB}"/>
    <dgm:cxn modelId="{06A29810-EEAF-5A46-9586-AAEA6D39CB92}" type="presOf" srcId="{595C7F26-0700-6D4F-97E3-FC6D5C81C77B}" destId="{1BD7E58C-96AF-1246-8AAF-C75974DCD696}" srcOrd="0" destOrd="0" presId="urn:microsoft.com/office/officeart/2009/3/layout/HorizontalOrganizationChart"/>
    <dgm:cxn modelId="{FA5EF014-703C-A341-83D7-7EFB9E9EDDD6}" type="presOf" srcId="{A2F02383-8D4C-3A4A-AD0E-C4C5864A9752}" destId="{C2CDF750-20E6-4947-B8D1-862D76CE095B}" srcOrd="0" destOrd="0" presId="urn:microsoft.com/office/officeart/2009/3/layout/HorizontalOrganizationChart"/>
    <dgm:cxn modelId="{9B285E15-CC9D-BE4B-8DA9-242DBA6A9965}" type="presOf" srcId="{4D678D51-CA99-2E4E-8A8C-B29A52973556}" destId="{25A44091-9AE3-7340-8037-7E14C950477F}" srcOrd="0" destOrd="0" presId="urn:microsoft.com/office/officeart/2009/3/layout/HorizontalOrganizationChart"/>
    <dgm:cxn modelId="{2A3CC515-2455-FA4F-A263-6CBD34608F73}" type="presOf" srcId="{426E4F03-782C-D64B-9A3A-C758D80E24FF}" destId="{E7B33133-8858-914A-90FF-DE3A571C81B8}" srcOrd="1" destOrd="0" presId="urn:microsoft.com/office/officeart/2009/3/layout/HorizontalOrganizationChart"/>
    <dgm:cxn modelId="{386ADC16-5C25-F343-AE14-8A14905DB545}" srcId="{45F626AA-2EF2-4844-BA18-6E4CC6B8B6CC}" destId="{F24DFC5C-3CD2-E148-BAC1-D306DDD3489B}" srcOrd="2" destOrd="0" parTransId="{F3D4C066-8284-084B-9FF3-CDAD2A89EF2D}" sibTransId="{67D2862C-951A-C849-A068-6ACB032D92C0}"/>
    <dgm:cxn modelId="{5FF00117-5EB9-1E40-B4EA-9A44C7EA6466}" type="presOf" srcId="{45F626AA-2EF2-4844-BA18-6E4CC6B8B6CC}" destId="{D3059015-9FF4-D947-83A3-335A01D67DC6}" srcOrd="0" destOrd="0" presId="urn:microsoft.com/office/officeart/2009/3/layout/HorizontalOrganizationChart"/>
    <dgm:cxn modelId="{52285D1B-88E6-8D41-BA4F-D42509F04F6C}" type="presOf" srcId="{E6D93D8B-CE71-1B44-A963-36DA1BA22119}" destId="{4188069A-FBFD-D842-905C-70A99B8D48C8}" srcOrd="1" destOrd="0" presId="urn:microsoft.com/office/officeart/2009/3/layout/HorizontalOrganizationChart"/>
    <dgm:cxn modelId="{B8C6771F-BC78-2C43-B595-413C7B2B3A18}" type="presOf" srcId="{797D844F-797B-5643-9A60-BCEFE6B43CBF}" destId="{448E8529-2D20-1649-858A-D3EB0AC733DB}" srcOrd="0" destOrd="0" presId="urn:microsoft.com/office/officeart/2009/3/layout/HorizontalOrganizationChart"/>
    <dgm:cxn modelId="{29648720-EA82-CB4F-B1D7-743276E572B1}" type="presOf" srcId="{AC3BCAE8-7BB2-9349-887D-BE101454965A}" destId="{C8679E9E-AA2C-7B43-88EF-C46EDB753E13}" srcOrd="0" destOrd="0" presId="urn:microsoft.com/office/officeart/2009/3/layout/HorizontalOrganizationChart"/>
    <dgm:cxn modelId="{0884BD23-7FAF-FA47-92B3-4E3984CF68C6}" srcId="{F968B9E6-E6B5-AD47-B8CC-F62DB282329D}" destId="{15273640-91B6-D442-88AD-F2300481E4B7}" srcOrd="2" destOrd="0" parTransId="{797D844F-797B-5643-9A60-BCEFE6B43CBF}" sibTransId="{3704F235-CF09-6643-A20B-402C574E797D}"/>
    <dgm:cxn modelId="{7913D025-3FA6-D446-BB5E-884B6532707B}" srcId="{D6281AC0-5AC1-6441-BE0B-B8D95349A413}" destId="{02E41167-084A-D042-9B42-6A55394A5101}" srcOrd="0" destOrd="0" parTransId="{AD381FD6-265A-FF4D-B461-B87E7D38A31D}" sibTransId="{00885B76-C43E-1C44-BCD5-E9FF94938A26}"/>
    <dgm:cxn modelId="{E6B88E27-EB37-1346-8E24-9A18674A6F24}" type="presOf" srcId="{040FC7E0-E2EF-6A41-A451-8B5112C8ECDB}" destId="{660B96C4-C39E-7840-8101-CA3332188D93}" srcOrd="0" destOrd="0" presId="urn:microsoft.com/office/officeart/2009/3/layout/HorizontalOrganizationChart"/>
    <dgm:cxn modelId="{FC88B329-5945-784B-B22A-06806FA4D44D}" type="presOf" srcId="{F24DFC5C-3CD2-E148-BAC1-D306DDD3489B}" destId="{43A95B9A-DA64-A24B-882C-501534AA8E15}" srcOrd="1" destOrd="0" presId="urn:microsoft.com/office/officeart/2009/3/layout/HorizontalOrganizationChart"/>
    <dgm:cxn modelId="{D6C7FA29-06D3-EC43-82F5-F8E86285ED4A}" type="presOf" srcId="{48161431-B114-BF47-AE31-0D403A9419B0}" destId="{E50875C5-7AD5-7042-B49C-E638BCCA5A34}" srcOrd="1" destOrd="0" presId="urn:microsoft.com/office/officeart/2009/3/layout/HorizontalOrganizationChart"/>
    <dgm:cxn modelId="{0D3BB931-76AC-E547-9C14-2401AEC52E99}" type="presOf" srcId="{E1F04318-3D6C-A24B-9299-0948A984F6E2}" destId="{053307E0-03B3-474B-905F-B789F766E5E1}" srcOrd="0" destOrd="0" presId="urn:microsoft.com/office/officeart/2009/3/layout/HorizontalOrganizationChart"/>
    <dgm:cxn modelId="{1FC17933-EED7-BF46-9BF7-57751E5D135D}" srcId="{C413FA9F-9239-9847-BEE7-823B38DB5BF0}" destId="{0219DD79-D5F4-8F4D-A8F2-637B89BE08A4}" srcOrd="2" destOrd="0" parTransId="{A234A45A-ED06-BD40-A725-F9BB542E7239}" sibTransId="{77BD1EEC-9804-DD46-BFAF-025659B60072}"/>
    <dgm:cxn modelId="{BE4C6A37-3BE1-844F-9DB1-7B3836F12196}" type="presOf" srcId="{0BEE248D-B454-9845-B2B1-72D45ED0D477}" destId="{C9A12E1D-EA1B-CE4B-BBAB-93DD2E8AB6EF}" srcOrd="0" destOrd="0" presId="urn:microsoft.com/office/officeart/2009/3/layout/HorizontalOrganizationChart"/>
    <dgm:cxn modelId="{7200A13A-7067-7546-8F30-CC34C0FDC3E4}" type="presOf" srcId="{C413FA9F-9239-9847-BEE7-823B38DB5BF0}" destId="{AC223132-872D-4146-8395-A5346F616917}" srcOrd="1" destOrd="0" presId="urn:microsoft.com/office/officeart/2009/3/layout/HorizontalOrganizationChart"/>
    <dgm:cxn modelId="{768EF93E-CDCA-5B49-98AB-CDE48E1D949E}" type="presOf" srcId="{35FE932A-B4E3-9148-AB09-4E7F4D0497DB}" destId="{3C1417B9-A54A-364C-8CFC-5B4FCB833134}" srcOrd="0" destOrd="0" presId="urn:microsoft.com/office/officeart/2009/3/layout/HorizontalOrganizationChart"/>
    <dgm:cxn modelId="{FA304340-B392-914C-AADD-B3D396FB0EAC}" type="presOf" srcId="{DE3A6BA3-9CD1-1E4E-8E3B-A1707C942582}" destId="{1B0B82BC-9A97-8C4E-BB5C-88EFB1586870}" srcOrd="0" destOrd="0" presId="urn:microsoft.com/office/officeart/2009/3/layout/HorizontalOrganizationChart"/>
    <dgm:cxn modelId="{2F03B541-D73A-CB46-91AD-13C5B3CFB718}" type="presOf" srcId="{A234A45A-ED06-BD40-A725-F9BB542E7239}" destId="{9D57B031-F133-2441-A735-2CC81D1FA66E}" srcOrd="0" destOrd="0" presId="urn:microsoft.com/office/officeart/2009/3/layout/HorizontalOrganizationChart"/>
    <dgm:cxn modelId="{1175AD42-5DA3-C74D-A43B-B2075ADFB9B1}" type="presOf" srcId="{A6C88925-5869-9F4A-9283-E6D3CF71FEF9}" destId="{DC3404C4-80DB-9F46-89D7-0E31DDBF6FA3}" srcOrd="1" destOrd="0" presId="urn:microsoft.com/office/officeart/2009/3/layout/HorizontalOrganizationChart"/>
    <dgm:cxn modelId="{0A91E743-8CE5-3849-96FB-66019F254EBC}" type="presOf" srcId="{F52C6A37-82AA-BC40-BD85-F0BF7EB87C0D}" destId="{D123E766-8A01-1D4F-805D-8029F78BF872}" srcOrd="0" destOrd="0" presId="urn:microsoft.com/office/officeart/2009/3/layout/HorizontalOrganizationChart"/>
    <dgm:cxn modelId="{78252044-BD86-944D-9DD0-D043E04A958F}" type="presOf" srcId="{7BFEDE6C-9607-594B-AC8C-1507C7955511}" destId="{ACFDFDB1-A573-9844-9779-79F8C74FE627}" srcOrd="1" destOrd="0" presId="urn:microsoft.com/office/officeart/2009/3/layout/HorizontalOrganizationChart"/>
    <dgm:cxn modelId="{73DD5647-CE2E-AD49-8F54-0F0B2BD6F5B9}" type="presOf" srcId="{A29CBED9-BCB0-2748-9E8A-A7FB685319D9}" destId="{26730E51-5B78-F645-9CA4-50677B915DF0}" srcOrd="1" destOrd="0" presId="urn:microsoft.com/office/officeart/2009/3/layout/HorizontalOrganizationChart"/>
    <dgm:cxn modelId="{A2155349-23E9-3344-B1A4-9C3714CC2F3C}" type="presOf" srcId="{2C578480-E8C3-8D47-8D94-48FFC005DF40}" destId="{A15F5DD1-5148-DA47-A8A5-C084EA6E8AF3}" srcOrd="0" destOrd="0" presId="urn:microsoft.com/office/officeart/2009/3/layout/HorizontalOrganizationChart"/>
    <dgm:cxn modelId="{038FC04E-33D7-1B44-8239-CFF2F2F0A1AD}" srcId="{45F626AA-2EF2-4844-BA18-6E4CC6B8B6CC}" destId="{F968B9E6-E6B5-AD47-B8CC-F62DB282329D}" srcOrd="0" destOrd="0" parTransId="{CD12CCE1-505A-B242-9C42-9859B42A8A2A}" sibTransId="{E311A24C-6FC0-734D-BDC9-5055ABF28EDC}"/>
    <dgm:cxn modelId="{B484334F-0459-414C-A0DC-5FAE90EB40BF}" srcId="{02E41167-084A-D042-9B42-6A55394A5101}" destId="{A6C88925-5869-9F4A-9283-E6D3CF71FEF9}" srcOrd="2" destOrd="0" parTransId="{0BEE248D-B454-9845-B2B1-72D45ED0D477}" sibTransId="{88A5E990-67D2-E649-A2BD-4AB8D779D67E}"/>
    <dgm:cxn modelId="{DD2E1253-0516-6048-B4D6-259474024A27}" srcId="{7BFEDE6C-9607-594B-AC8C-1507C7955511}" destId="{C413FA9F-9239-9847-BEE7-823B38DB5BF0}" srcOrd="0" destOrd="0" parTransId="{E9249ABB-830D-D94B-8EE8-FAE30579D6C1}" sibTransId="{B8184BEC-A3D3-E64F-971E-5763000A5EE2}"/>
    <dgm:cxn modelId="{413F4056-DB74-7B40-B3C0-4D1FE888BA83}" type="presOf" srcId="{48161431-B114-BF47-AE31-0D403A9419B0}" destId="{4C71BC70-D849-1048-969E-237948971660}" srcOrd="0" destOrd="0" presId="urn:microsoft.com/office/officeart/2009/3/layout/HorizontalOrganizationChart"/>
    <dgm:cxn modelId="{86C8D85B-79DE-8448-B3D6-D088CC86346B}" srcId="{C413FA9F-9239-9847-BEE7-823B38DB5BF0}" destId="{1444E1BC-FD2A-E14E-AF76-5775DA2FA044}" srcOrd="1" destOrd="0" parTransId="{DE3A6BA3-9CD1-1E4E-8E3B-A1707C942582}" sibTransId="{D4681601-10A2-B442-9E3C-A32268E1BDBC}"/>
    <dgm:cxn modelId="{C498E95B-D1AE-4642-96AC-F86E74925A46}" type="presOf" srcId="{3E37A2D7-6D82-8E41-AFD8-DEF4867623AA}" destId="{4F0BC09C-126F-DD4F-B53E-5ADBC944E896}" srcOrd="0" destOrd="0" presId="urn:microsoft.com/office/officeart/2009/3/layout/HorizontalOrganizationChart"/>
    <dgm:cxn modelId="{BBFD395E-8732-774B-9014-25AFD0B74132}" type="presOf" srcId="{0219DD79-D5F4-8F4D-A8F2-637B89BE08A4}" destId="{8832A2AB-426E-1C43-8D78-49A9D288F4B3}" srcOrd="0" destOrd="0" presId="urn:microsoft.com/office/officeart/2009/3/layout/HorizontalOrganizationChart"/>
    <dgm:cxn modelId="{ED9D7F63-3FD1-744C-BC9D-678ECF683B49}" type="presOf" srcId="{76AAC5A8-399A-0449-B69C-F75FD4F59D5A}" destId="{4D3A2CBF-12B9-944D-90EB-00F8FBC6D72B}" srcOrd="0" destOrd="0" presId="urn:microsoft.com/office/officeart/2009/3/layout/HorizontalOrganizationChart"/>
    <dgm:cxn modelId="{A5DFB365-7E01-A745-BF7C-8FF265A662A1}" type="presOf" srcId="{15273640-91B6-D442-88AD-F2300481E4B7}" destId="{3A7A6ADC-4C1A-7D4E-AEBD-0BB3F789A3A6}" srcOrd="0" destOrd="0" presId="urn:microsoft.com/office/officeart/2009/3/layout/HorizontalOrganizationChart"/>
    <dgm:cxn modelId="{93FABA65-BABD-1A44-804D-3D8514EE84FD}" type="presOf" srcId="{D6281AC0-5AC1-6441-BE0B-B8D95349A413}" destId="{FEC69C4A-0059-FB46-B832-4FA2AA841385}" srcOrd="1" destOrd="0" presId="urn:microsoft.com/office/officeart/2009/3/layout/HorizontalOrganizationChart"/>
    <dgm:cxn modelId="{B34B2F6A-208B-D24E-9A63-AC127ED5E035}" type="presOf" srcId="{4D678D51-CA99-2E4E-8A8C-B29A52973556}" destId="{BE68FB4A-A7DB-4A48-A779-023E1E7CACDB}" srcOrd="1" destOrd="0" presId="urn:microsoft.com/office/officeart/2009/3/layout/HorizontalOrganizationChart"/>
    <dgm:cxn modelId="{1C78126B-389D-914E-8E7D-9968744E0ACA}" srcId="{F968B9E6-E6B5-AD47-B8CC-F62DB282329D}" destId="{18BD139E-1690-2349-80A8-9C91ECA1FDFF}" srcOrd="0" destOrd="0" parTransId="{F41FC826-5D1A-A84D-BB3A-92058E7105A9}" sibTransId="{C974980A-E8D2-FF47-BB1E-8C111E5A1B7B}"/>
    <dgm:cxn modelId="{91B3B57A-0E68-4C45-9F5A-B5A29CEB903B}" type="presOf" srcId="{7B498A50-AACA-4C40-BB7B-EB7635AD50C5}" destId="{0D23120D-8BA2-3547-AC27-79FAFE7639D3}" srcOrd="1" destOrd="0" presId="urn:microsoft.com/office/officeart/2009/3/layout/HorizontalOrganizationChart"/>
    <dgm:cxn modelId="{54219A7F-47B8-C74A-9127-A4BA3BDBE0A6}" type="presOf" srcId="{78A4B493-3BBE-2A49-84C9-42B34B27847A}" destId="{8FB35003-F0AB-E140-B631-77314DDA3585}" srcOrd="0" destOrd="0" presId="urn:microsoft.com/office/officeart/2009/3/layout/HorizontalOrganizationChart"/>
    <dgm:cxn modelId="{59DF3492-324D-AB4F-A623-8D924B79EE26}" type="presOf" srcId="{AD381FD6-265A-FF4D-B461-B87E7D38A31D}" destId="{3BC7DC9D-E80C-6F4B-B897-CCEA99BCC485}" srcOrd="0" destOrd="0" presId="urn:microsoft.com/office/officeart/2009/3/layout/HorizontalOrganizationChart"/>
    <dgm:cxn modelId="{9652E694-3618-2442-B3A0-6B46AFCF40FB}" srcId="{E6D93D8B-CE71-1B44-A963-36DA1BA22119}" destId="{45F626AA-2EF2-4844-BA18-6E4CC6B8B6CC}" srcOrd="0" destOrd="0" parTransId="{76AAC5A8-399A-0449-B69C-F75FD4F59D5A}" sibTransId="{10723AD0-77C3-6D44-AF87-ADD7204F1FE4}"/>
    <dgm:cxn modelId="{4C1CF99B-EA26-CB4B-8845-D825A17C8126}" srcId="{4D678D51-CA99-2E4E-8A8C-B29A52973556}" destId="{D6281AC0-5AC1-6441-BE0B-B8D95349A413}" srcOrd="0" destOrd="0" parTransId="{1068AB67-9F0A-C348-81FB-00F0F0086519}" sibTransId="{0DBE7683-DFA8-7343-A694-F0DE222DDC41}"/>
    <dgm:cxn modelId="{E50FF09E-20EF-774E-B53F-36D7045F8433}" type="presOf" srcId="{2C578480-E8C3-8D47-8D94-48FFC005DF40}" destId="{1EAFA9E4-6A7C-FE44-91F4-EB7F06430BAC}" srcOrd="1" destOrd="0" presId="urn:microsoft.com/office/officeart/2009/3/layout/HorizontalOrganizationChart"/>
    <dgm:cxn modelId="{4B1C49A3-E702-8C4F-BD68-24E755A80FF2}" type="presOf" srcId="{E9249ABB-830D-D94B-8EE8-FAE30579D6C1}" destId="{C2ACFCEB-73B0-4B49-9BCA-522645F9BBA7}" srcOrd="0" destOrd="0" presId="urn:microsoft.com/office/officeart/2009/3/layout/HorizontalOrganizationChart"/>
    <dgm:cxn modelId="{522851A6-F5E1-6149-869B-DBF9E714595F}" type="presOf" srcId="{A29CBED9-BCB0-2748-9E8A-A7FB685319D9}" destId="{67DEF8B8-C908-5947-9E34-8584E9994B10}" srcOrd="0" destOrd="0" presId="urn:microsoft.com/office/officeart/2009/3/layout/HorizontalOrganizationChart"/>
    <dgm:cxn modelId="{0EC0D6A7-27F4-DD49-9E4D-231C089CA1DD}" type="presOf" srcId="{7BFEDE6C-9607-594B-AC8C-1507C7955511}" destId="{D3ED95C0-3622-7347-A24D-22E6A057DCAF}" srcOrd="0" destOrd="0" presId="urn:microsoft.com/office/officeart/2009/3/layout/HorizontalOrganizationChart"/>
    <dgm:cxn modelId="{2DC696A9-62CC-5545-BCC8-7DA26021CDF8}" type="presOf" srcId="{FB7557C6-19EE-7444-AB90-FC4E1D7077C7}" destId="{57DF42BD-F823-4F43-87C5-0823FAC7F65C}" srcOrd="0" destOrd="0" presId="urn:microsoft.com/office/officeart/2009/3/layout/HorizontalOrganizationChart"/>
    <dgm:cxn modelId="{EF1010AB-F2E5-9744-A0C9-9030F04C86F4}" type="presOf" srcId="{719A7A92-97D0-284C-9AE9-AF0E47293C47}" destId="{646C1CE4-4D68-9041-BF94-8602D29D0B32}" srcOrd="1" destOrd="0" presId="urn:microsoft.com/office/officeart/2009/3/layout/HorizontalOrganizationChart"/>
    <dgm:cxn modelId="{7D7E18AD-1CEB-8942-BD58-9AC482ACE7B1}" type="presOf" srcId="{719A7A92-97D0-284C-9AE9-AF0E47293C47}" destId="{CF4BEEE7-CAD0-4B4F-8AED-BD978FAA2E3D}" srcOrd="0" destOrd="0" presId="urn:microsoft.com/office/officeart/2009/3/layout/HorizontalOrganizationChart"/>
    <dgm:cxn modelId="{B21719AE-0383-1D47-AE9C-CCDB68B3B051}" type="presOf" srcId="{1444E1BC-FD2A-E14E-AF76-5775DA2FA044}" destId="{AC523E20-B507-C842-940A-C5A8C6DC5929}" srcOrd="1" destOrd="0" presId="urn:microsoft.com/office/officeart/2009/3/layout/HorizontalOrganizationChart"/>
    <dgm:cxn modelId="{1F5EC0AF-9090-6145-B5C7-70C1D4DFF1DD}" type="presOf" srcId="{4623FD68-D025-0849-BB01-A9BFDECBDFF1}" destId="{439A70E9-60F1-6D44-97A8-50A0E8354274}" srcOrd="0" destOrd="0" presId="urn:microsoft.com/office/officeart/2009/3/layout/HorizontalOrganizationChart"/>
    <dgm:cxn modelId="{AA3498B0-19AC-0844-884B-5FD3B86451D5}" type="presOf" srcId="{15273640-91B6-D442-88AD-F2300481E4B7}" destId="{3247217A-25DC-1F4E-8DB9-DDBEA2ECEFBA}" srcOrd="1" destOrd="0" presId="urn:microsoft.com/office/officeart/2009/3/layout/HorizontalOrganizationChart"/>
    <dgm:cxn modelId="{6048ABB0-2C7B-744A-BF85-70022FDDDF30}" type="presOf" srcId="{F24DFC5C-3CD2-E148-BAC1-D306DDD3489B}" destId="{3BF2AE6A-68F0-FF4A-8066-FE9C5E28CDE7}" srcOrd="0" destOrd="0" presId="urn:microsoft.com/office/officeart/2009/3/layout/HorizontalOrganizationChart"/>
    <dgm:cxn modelId="{CA1D57B2-836D-6D44-9990-E7B48A12E8FF}" srcId="{02E41167-084A-D042-9B42-6A55394A5101}" destId="{2C578480-E8C3-8D47-8D94-48FFC005DF40}" srcOrd="0" destOrd="0" parTransId="{A2F02383-8D4C-3A4A-AD0E-C4C5864A9752}" sibTransId="{3FAA402F-C620-2543-B29D-6D1F4D482907}"/>
    <dgm:cxn modelId="{C1CD01B7-FC40-534A-B0F1-AA1483E1D5B8}" srcId="{F968B9E6-E6B5-AD47-B8CC-F62DB282329D}" destId="{426E4F03-782C-D64B-9A3A-C758D80E24FF}" srcOrd="1" destOrd="0" parTransId="{4623FD68-D025-0849-BB01-A9BFDECBDFF1}" sibTransId="{8993F8C6-E899-BE4F-98A5-AF2DDEF763EB}"/>
    <dgm:cxn modelId="{4B69FFB7-28B9-E24C-BD8C-8E8489C81906}" type="presOf" srcId="{D6281AC0-5AC1-6441-BE0B-B8D95349A413}" destId="{89F18F4F-9440-CF4E-B266-1F23C6967F7E}" srcOrd="0" destOrd="0" presId="urn:microsoft.com/office/officeart/2009/3/layout/HorizontalOrganizationChart"/>
    <dgm:cxn modelId="{85CE26BA-5686-944C-A90F-C0D44CE121C5}" type="presOf" srcId="{18BD139E-1690-2349-80A8-9C91ECA1FDFF}" destId="{F592DF39-4010-4F48-8DFB-4E59A5406AA4}" srcOrd="1" destOrd="0" presId="urn:microsoft.com/office/officeart/2009/3/layout/HorizontalOrganizationChart"/>
    <dgm:cxn modelId="{A0DCA2BA-5033-B54D-BC27-668699671735}" type="presOf" srcId="{35FE932A-B4E3-9148-AB09-4E7F4D0497DB}" destId="{A231989D-3901-2445-A645-FAE103A97604}" srcOrd="1" destOrd="0" presId="urn:microsoft.com/office/officeart/2009/3/layout/HorizontalOrganizationChart"/>
    <dgm:cxn modelId="{198BD9BA-EAAF-8846-A7D4-8D6B04767B38}" type="presOf" srcId="{CD12CCE1-505A-B242-9C42-9859B42A8A2A}" destId="{34C1B4B3-A2CC-0546-A72D-EA847439ABA8}" srcOrd="0" destOrd="0" presId="urn:microsoft.com/office/officeart/2009/3/layout/HorizontalOrganizationChart"/>
    <dgm:cxn modelId="{F57BF7BE-BBE7-0E49-BF2F-A06977B3FF67}" type="presOf" srcId="{426E4F03-782C-D64B-9A3A-C758D80E24FF}" destId="{B758C972-8BFA-3B47-9641-3E5165D04A55}" srcOrd="0" destOrd="0" presId="urn:microsoft.com/office/officeart/2009/3/layout/HorizontalOrganizationChart"/>
    <dgm:cxn modelId="{3F4D7CC4-CDAE-9F4A-B20C-994A2BC6E937}" type="presOf" srcId="{02E41167-084A-D042-9B42-6A55394A5101}" destId="{81C2638C-692A-4845-911A-B1E0A953D24F}" srcOrd="1" destOrd="0" presId="urn:microsoft.com/office/officeart/2009/3/layout/HorizontalOrganizationChart"/>
    <dgm:cxn modelId="{AF0C7FD0-E3FE-1344-AC0F-01506C8064EA}" type="presOf" srcId="{7B498A50-AACA-4C40-BB7B-EB7635AD50C5}" destId="{C6BEFAEE-8FDD-6244-B1DD-83FEE5F13529}" srcOrd="0" destOrd="0" presId="urn:microsoft.com/office/officeart/2009/3/layout/HorizontalOrganizationChart"/>
    <dgm:cxn modelId="{1D5779D6-34EC-6842-A8D9-9161073AFC27}" srcId="{C413FA9F-9239-9847-BEE7-823B38DB5BF0}" destId="{4D678D51-CA99-2E4E-8A8C-B29A52973556}" srcOrd="3" destOrd="0" parTransId="{040FC7E0-E2EF-6A41-A451-8B5112C8ECDB}" sibTransId="{3DEFF42C-3F8F-BF43-8C1C-67FA5123CDE5}"/>
    <dgm:cxn modelId="{2FDA82D7-A314-B84B-B796-D1225C4B1460}" type="presOf" srcId="{F7045E3E-1E4A-E344-AE51-35BB60E89B46}" destId="{CDC4B637-6E7E-4B4B-A0C6-8DD5F11D7C66}" srcOrd="0" destOrd="0" presId="urn:microsoft.com/office/officeart/2009/3/layout/HorizontalOrganizationChart"/>
    <dgm:cxn modelId="{E02439DF-77D5-CF40-95D2-C23E4E52DBE4}" type="presOf" srcId="{E6D93D8B-CE71-1B44-A963-36DA1BA22119}" destId="{3EF8C4C4-9A5D-7648-ADB2-D5CBABD13EF3}" srcOrd="0" destOrd="0" presId="urn:microsoft.com/office/officeart/2009/3/layout/HorizontalOrganizationChart"/>
    <dgm:cxn modelId="{A754FFE1-0D6E-0D46-86D0-E97C7C82FC65}" type="presOf" srcId="{F968B9E6-E6B5-AD47-B8CC-F62DB282329D}" destId="{7DC9B714-74B7-1647-B5B0-5A76EF0AB3A9}" srcOrd="0" destOrd="0" presId="urn:microsoft.com/office/officeart/2009/3/layout/HorizontalOrganizationChart"/>
    <dgm:cxn modelId="{B551C8E3-7C6E-A145-B843-59F7DCC165E8}" type="presOf" srcId="{F41FC826-5D1A-A84D-BB3A-92058E7105A9}" destId="{DC5CD5F5-D379-2F45-85AC-DDEB73931F81}" srcOrd="0" destOrd="0" presId="urn:microsoft.com/office/officeart/2009/3/layout/HorizontalOrganizationChart"/>
    <dgm:cxn modelId="{50A89AE5-4C69-A443-B952-FF09D2F5966B}" type="presOf" srcId="{F968B9E6-E6B5-AD47-B8CC-F62DB282329D}" destId="{A458E8D9-D17F-E940-9023-D4F5BC0BB771}" srcOrd="1" destOrd="0" presId="urn:microsoft.com/office/officeart/2009/3/layout/HorizontalOrganizationChart"/>
    <dgm:cxn modelId="{4018EBE6-1617-3846-81CD-04BC01C77910}" type="presOf" srcId="{F3D4C066-8284-084B-9FF3-CDAD2A89EF2D}" destId="{57ACF9DC-8539-1E4B-83FE-FC985D7737EA}" srcOrd="0" destOrd="0" presId="urn:microsoft.com/office/officeart/2009/3/layout/HorizontalOrganizationChart"/>
    <dgm:cxn modelId="{C5D297EB-7DB8-994E-9E85-FC99C88A6795}" type="presOf" srcId="{1068AB67-9F0A-C348-81FB-00F0F0086519}" destId="{0193F946-8399-DA44-A32E-43D1481A6EC1}" srcOrd="0" destOrd="0" presId="urn:microsoft.com/office/officeart/2009/3/layout/HorizontalOrganizationChart"/>
    <dgm:cxn modelId="{7A9BC0EC-717C-E14A-86DA-C0D8A015092A}" srcId="{78A4B493-3BBE-2A49-84C9-42B34B27847A}" destId="{35FE932A-B4E3-9148-AB09-4E7F4D0497DB}" srcOrd="0" destOrd="0" parTransId="{3854AF2F-026D-134C-AF9D-BD485085F2E0}" sibTransId="{A14EF4AA-588E-274D-9657-07D6E38D94D8}"/>
    <dgm:cxn modelId="{CBB4AFED-EDA8-DB41-A91E-38FBED8B4830}" srcId="{F968B9E6-E6B5-AD47-B8CC-F62DB282329D}" destId="{719A7A92-97D0-284C-9AE9-AF0E47293C47}" srcOrd="3" destOrd="0" parTransId="{AC3BCAE8-7BB2-9349-887D-BE101454965A}" sibTransId="{95F39517-2A4B-B74F-A95F-18039DDA584F}"/>
    <dgm:cxn modelId="{1A9660F3-0DF7-2E41-8C7F-BF42D706D7A5}" type="presOf" srcId="{1444E1BC-FD2A-E14E-AF76-5775DA2FA044}" destId="{63F5244A-9A6B-C347-A17A-19DA89FBFEB2}" srcOrd="0" destOrd="0" presId="urn:microsoft.com/office/officeart/2009/3/layout/HorizontalOrganizationChart"/>
    <dgm:cxn modelId="{4AD218F8-B016-3F40-A54C-11A9ED57B305}" srcId="{45F626AA-2EF2-4844-BA18-6E4CC6B8B6CC}" destId="{48161431-B114-BF47-AE31-0D403A9419B0}" srcOrd="1" destOrd="0" parTransId="{FB7557C6-19EE-7444-AB90-FC4E1D7077C7}" sibTransId="{9FF83EDE-1DFA-6F47-B68E-9F40FC905777}"/>
    <dgm:cxn modelId="{174253E8-9427-1B4D-BA48-C5C97B934B67}" type="presParOf" srcId="{8FB35003-F0AB-E140-B631-77314DDA3585}" destId="{E60C6630-47B6-B348-8D66-1500E976AF76}" srcOrd="0" destOrd="0" presId="urn:microsoft.com/office/officeart/2009/3/layout/HorizontalOrganizationChart"/>
    <dgm:cxn modelId="{51E40328-3A35-D24A-8269-AF65A754E66C}" type="presParOf" srcId="{E60C6630-47B6-B348-8D66-1500E976AF76}" destId="{52B5DA55-03AF-684A-89F2-10B603371855}" srcOrd="0" destOrd="0" presId="urn:microsoft.com/office/officeart/2009/3/layout/HorizontalOrganizationChart"/>
    <dgm:cxn modelId="{EC93296D-4C84-8F49-8B05-88CDA8218FD5}" type="presParOf" srcId="{52B5DA55-03AF-684A-89F2-10B603371855}" destId="{3C1417B9-A54A-364C-8CFC-5B4FCB833134}" srcOrd="0" destOrd="0" presId="urn:microsoft.com/office/officeart/2009/3/layout/HorizontalOrganizationChart"/>
    <dgm:cxn modelId="{D4EAA7BB-5951-ED48-A733-CF0F5A65C788}" type="presParOf" srcId="{52B5DA55-03AF-684A-89F2-10B603371855}" destId="{A231989D-3901-2445-A645-FAE103A97604}" srcOrd="1" destOrd="0" presId="urn:microsoft.com/office/officeart/2009/3/layout/HorizontalOrganizationChart"/>
    <dgm:cxn modelId="{FB90A649-839E-D342-A303-5338CCD4DFD5}" type="presParOf" srcId="{E60C6630-47B6-B348-8D66-1500E976AF76}" destId="{5A801D06-7A19-A843-AA7D-8A3F7D8FD916}" srcOrd="1" destOrd="0" presId="urn:microsoft.com/office/officeart/2009/3/layout/HorizontalOrganizationChart"/>
    <dgm:cxn modelId="{D77949FD-A2D6-4740-90E6-ECB65641F33E}" type="presParOf" srcId="{E60C6630-47B6-B348-8D66-1500E976AF76}" destId="{FD77C3AC-F61E-C14D-BFA8-BB6FC3A5FC3A}" srcOrd="2" destOrd="0" presId="urn:microsoft.com/office/officeart/2009/3/layout/HorizontalOrganizationChart"/>
    <dgm:cxn modelId="{052789EC-94F2-E841-AF41-6EF199C7E59E}" type="presParOf" srcId="{8FB35003-F0AB-E140-B631-77314DDA3585}" destId="{FD58E781-1567-0446-AA0B-CB619F0D9350}" srcOrd="1" destOrd="0" presId="urn:microsoft.com/office/officeart/2009/3/layout/HorizontalOrganizationChart"/>
    <dgm:cxn modelId="{C794080D-163A-3E46-B351-1FE8919C9CE3}" type="presParOf" srcId="{FD58E781-1567-0446-AA0B-CB619F0D9350}" destId="{B08DD9F7-6696-7B4E-ABFF-10D7F303F1EE}" srcOrd="0" destOrd="0" presId="urn:microsoft.com/office/officeart/2009/3/layout/HorizontalOrganizationChart"/>
    <dgm:cxn modelId="{37BE8443-85B3-B44C-A900-510596FEEB80}" type="presParOf" srcId="{B08DD9F7-6696-7B4E-ABFF-10D7F303F1EE}" destId="{D3ED95C0-3622-7347-A24D-22E6A057DCAF}" srcOrd="0" destOrd="0" presId="urn:microsoft.com/office/officeart/2009/3/layout/HorizontalOrganizationChart"/>
    <dgm:cxn modelId="{8653221D-DCAB-A246-9A3B-5F2716F118FF}" type="presParOf" srcId="{B08DD9F7-6696-7B4E-ABFF-10D7F303F1EE}" destId="{ACFDFDB1-A573-9844-9779-79F8C74FE627}" srcOrd="1" destOrd="0" presId="urn:microsoft.com/office/officeart/2009/3/layout/HorizontalOrganizationChart"/>
    <dgm:cxn modelId="{51A03EBD-30F8-3C49-9A5F-357BAF13FD7D}" type="presParOf" srcId="{FD58E781-1567-0446-AA0B-CB619F0D9350}" destId="{9010999A-3261-7345-A1E7-EEFE607E767F}" srcOrd="1" destOrd="0" presId="urn:microsoft.com/office/officeart/2009/3/layout/HorizontalOrganizationChart"/>
    <dgm:cxn modelId="{3000CDDD-B850-5A42-B5C3-48BC687327E5}" type="presParOf" srcId="{9010999A-3261-7345-A1E7-EEFE607E767F}" destId="{C2ACFCEB-73B0-4B49-9BCA-522645F9BBA7}" srcOrd="0" destOrd="0" presId="urn:microsoft.com/office/officeart/2009/3/layout/HorizontalOrganizationChart"/>
    <dgm:cxn modelId="{02B3A87D-C82C-AE4F-9FC9-778AF3060F1B}" type="presParOf" srcId="{9010999A-3261-7345-A1E7-EEFE607E767F}" destId="{6F4938F1-015F-3443-8453-9897BB735428}" srcOrd="1" destOrd="0" presId="urn:microsoft.com/office/officeart/2009/3/layout/HorizontalOrganizationChart"/>
    <dgm:cxn modelId="{FE546B9E-9963-0C41-90D6-9D9452FDAD0B}" type="presParOf" srcId="{6F4938F1-015F-3443-8453-9897BB735428}" destId="{9E859460-DD19-2246-96E8-97294C277B07}" srcOrd="0" destOrd="0" presId="urn:microsoft.com/office/officeart/2009/3/layout/HorizontalOrganizationChart"/>
    <dgm:cxn modelId="{67E00076-DBE1-4048-9FE2-9A5FCED81224}" type="presParOf" srcId="{9E859460-DD19-2246-96E8-97294C277B07}" destId="{CD991820-8A0E-7A43-8C83-D9BF8FBA2FDD}" srcOrd="0" destOrd="0" presId="urn:microsoft.com/office/officeart/2009/3/layout/HorizontalOrganizationChart"/>
    <dgm:cxn modelId="{7AB4100D-2DFB-2843-A5A2-8C078C921FB9}" type="presParOf" srcId="{9E859460-DD19-2246-96E8-97294C277B07}" destId="{AC223132-872D-4146-8395-A5346F616917}" srcOrd="1" destOrd="0" presId="urn:microsoft.com/office/officeart/2009/3/layout/HorizontalOrganizationChart"/>
    <dgm:cxn modelId="{B05ECB84-285B-AB46-B8DC-C8CC3FE00661}" type="presParOf" srcId="{6F4938F1-015F-3443-8453-9897BB735428}" destId="{D60897A9-F369-8144-ABD2-3B0F07639A6D}" srcOrd="1" destOrd="0" presId="urn:microsoft.com/office/officeart/2009/3/layout/HorizontalOrganizationChart"/>
    <dgm:cxn modelId="{2D58BD99-E475-2C4F-87B4-F5AF723FFA8C}" type="presParOf" srcId="{D60897A9-F369-8144-ABD2-3B0F07639A6D}" destId="{4F0BC09C-126F-DD4F-B53E-5ADBC944E896}" srcOrd="0" destOrd="0" presId="urn:microsoft.com/office/officeart/2009/3/layout/HorizontalOrganizationChart"/>
    <dgm:cxn modelId="{5DD702CC-8555-694D-B958-E385B7A148CC}" type="presParOf" srcId="{D60897A9-F369-8144-ABD2-3B0F07639A6D}" destId="{4A2016E3-9993-D748-AC19-7DF5AD296C1D}" srcOrd="1" destOrd="0" presId="urn:microsoft.com/office/officeart/2009/3/layout/HorizontalOrganizationChart"/>
    <dgm:cxn modelId="{244B9B74-45B4-1B41-9F1C-CE438C170A49}" type="presParOf" srcId="{4A2016E3-9993-D748-AC19-7DF5AD296C1D}" destId="{4BDC8A3A-293A-5C44-B41B-6D3CA2F8FBA3}" srcOrd="0" destOrd="0" presId="urn:microsoft.com/office/officeart/2009/3/layout/HorizontalOrganizationChart"/>
    <dgm:cxn modelId="{83CF11C9-25DD-8443-9ABB-2AFB31F6F500}" type="presParOf" srcId="{4BDC8A3A-293A-5C44-B41B-6D3CA2F8FBA3}" destId="{3EF8C4C4-9A5D-7648-ADB2-D5CBABD13EF3}" srcOrd="0" destOrd="0" presId="urn:microsoft.com/office/officeart/2009/3/layout/HorizontalOrganizationChart"/>
    <dgm:cxn modelId="{708043F1-C783-F343-B4E6-0411A926AC69}" type="presParOf" srcId="{4BDC8A3A-293A-5C44-B41B-6D3CA2F8FBA3}" destId="{4188069A-FBFD-D842-905C-70A99B8D48C8}" srcOrd="1" destOrd="0" presId="urn:microsoft.com/office/officeart/2009/3/layout/HorizontalOrganizationChart"/>
    <dgm:cxn modelId="{37207BDE-D214-C743-88C9-D6FC33BE88E6}" type="presParOf" srcId="{4A2016E3-9993-D748-AC19-7DF5AD296C1D}" destId="{3451B407-F150-104F-912C-1E9C3C6D1462}" srcOrd="1" destOrd="0" presId="urn:microsoft.com/office/officeart/2009/3/layout/HorizontalOrganizationChart"/>
    <dgm:cxn modelId="{8756AC59-C572-554D-A38C-DB162DD1F953}" type="presParOf" srcId="{3451B407-F150-104F-912C-1E9C3C6D1462}" destId="{4D3A2CBF-12B9-944D-90EB-00F8FBC6D72B}" srcOrd="0" destOrd="0" presId="urn:microsoft.com/office/officeart/2009/3/layout/HorizontalOrganizationChart"/>
    <dgm:cxn modelId="{F5223880-C487-3642-B68D-8E75985BB660}" type="presParOf" srcId="{3451B407-F150-104F-912C-1E9C3C6D1462}" destId="{B079CDB0-D24A-F940-914E-5E4A33857A8A}" srcOrd="1" destOrd="0" presId="urn:microsoft.com/office/officeart/2009/3/layout/HorizontalOrganizationChart"/>
    <dgm:cxn modelId="{055C0F98-6100-C74E-BB28-EF4139D080D4}" type="presParOf" srcId="{B079CDB0-D24A-F940-914E-5E4A33857A8A}" destId="{7348DCCB-76C1-834D-A27A-699F976B4C84}" srcOrd="0" destOrd="0" presId="urn:microsoft.com/office/officeart/2009/3/layout/HorizontalOrganizationChart"/>
    <dgm:cxn modelId="{6FAE821E-BB03-B547-9ECD-32C3141BE8BA}" type="presParOf" srcId="{7348DCCB-76C1-834D-A27A-699F976B4C84}" destId="{D3059015-9FF4-D947-83A3-335A01D67DC6}" srcOrd="0" destOrd="0" presId="urn:microsoft.com/office/officeart/2009/3/layout/HorizontalOrganizationChart"/>
    <dgm:cxn modelId="{917572C3-99CD-3542-B8E6-B23B78FF7D4E}" type="presParOf" srcId="{7348DCCB-76C1-834D-A27A-699F976B4C84}" destId="{64A408A6-DA60-7C46-973D-E45976BC2A3D}" srcOrd="1" destOrd="0" presId="urn:microsoft.com/office/officeart/2009/3/layout/HorizontalOrganizationChart"/>
    <dgm:cxn modelId="{C0E83DFB-2ABF-8745-A173-244BB4697A70}" type="presParOf" srcId="{B079CDB0-D24A-F940-914E-5E4A33857A8A}" destId="{8E4E9645-FED9-F04B-A833-0F565091F7FC}" srcOrd="1" destOrd="0" presId="urn:microsoft.com/office/officeart/2009/3/layout/HorizontalOrganizationChart"/>
    <dgm:cxn modelId="{B423CADD-EAED-4144-922E-AD48FDAE76B6}" type="presParOf" srcId="{8E4E9645-FED9-F04B-A833-0F565091F7FC}" destId="{34C1B4B3-A2CC-0546-A72D-EA847439ABA8}" srcOrd="0" destOrd="0" presId="urn:microsoft.com/office/officeart/2009/3/layout/HorizontalOrganizationChart"/>
    <dgm:cxn modelId="{1861BE86-1043-6A40-9849-90BD9BB19DC6}" type="presParOf" srcId="{8E4E9645-FED9-F04B-A833-0F565091F7FC}" destId="{6D7A7F3C-2192-F14F-9F53-04AA9A58D6F7}" srcOrd="1" destOrd="0" presId="urn:microsoft.com/office/officeart/2009/3/layout/HorizontalOrganizationChart"/>
    <dgm:cxn modelId="{FA88D89C-E86A-9548-82C2-BB37DE321CC0}" type="presParOf" srcId="{6D7A7F3C-2192-F14F-9F53-04AA9A58D6F7}" destId="{3C17EE9F-5ED0-0F4C-99C6-DF26C8A6B2C1}" srcOrd="0" destOrd="0" presId="urn:microsoft.com/office/officeart/2009/3/layout/HorizontalOrganizationChart"/>
    <dgm:cxn modelId="{9AAD05BF-EF41-BA4C-9E19-5412D43BF26D}" type="presParOf" srcId="{3C17EE9F-5ED0-0F4C-99C6-DF26C8A6B2C1}" destId="{7DC9B714-74B7-1647-B5B0-5A76EF0AB3A9}" srcOrd="0" destOrd="0" presId="urn:microsoft.com/office/officeart/2009/3/layout/HorizontalOrganizationChart"/>
    <dgm:cxn modelId="{AA1082AA-7278-BD44-8DB5-0D82883ED983}" type="presParOf" srcId="{3C17EE9F-5ED0-0F4C-99C6-DF26C8A6B2C1}" destId="{A458E8D9-D17F-E940-9023-D4F5BC0BB771}" srcOrd="1" destOrd="0" presId="urn:microsoft.com/office/officeart/2009/3/layout/HorizontalOrganizationChart"/>
    <dgm:cxn modelId="{B3AC4529-C8BC-7E40-B7B3-1C094DCC34A4}" type="presParOf" srcId="{6D7A7F3C-2192-F14F-9F53-04AA9A58D6F7}" destId="{C554ED23-56FD-F449-BF12-3725E9787424}" srcOrd="1" destOrd="0" presId="urn:microsoft.com/office/officeart/2009/3/layout/HorizontalOrganizationChart"/>
    <dgm:cxn modelId="{3944722E-4FA5-0D4F-B323-3679B9FBD635}" type="presParOf" srcId="{C554ED23-56FD-F449-BF12-3725E9787424}" destId="{DC5CD5F5-D379-2F45-85AC-DDEB73931F81}" srcOrd="0" destOrd="0" presId="urn:microsoft.com/office/officeart/2009/3/layout/HorizontalOrganizationChart"/>
    <dgm:cxn modelId="{B741BAF9-53EB-7549-86A7-4EF3D62C115C}" type="presParOf" srcId="{C554ED23-56FD-F449-BF12-3725E9787424}" destId="{DFC56491-634A-DC45-9445-0CC76A70791E}" srcOrd="1" destOrd="0" presId="urn:microsoft.com/office/officeart/2009/3/layout/HorizontalOrganizationChart"/>
    <dgm:cxn modelId="{6F7E221C-A5BD-894A-93EB-2179D9B74F51}" type="presParOf" srcId="{DFC56491-634A-DC45-9445-0CC76A70791E}" destId="{397BD7F6-F941-F842-B432-5B4251CD5AC5}" srcOrd="0" destOrd="0" presId="urn:microsoft.com/office/officeart/2009/3/layout/HorizontalOrganizationChart"/>
    <dgm:cxn modelId="{73AB7B1E-5F55-E445-A4B0-D733E9381494}" type="presParOf" srcId="{397BD7F6-F941-F842-B432-5B4251CD5AC5}" destId="{B1056315-755A-C849-A29B-205BAFE70932}" srcOrd="0" destOrd="0" presId="urn:microsoft.com/office/officeart/2009/3/layout/HorizontalOrganizationChart"/>
    <dgm:cxn modelId="{7AC76AEF-995D-BC4E-ABA2-9B7D67144B09}" type="presParOf" srcId="{397BD7F6-F941-F842-B432-5B4251CD5AC5}" destId="{F592DF39-4010-4F48-8DFB-4E59A5406AA4}" srcOrd="1" destOrd="0" presId="urn:microsoft.com/office/officeart/2009/3/layout/HorizontalOrganizationChart"/>
    <dgm:cxn modelId="{759D5F1D-FD97-B44F-9B94-587603C76D5A}" type="presParOf" srcId="{DFC56491-634A-DC45-9445-0CC76A70791E}" destId="{EFDB26CE-8493-104F-A60A-09E36F2EC535}" srcOrd="1" destOrd="0" presId="urn:microsoft.com/office/officeart/2009/3/layout/HorizontalOrganizationChart"/>
    <dgm:cxn modelId="{D2C65045-4EF8-F342-A5CC-723F17030236}" type="presParOf" srcId="{DFC56491-634A-DC45-9445-0CC76A70791E}" destId="{303203A7-58D8-7042-BCD0-4ADB135F24C9}" srcOrd="2" destOrd="0" presId="urn:microsoft.com/office/officeart/2009/3/layout/HorizontalOrganizationChart"/>
    <dgm:cxn modelId="{8E4C543E-1C59-1B49-B37C-3EE65441B2AC}" type="presParOf" srcId="{C554ED23-56FD-F449-BF12-3725E9787424}" destId="{439A70E9-60F1-6D44-97A8-50A0E8354274}" srcOrd="2" destOrd="0" presId="urn:microsoft.com/office/officeart/2009/3/layout/HorizontalOrganizationChart"/>
    <dgm:cxn modelId="{6CBD86BF-63A3-514A-AAEE-FD78D1972FBA}" type="presParOf" srcId="{C554ED23-56FD-F449-BF12-3725E9787424}" destId="{DFA97D6C-FB8F-774C-A767-C146E49109BB}" srcOrd="3" destOrd="0" presId="urn:microsoft.com/office/officeart/2009/3/layout/HorizontalOrganizationChart"/>
    <dgm:cxn modelId="{A5E02481-695B-2349-9BA8-96CAD4DED473}" type="presParOf" srcId="{DFA97D6C-FB8F-774C-A767-C146E49109BB}" destId="{F30BDAE9-6983-F646-B4B5-CAEF98FB14E5}" srcOrd="0" destOrd="0" presId="urn:microsoft.com/office/officeart/2009/3/layout/HorizontalOrganizationChart"/>
    <dgm:cxn modelId="{939F1E47-A0E5-B54F-AABA-9BED00B39335}" type="presParOf" srcId="{F30BDAE9-6983-F646-B4B5-CAEF98FB14E5}" destId="{B758C972-8BFA-3B47-9641-3E5165D04A55}" srcOrd="0" destOrd="0" presId="urn:microsoft.com/office/officeart/2009/3/layout/HorizontalOrganizationChart"/>
    <dgm:cxn modelId="{CF053C24-E9FC-AF44-ACA0-43C193BFA54F}" type="presParOf" srcId="{F30BDAE9-6983-F646-B4B5-CAEF98FB14E5}" destId="{E7B33133-8858-914A-90FF-DE3A571C81B8}" srcOrd="1" destOrd="0" presId="urn:microsoft.com/office/officeart/2009/3/layout/HorizontalOrganizationChart"/>
    <dgm:cxn modelId="{FB30291C-1C1A-0641-B1EC-FD6C905D3BFC}" type="presParOf" srcId="{DFA97D6C-FB8F-774C-A767-C146E49109BB}" destId="{68B18878-1758-9C44-A9E6-99B436E0D12A}" srcOrd="1" destOrd="0" presId="urn:microsoft.com/office/officeart/2009/3/layout/HorizontalOrganizationChart"/>
    <dgm:cxn modelId="{703A2D71-1AD8-7643-8BFE-ED0DBFCE2760}" type="presParOf" srcId="{DFA97D6C-FB8F-774C-A767-C146E49109BB}" destId="{0B7F99C1-34BE-1644-86C5-6A2FF1C4EEC7}" srcOrd="2" destOrd="0" presId="urn:microsoft.com/office/officeart/2009/3/layout/HorizontalOrganizationChart"/>
    <dgm:cxn modelId="{27BEEA24-3253-FB43-944C-2729B3132942}" type="presParOf" srcId="{C554ED23-56FD-F449-BF12-3725E9787424}" destId="{448E8529-2D20-1649-858A-D3EB0AC733DB}" srcOrd="4" destOrd="0" presId="urn:microsoft.com/office/officeart/2009/3/layout/HorizontalOrganizationChart"/>
    <dgm:cxn modelId="{745E6C0C-7540-AF42-B2DF-C544FD3C9A65}" type="presParOf" srcId="{C554ED23-56FD-F449-BF12-3725E9787424}" destId="{D0F7DFDD-CA59-8042-9678-D77C0E8087A0}" srcOrd="5" destOrd="0" presId="urn:microsoft.com/office/officeart/2009/3/layout/HorizontalOrganizationChart"/>
    <dgm:cxn modelId="{7C77EFDC-FB67-8646-AC86-14FD19E8ABE6}" type="presParOf" srcId="{D0F7DFDD-CA59-8042-9678-D77C0E8087A0}" destId="{BC3B0662-9CE8-9446-AA13-E0F05623FAAC}" srcOrd="0" destOrd="0" presId="urn:microsoft.com/office/officeart/2009/3/layout/HorizontalOrganizationChart"/>
    <dgm:cxn modelId="{B61858AB-2709-8546-9F6A-029CDE72BE34}" type="presParOf" srcId="{BC3B0662-9CE8-9446-AA13-E0F05623FAAC}" destId="{3A7A6ADC-4C1A-7D4E-AEBD-0BB3F789A3A6}" srcOrd="0" destOrd="0" presId="urn:microsoft.com/office/officeart/2009/3/layout/HorizontalOrganizationChart"/>
    <dgm:cxn modelId="{8E9761EA-4705-DB47-B5F1-065560C2B3AA}" type="presParOf" srcId="{BC3B0662-9CE8-9446-AA13-E0F05623FAAC}" destId="{3247217A-25DC-1F4E-8DB9-DDBEA2ECEFBA}" srcOrd="1" destOrd="0" presId="urn:microsoft.com/office/officeart/2009/3/layout/HorizontalOrganizationChart"/>
    <dgm:cxn modelId="{00D85087-8D29-1145-B851-F7AE34D98772}" type="presParOf" srcId="{D0F7DFDD-CA59-8042-9678-D77C0E8087A0}" destId="{FA142B8A-3AE9-8B45-8703-370D5D68AC68}" srcOrd="1" destOrd="0" presId="urn:microsoft.com/office/officeart/2009/3/layout/HorizontalOrganizationChart"/>
    <dgm:cxn modelId="{C1260430-AC53-D945-B690-9588FEF5A828}" type="presParOf" srcId="{D0F7DFDD-CA59-8042-9678-D77C0E8087A0}" destId="{00DCDE7D-A9B2-3C44-A9A1-0C47B0642200}" srcOrd="2" destOrd="0" presId="urn:microsoft.com/office/officeart/2009/3/layout/HorizontalOrganizationChart"/>
    <dgm:cxn modelId="{D8AF5384-A9BD-064C-9BB5-6EC282E1E8F8}" type="presParOf" srcId="{C554ED23-56FD-F449-BF12-3725E9787424}" destId="{C8679E9E-AA2C-7B43-88EF-C46EDB753E13}" srcOrd="6" destOrd="0" presId="urn:microsoft.com/office/officeart/2009/3/layout/HorizontalOrganizationChart"/>
    <dgm:cxn modelId="{33402937-6491-5840-A6C7-9A00997555E5}" type="presParOf" srcId="{C554ED23-56FD-F449-BF12-3725E9787424}" destId="{EAE73ED7-009C-424B-B1AF-069FEB450A0B}" srcOrd="7" destOrd="0" presId="urn:microsoft.com/office/officeart/2009/3/layout/HorizontalOrganizationChart"/>
    <dgm:cxn modelId="{267819AB-9EF9-084A-BCE8-3194DA928040}" type="presParOf" srcId="{EAE73ED7-009C-424B-B1AF-069FEB450A0B}" destId="{324E0196-13EB-9049-9A28-3EB1DDC90D5E}" srcOrd="0" destOrd="0" presId="urn:microsoft.com/office/officeart/2009/3/layout/HorizontalOrganizationChart"/>
    <dgm:cxn modelId="{B3E8CF47-A64E-9740-A4DB-19D4FC854797}" type="presParOf" srcId="{324E0196-13EB-9049-9A28-3EB1DDC90D5E}" destId="{CF4BEEE7-CAD0-4B4F-8AED-BD978FAA2E3D}" srcOrd="0" destOrd="0" presId="urn:microsoft.com/office/officeart/2009/3/layout/HorizontalOrganizationChart"/>
    <dgm:cxn modelId="{166F04B7-4F97-4247-AEFF-60DBF639FFA6}" type="presParOf" srcId="{324E0196-13EB-9049-9A28-3EB1DDC90D5E}" destId="{646C1CE4-4D68-9041-BF94-8602D29D0B32}" srcOrd="1" destOrd="0" presId="urn:microsoft.com/office/officeart/2009/3/layout/HorizontalOrganizationChart"/>
    <dgm:cxn modelId="{F49978E7-A393-7045-981A-50A141A29D77}" type="presParOf" srcId="{EAE73ED7-009C-424B-B1AF-069FEB450A0B}" destId="{7EBF5417-2F35-D348-93F2-BB94CE31D24E}" srcOrd="1" destOrd="0" presId="urn:microsoft.com/office/officeart/2009/3/layout/HorizontalOrganizationChart"/>
    <dgm:cxn modelId="{A05553D6-435A-E74E-A576-4D5EA61E8EF8}" type="presParOf" srcId="{EAE73ED7-009C-424B-B1AF-069FEB450A0B}" destId="{308F059B-D45B-1148-87C0-65C515F2EF13}" srcOrd="2" destOrd="0" presId="urn:microsoft.com/office/officeart/2009/3/layout/HorizontalOrganizationChart"/>
    <dgm:cxn modelId="{D2380CD6-1174-F14C-9A43-9B4DE4325EA1}" type="presParOf" srcId="{C554ED23-56FD-F449-BF12-3725E9787424}" destId="{053307E0-03B3-474B-905F-B789F766E5E1}" srcOrd="8" destOrd="0" presId="urn:microsoft.com/office/officeart/2009/3/layout/HorizontalOrganizationChart"/>
    <dgm:cxn modelId="{8E32B7A7-7B09-844C-A875-C4892D68884C}" type="presParOf" srcId="{C554ED23-56FD-F449-BF12-3725E9787424}" destId="{C6DA9C98-19DC-FC45-8C69-86E6C1A90092}" srcOrd="9" destOrd="0" presId="urn:microsoft.com/office/officeart/2009/3/layout/HorizontalOrganizationChart"/>
    <dgm:cxn modelId="{52594B65-DA7D-104F-8A3E-8C2B9FF7C611}" type="presParOf" srcId="{C6DA9C98-19DC-FC45-8C69-86E6C1A90092}" destId="{FF6095F6-F7CC-0D42-9E3B-37459E0A7FE9}" srcOrd="0" destOrd="0" presId="urn:microsoft.com/office/officeart/2009/3/layout/HorizontalOrganizationChart"/>
    <dgm:cxn modelId="{65C02832-9C6C-DC4C-94B3-5C9E87A645B9}" type="presParOf" srcId="{FF6095F6-F7CC-0D42-9E3B-37459E0A7FE9}" destId="{CDC4B637-6E7E-4B4B-A0C6-8DD5F11D7C66}" srcOrd="0" destOrd="0" presId="urn:microsoft.com/office/officeart/2009/3/layout/HorizontalOrganizationChart"/>
    <dgm:cxn modelId="{54B94E1D-33E2-A349-986B-146B884B4D3F}" type="presParOf" srcId="{FF6095F6-F7CC-0D42-9E3B-37459E0A7FE9}" destId="{4DD68557-4F19-B645-A94F-C6891F01CC46}" srcOrd="1" destOrd="0" presId="urn:microsoft.com/office/officeart/2009/3/layout/HorizontalOrganizationChart"/>
    <dgm:cxn modelId="{ED963D61-8825-C94D-93B5-2B92F6707212}" type="presParOf" srcId="{C6DA9C98-19DC-FC45-8C69-86E6C1A90092}" destId="{2A11071A-3F2A-894E-AFA9-B49D819CC698}" srcOrd="1" destOrd="0" presId="urn:microsoft.com/office/officeart/2009/3/layout/HorizontalOrganizationChart"/>
    <dgm:cxn modelId="{EF744128-0AA9-3F4D-9C6F-59DFB0FF2E7E}" type="presParOf" srcId="{C6DA9C98-19DC-FC45-8C69-86E6C1A90092}" destId="{BCC6CA82-E345-1F4F-AB01-361CD07FE5F6}" srcOrd="2" destOrd="0" presId="urn:microsoft.com/office/officeart/2009/3/layout/HorizontalOrganizationChart"/>
    <dgm:cxn modelId="{7899EBE9-F7A9-BE43-BA65-7391C1DF40F3}" type="presParOf" srcId="{6D7A7F3C-2192-F14F-9F53-04AA9A58D6F7}" destId="{56ED6ED7-5813-4342-A2AC-0A048FB125D8}" srcOrd="2" destOrd="0" presId="urn:microsoft.com/office/officeart/2009/3/layout/HorizontalOrganizationChart"/>
    <dgm:cxn modelId="{7B74DFCF-B5E3-1844-983E-E7FBCD2CA70C}" type="presParOf" srcId="{8E4E9645-FED9-F04B-A833-0F565091F7FC}" destId="{57DF42BD-F823-4F43-87C5-0823FAC7F65C}" srcOrd="2" destOrd="0" presId="urn:microsoft.com/office/officeart/2009/3/layout/HorizontalOrganizationChart"/>
    <dgm:cxn modelId="{4E75F227-C613-2A47-ACE4-DF11820CF438}" type="presParOf" srcId="{8E4E9645-FED9-F04B-A833-0F565091F7FC}" destId="{2F6249CD-488B-494F-A9BE-F018B97C3596}" srcOrd="3" destOrd="0" presId="urn:microsoft.com/office/officeart/2009/3/layout/HorizontalOrganizationChart"/>
    <dgm:cxn modelId="{A0D580F2-884D-BF49-9D3F-322051128D1B}" type="presParOf" srcId="{2F6249CD-488B-494F-A9BE-F018B97C3596}" destId="{D3FA451D-080F-BD48-8348-F9A9EC66CC82}" srcOrd="0" destOrd="0" presId="urn:microsoft.com/office/officeart/2009/3/layout/HorizontalOrganizationChart"/>
    <dgm:cxn modelId="{806B98F7-AE7D-C348-8E12-E4AD9FCB5195}" type="presParOf" srcId="{D3FA451D-080F-BD48-8348-F9A9EC66CC82}" destId="{4C71BC70-D849-1048-969E-237948971660}" srcOrd="0" destOrd="0" presId="urn:microsoft.com/office/officeart/2009/3/layout/HorizontalOrganizationChart"/>
    <dgm:cxn modelId="{737E31A6-449F-434B-99FB-323A9F634890}" type="presParOf" srcId="{D3FA451D-080F-BD48-8348-F9A9EC66CC82}" destId="{E50875C5-7AD5-7042-B49C-E638BCCA5A34}" srcOrd="1" destOrd="0" presId="urn:microsoft.com/office/officeart/2009/3/layout/HorizontalOrganizationChart"/>
    <dgm:cxn modelId="{78BEB23F-E792-0149-BFFA-53145BD06A4B}" type="presParOf" srcId="{2F6249CD-488B-494F-A9BE-F018B97C3596}" destId="{C28E7374-57F4-FF4C-962A-C0B9978DC018}" srcOrd="1" destOrd="0" presId="urn:microsoft.com/office/officeart/2009/3/layout/HorizontalOrganizationChart"/>
    <dgm:cxn modelId="{2E110ABA-43FB-EC44-B976-E9A16ED7815E}" type="presParOf" srcId="{2F6249CD-488B-494F-A9BE-F018B97C3596}" destId="{24BA59C7-4164-0043-949B-C97FAC19B6CE}" srcOrd="2" destOrd="0" presId="urn:microsoft.com/office/officeart/2009/3/layout/HorizontalOrganizationChart"/>
    <dgm:cxn modelId="{33558293-6F06-3441-A78B-219B1C22B7CA}" type="presParOf" srcId="{8E4E9645-FED9-F04B-A833-0F565091F7FC}" destId="{57ACF9DC-8539-1E4B-83FE-FC985D7737EA}" srcOrd="4" destOrd="0" presId="urn:microsoft.com/office/officeart/2009/3/layout/HorizontalOrganizationChart"/>
    <dgm:cxn modelId="{3C96FA95-C57C-3648-87A2-74E52D2A81CC}" type="presParOf" srcId="{8E4E9645-FED9-F04B-A833-0F565091F7FC}" destId="{3558424A-A96B-3343-B0A1-8346ED4BE52F}" srcOrd="5" destOrd="0" presId="urn:microsoft.com/office/officeart/2009/3/layout/HorizontalOrganizationChart"/>
    <dgm:cxn modelId="{96EBEE03-AFC9-5743-BA32-E3FA559DC1CE}" type="presParOf" srcId="{3558424A-A96B-3343-B0A1-8346ED4BE52F}" destId="{839559DD-A048-E04E-8965-66D6770879CC}" srcOrd="0" destOrd="0" presId="urn:microsoft.com/office/officeart/2009/3/layout/HorizontalOrganizationChart"/>
    <dgm:cxn modelId="{CF45DC0D-2DA6-4547-9C5C-12309415136E}" type="presParOf" srcId="{839559DD-A048-E04E-8965-66D6770879CC}" destId="{3BF2AE6A-68F0-FF4A-8066-FE9C5E28CDE7}" srcOrd="0" destOrd="0" presId="urn:microsoft.com/office/officeart/2009/3/layout/HorizontalOrganizationChart"/>
    <dgm:cxn modelId="{6199A224-2EA8-504C-9EF1-AE7BDC9A6A54}" type="presParOf" srcId="{839559DD-A048-E04E-8965-66D6770879CC}" destId="{43A95B9A-DA64-A24B-882C-501534AA8E15}" srcOrd="1" destOrd="0" presId="urn:microsoft.com/office/officeart/2009/3/layout/HorizontalOrganizationChart"/>
    <dgm:cxn modelId="{53835388-CF23-D74D-95C5-BD2221DA3A46}" type="presParOf" srcId="{3558424A-A96B-3343-B0A1-8346ED4BE52F}" destId="{E7249682-6581-F249-A343-2CDC8A4C8B8A}" srcOrd="1" destOrd="0" presId="urn:microsoft.com/office/officeart/2009/3/layout/HorizontalOrganizationChart"/>
    <dgm:cxn modelId="{42239AB7-3AA1-2C41-8E69-17C10722E913}" type="presParOf" srcId="{3558424A-A96B-3343-B0A1-8346ED4BE52F}" destId="{A3512CBE-6FB3-CA48-8C3E-045CE32614A0}" srcOrd="2" destOrd="0" presId="urn:microsoft.com/office/officeart/2009/3/layout/HorizontalOrganizationChart"/>
    <dgm:cxn modelId="{2DF3300A-A524-9142-AF72-05F614AB2ADB}" type="presParOf" srcId="{B079CDB0-D24A-F940-914E-5E4A33857A8A}" destId="{CBC45216-4020-7842-8C65-EA933FD94E59}" srcOrd="2" destOrd="0" presId="urn:microsoft.com/office/officeart/2009/3/layout/HorizontalOrganizationChart"/>
    <dgm:cxn modelId="{07CC4215-6095-6F49-9D13-928BEDD6C5CE}" type="presParOf" srcId="{4A2016E3-9993-D748-AC19-7DF5AD296C1D}" destId="{B7BFC42C-E159-FE44-BD14-3C016CED62B4}" srcOrd="2" destOrd="0" presId="urn:microsoft.com/office/officeart/2009/3/layout/HorizontalOrganizationChart"/>
    <dgm:cxn modelId="{608E4FFC-117D-9B4B-BAF6-7C1176BC741A}" type="presParOf" srcId="{D60897A9-F369-8144-ABD2-3B0F07639A6D}" destId="{1B0B82BC-9A97-8C4E-BB5C-88EFB1586870}" srcOrd="2" destOrd="0" presId="urn:microsoft.com/office/officeart/2009/3/layout/HorizontalOrganizationChart"/>
    <dgm:cxn modelId="{B1986D6A-A926-1546-9677-C7CD444A8376}" type="presParOf" srcId="{D60897A9-F369-8144-ABD2-3B0F07639A6D}" destId="{DEFE0F1F-8DCB-C54A-B49F-C49D1793AE83}" srcOrd="3" destOrd="0" presId="urn:microsoft.com/office/officeart/2009/3/layout/HorizontalOrganizationChart"/>
    <dgm:cxn modelId="{3E04A1DC-82E1-BD41-A283-5FD68C60A66D}" type="presParOf" srcId="{DEFE0F1F-8DCB-C54A-B49F-C49D1793AE83}" destId="{0CCDF39D-022B-534A-9526-AA1C9D5E2DC0}" srcOrd="0" destOrd="0" presId="urn:microsoft.com/office/officeart/2009/3/layout/HorizontalOrganizationChart"/>
    <dgm:cxn modelId="{FFA1195C-363A-D24D-BE82-DA81047CA3C9}" type="presParOf" srcId="{0CCDF39D-022B-534A-9526-AA1C9D5E2DC0}" destId="{63F5244A-9A6B-C347-A17A-19DA89FBFEB2}" srcOrd="0" destOrd="0" presId="urn:microsoft.com/office/officeart/2009/3/layout/HorizontalOrganizationChart"/>
    <dgm:cxn modelId="{8D26925C-E599-2C45-9826-658946449872}" type="presParOf" srcId="{0CCDF39D-022B-534A-9526-AA1C9D5E2DC0}" destId="{AC523E20-B507-C842-940A-C5A8C6DC5929}" srcOrd="1" destOrd="0" presId="urn:microsoft.com/office/officeart/2009/3/layout/HorizontalOrganizationChart"/>
    <dgm:cxn modelId="{F07D997C-276D-744C-9B4B-FC4FFE81C625}" type="presParOf" srcId="{DEFE0F1F-8DCB-C54A-B49F-C49D1793AE83}" destId="{F768F827-E878-7346-B1BB-CDCE2A4EC0F6}" srcOrd="1" destOrd="0" presId="urn:microsoft.com/office/officeart/2009/3/layout/HorizontalOrganizationChart"/>
    <dgm:cxn modelId="{E570A573-9050-2F49-8545-4FC7B9C12B34}" type="presParOf" srcId="{DEFE0F1F-8DCB-C54A-B49F-C49D1793AE83}" destId="{4E17BDD0-2E71-594A-A1CE-0265545C644A}" srcOrd="2" destOrd="0" presId="urn:microsoft.com/office/officeart/2009/3/layout/HorizontalOrganizationChart"/>
    <dgm:cxn modelId="{5C18AD01-1690-344B-A324-F59C3A5461D8}" type="presParOf" srcId="{D60897A9-F369-8144-ABD2-3B0F07639A6D}" destId="{9D57B031-F133-2441-A735-2CC81D1FA66E}" srcOrd="4" destOrd="0" presId="urn:microsoft.com/office/officeart/2009/3/layout/HorizontalOrganizationChart"/>
    <dgm:cxn modelId="{D8E39DD2-06D0-4844-B0C7-8BB6DE5854FF}" type="presParOf" srcId="{D60897A9-F369-8144-ABD2-3B0F07639A6D}" destId="{17214A8A-490C-A545-A592-D3ABDC072717}" srcOrd="5" destOrd="0" presId="urn:microsoft.com/office/officeart/2009/3/layout/HorizontalOrganizationChart"/>
    <dgm:cxn modelId="{A8651CEC-35BC-D341-AB6E-CA6B133FF1E2}" type="presParOf" srcId="{17214A8A-490C-A545-A592-D3ABDC072717}" destId="{CE7A2C3E-CDA0-3A4D-9A2F-FC1ABB348705}" srcOrd="0" destOrd="0" presId="urn:microsoft.com/office/officeart/2009/3/layout/HorizontalOrganizationChart"/>
    <dgm:cxn modelId="{8C1E837C-A718-1C40-A326-BAA146DE73F5}" type="presParOf" srcId="{CE7A2C3E-CDA0-3A4D-9A2F-FC1ABB348705}" destId="{8832A2AB-426E-1C43-8D78-49A9D288F4B3}" srcOrd="0" destOrd="0" presId="urn:microsoft.com/office/officeart/2009/3/layout/HorizontalOrganizationChart"/>
    <dgm:cxn modelId="{3B6E6ECB-373A-F74E-8EC0-B6B73C71E4B5}" type="presParOf" srcId="{CE7A2C3E-CDA0-3A4D-9A2F-FC1ABB348705}" destId="{4A128A98-EADD-F246-9948-C61CE48CEAF4}" srcOrd="1" destOrd="0" presId="urn:microsoft.com/office/officeart/2009/3/layout/HorizontalOrganizationChart"/>
    <dgm:cxn modelId="{46E3BCE1-61CE-2541-9665-EA1435F2404A}" type="presParOf" srcId="{17214A8A-490C-A545-A592-D3ABDC072717}" destId="{2D58C295-1E63-1F4F-81ED-E75594D600E1}" srcOrd="1" destOrd="0" presId="urn:microsoft.com/office/officeart/2009/3/layout/HorizontalOrganizationChart"/>
    <dgm:cxn modelId="{B4875BAB-1963-E440-B507-37E157423675}" type="presParOf" srcId="{17214A8A-490C-A545-A592-D3ABDC072717}" destId="{DB6A2967-D000-644C-BB2C-C8DE1C3DAD4F}" srcOrd="2" destOrd="0" presId="urn:microsoft.com/office/officeart/2009/3/layout/HorizontalOrganizationChart"/>
    <dgm:cxn modelId="{E2261822-C9FA-4E4D-A033-14114A822CCA}" type="presParOf" srcId="{D60897A9-F369-8144-ABD2-3B0F07639A6D}" destId="{660B96C4-C39E-7840-8101-CA3332188D93}" srcOrd="6" destOrd="0" presId="urn:microsoft.com/office/officeart/2009/3/layout/HorizontalOrganizationChart"/>
    <dgm:cxn modelId="{5E21EDD9-A175-CF47-9784-C81ED5D7BBB4}" type="presParOf" srcId="{D60897A9-F369-8144-ABD2-3B0F07639A6D}" destId="{E3A9639C-39D3-364A-80DF-FFB373081CFF}" srcOrd="7" destOrd="0" presId="urn:microsoft.com/office/officeart/2009/3/layout/HorizontalOrganizationChart"/>
    <dgm:cxn modelId="{44C811B1-4C9D-5047-ABE7-B5F6B6F23C01}" type="presParOf" srcId="{E3A9639C-39D3-364A-80DF-FFB373081CFF}" destId="{80F737F9-FC74-E64E-9BDD-A368C5D367ED}" srcOrd="0" destOrd="0" presId="urn:microsoft.com/office/officeart/2009/3/layout/HorizontalOrganizationChart"/>
    <dgm:cxn modelId="{918C1CD9-F390-F84C-AB7D-4C2622DC60CF}" type="presParOf" srcId="{80F737F9-FC74-E64E-9BDD-A368C5D367ED}" destId="{25A44091-9AE3-7340-8037-7E14C950477F}" srcOrd="0" destOrd="0" presId="urn:microsoft.com/office/officeart/2009/3/layout/HorizontalOrganizationChart"/>
    <dgm:cxn modelId="{C6E74A82-CC25-0C4A-BECA-090042AA90AA}" type="presParOf" srcId="{80F737F9-FC74-E64E-9BDD-A368C5D367ED}" destId="{BE68FB4A-A7DB-4A48-A779-023E1E7CACDB}" srcOrd="1" destOrd="0" presId="urn:microsoft.com/office/officeart/2009/3/layout/HorizontalOrganizationChart"/>
    <dgm:cxn modelId="{B6F3BA85-CD64-B042-921F-10F0F387E18C}" type="presParOf" srcId="{E3A9639C-39D3-364A-80DF-FFB373081CFF}" destId="{4D72F12B-6466-264A-AD41-4EDDDE194F1B}" srcOrd="1" destOrd="0" presId="urn:microsoft.com/office/officeart/2009/3/layout/HorizontalOrganizationChart"/>
    <dgm:cxn modelId="{0264C4BD-4DD1-C441-AD55-EB76A2D2F047}" type="presParOf" srcId="{4D72F12B-6466-264A-AD41-4EDDDE194F1B}" destId="{0193F946-8399-DA44-A32E-43D1481A6EC1}" srcOrd="0" destOrd="0" presId="urn:microsoft.com/office/officeart/2009/3/layout/HorizontalOrganizationChart"/>
    <dgm:cxn modelId="{8EAC2B70-6DCB-394E-BC77-7749A6458A89}" type="presParOf" srcId="{4D72F12B-6466-264A-AD41-4EDDDE194F1B}" destId="{35907726-67C7-D945-86C7-95E2C53D1ECB}" srcOrd="1" destOrd="0" presId="urn:microsoft.com/office/officeart/2009/3/layout/HorizontalOrganizationChart"/>
    <dgm:cxn modelId="{50FD4EFF-0BED-FC4E-B5D3-9B9A621E843E}" type="presParOf" srcId="{35907726-67C7-D945-86C7-95E2C53D1ECB}" destId="{3893D0AB-13CF-4E46-AE29-0191F58B7B6C}" srcOrd="0" destOrd="0" presId="urn:microsoft.com/office/officeart/2009/3/layout/HorizontalOrganizationChart"/>
    <dgm:cxn modelId="{4C1624BA-231C-5C42-9E93-F55B74645E38}" type="presParOf" srcId="{3893D0AB-13CF-4E46-AE29-0191F58B7B6C}" destId="{89F18F4F-9440-CF4E-B266-1F23C6967F7E}" srcOrd="0" destOrd="0" presId="urn:microsoft.com/office/officeart/2009/3/layout/HorizontalOrganizationChart"/>
    <dgm:cxn modelId="{2B178331-A228-A04C-8690-562593797EBC}" type="presParOf" srcId="{3893D0AB-13CF-4E46-AE29-0191F58B7B6C}" destId="{FEC69C4A-0059-FB46-B832-4FA2AA841385}" srcOrd="1" destOrd="0" presId="urn:microsoft.com/office/officeart/2009/3/layout/HorizontalOrganizationChart"/>
    <dgm:cxn modelId="{79301EE2-84DB-AA4C-984C-7A58E773BA41}" type="presParOf" srcId="{35907726-67C7-D945-86C7-95E2C53D1ECB}" destId="{2FCA7108-C009-0445-B8E4-57DFFA076AF8}" srcOrd="1" destOrd="0" presId="urn:microsoft.com/office/officeart/2009/3/layout/HorizontalOrganizationChart"/>
    <dgm:cxn modelId="{39EDD952-A5C9-D145-8F12-9EFD3313E830}" type="presParOf" srcId="{2FCA7108-C009-0445-B8E4-57DFFA076AF8}" destId="{3BC7DC9D-E80C-6F4B-B897-CCEA99BCC485}" srcOrd="0" destOrd="0" presId="urn:microsoft.com/office/officeart/2009/3/layout/HorizontalOrganizationChart"/>
    <dgm:cxn modelId="{E2FC4743-0D53-9F47-BFAD-5861A444047E}" type="presParOf" srcId="{2FCA7108-C009-0445-B8E4-57DFFA076AF8}" destId="{779250B7-50C5-3746-B9EA-43F15A7E8A06}" srcOrd="1" destOrd="0" presId="urn:microsoft.com/office/officeart/2009/3/layout/HorizontalOrganizationChart"/>
    <dgm:cxn modelId="{78355187-CC35-9747-ABE4-6B9444833362}" type="presParOf" srcId="{779250B7-50C5-3746-B9EA-43F15A7E8A06}" destId="{77418CD7-BAEE-2C4A-9C2C-11ED22AC5737}" srcOrd="0" destOrd="0" presId="urn:microsoft.com/office/officeart/2009/3/layout/HorizontalOrganizationChart"/>
    <dgm:cxn modelId="{5CA1ABBA-7FB1-664A-8498-5CD06816C371}" type="presParOf" srcId="{77418CD7-BAEE-2C4A-9C2C-11ED22AC5737}" destId="{52884DE3-A663-0B42-A60C-60006CBD23A0}" srcOrd="0" destOrd="0" presId="urn:microsoft.com/office/officeart/2009/3/layout/HorizontalOrganizationChart"/>
    <dgm:cxn modelId="{5B63D052-3CD2-5A4A-BB54-F9E8BA3D38A7}" type="presParOf" srcId="{77418CD7-BAEE-2C4A-9C2C-11ED22AC5737}" destId="{81C2638C-692A-4845-911A-B1E0A953D24F}" srcOrd="1" destOrd="0" presId="urn:microsoft.com/office/officeart/2009/3/layout/HorizontalOrganizationChart"/>
    <dgm:cxn modelId="{81F67131-03EA-F341-8FF9-57D2CA7CA56E}" type="presParOf" srcId="{779250B7-50C5-3746-B9EA-43F15A7E8A06}" destId="{697BB991-8F4E-7D41-85BE-EFA86808E12B}" srcOrd="1" destOrd="0" presId="urn:microsoft.com/office/officeart/2009/3/layout/HorizontalOrganizationChart"/>
    <dgm:cxn modelId="{29AEED09-819F-9246-92A8-9B4C21BA8772}" type="presParOf" srcId="{697BB991-8F4E-7D41-85BE-EFA86808E12B}" destId="{C2CDF750-20E6-4947-B8D1-862D76CE095B}" srcOrd="0" destOrd="0" presId="urn:microsoft.com/office/officeart/2009/3/layout/HorizontalOrganizationChart"/>
    <dgm:cxn modelId="{0CC03B7D-8BAB-794E-89FB-161EAD994E64}" type="presParOf" srcId="{697BB991-8F4E-7D41-85BE-EFA86808E12B}" destId="{2BB66B0D-5CB3-114E-B69E-4239FD219A01}" srcOrd="1" destOrd="0" presId="urn:microsoft.com/office/officeart/2009/3/layout/HorizontalOrganizationChart"/>
    <dgm:cxn modelId="{D1477F5E-1048-FF47-B56F-D1E983342A96}" type="presParOf" srcId="{2BB66B0D-5CB3-114E-B69E-4239FD219A01}" destId="{C6115310-3770-1348-B8BD-BD40E6FC13E9}" srcOrd="0" destOrd="0" presId="urn:microsoft.com/office/officeart/2009/3/layout/HorizontalOrganizationChart"/>
    <dgm:cxn modelId="{CDBA54C8-A781-134D-882D-D472312D2CBB}" type="presParOf" srcId="{C6115310-3770-1348-B8BD-BD40E6FC13E9}" destId="{A15F5DD1-5148-DA47-A8A5-C084EA6E8AF3}" srcOrd="0" destOrd="0" presId="urn:microsoft.com/office/officeart/2009/3/layout/HorizontalOrganizationChart"/>
    <dgm:cxn modelId="{4BCFB7A8-6842-2541-B423-9CFE554A042F}" type="presParOf" srcId="{C6115310-3770-1348-B8BD-BD40E6FC13E9}" destId="{1EAFA9E4-6A7C-FE44-91F4-EB7F06430BAC}" srcOrd="1" destOrd="0" presId="urn:microsoft.com/office/officeart/2009/3/layout/HorizontalOrganizationChart"/>
    <dgm:cxn modelId="{720FA2DF-8C0A-CA49-B470-61DABA7EF2EF}" type="presParOf" srcId="{2BB66B0D-5CB3-114E-B69E-4239FD219A01}" destId="{C6F46108-4835-9D44-8D93-73EB36AFBAF9}" srcOrd="1" destOrd="0" presId="urn:microsoft.com/office/officeart/2009/3/layout/HorizontalOrganizationChart"/>
    <dgm:cxn modelId="{446A6913-2F46-3A43-B093-9B93CC6223CF}" type="presParOf" srcId="{2BB66B0D-5CB3-114E-B69E-4239FD219A01}" destId="{2CCA125A-3620-2247-9E44-B72F9D8B0D1D}" srcOrd="2" destOrd="0" presId="urn:microsoft.com/office/officeart/2009/3/layout/HorizontalOrganizationChart"/>
    <dgm:cxn modelId="{5AFCCB31-6CA8-7240-878B-7C71C4CFC1F8}" type="presParOf" srcId="{697BB991-8F4E-7D41-85BE-EFA86808E12B}" destId="{D123E766-8A01-1D4F-805D-8029F78BF872}" srcOrd="2" destOrd="0" presId="urn:microsoft.com/office/officeart/2009/3/layout/HorizontalOrganizationChart"/>
    <dgm:cxn modelId="{B6D6CB4D-C619-2E45-AE97-5BFF6F268ED2}" type="presParOf" srcId="{697BB991-8F4E-7D41-85BE-EFA86808E12B}" destId="{1C32DC02-91C7-464D-BCF6-35163AEA3737}" srcOrd="3" destOrd="0" presId="urn:microsoft.com/office/officeart/2009/3/layout/HorizontalOrganizationChart"/>
    <dgm:cxn modelId="{C2826CC3-7249-044D-9255-C62303126965}" type="presParOf" srcId="{1C32DC02-91C7-464D-BCF6-35163AEA3737}" destId="{4AB35B48-9DC1-824E-A58A-00A9E680E0C4}" srcOrd="0" destOrd="0" presId="urn:microsoft.com/office/officeart/2009/3/layout/HorizontalOrganizationChart"/>
    <dgm:cxn modelId="{4508DF4F-0491-7A42-BC3E-8A973A5EFD63}" type="presParOf" srcId="{4AB35B48-9DC1-824E-A58A-00A9E680E0C4}" destId="{67DEF8B8-C908-5947-9E34-8584E9994B10}" srcOrd="0" destOrd="0" presId="urn:microsoft.com/office/officeart/2009/3/layout/HorizontalOrganizationChart"/>
    <dgm:cxn modelId="{3848F2B7-4AF9-1248-9F3B-89CC4097459A}" type="presParOf" srcId="{4AB35B48-9DC1-824E-A58A-00A9E680E0C4}" destId="{26730E51-5B78-F645-9CA4-50677B915DF0}" srcOrd="1" destOrd="0" presId="urn:microsoft.com/office/officeart/2009/3/layout/HorizontalOrganizationChart"/>
    <dgm:cxn modelId="{20E67DA8-F07A-D74C-8637-50AC3AF3CD99}" type="presParOf" srcId="{1C32DC02-91C7-464D-BCF6-35163AEA3737}" destId="{01D7E435-CFDE-304D-AE0E-0962CF81A56B}" srcOrd="1" destOrd="0" presId="urn:microsoft.com/office/officeart/2009/3/layout/HorizontalOrganizationChart"/>
    <dgm:cxn modelId="{D077173F-643C-E546-8269-3EA08F43C374}" type="presParOf" srcId="{1C32DC02-91C7-464D-BCF6-35163AEA3737}" destId="{CB8E0054-EEC2-7840-9FF3-6764EC1086E8}" srcOrd="2" destOrd="0" presId="urn:microsoft.com/office/officeart/2009/3/layout/HorizontalOrganizationChart"/>
    <dgm:cxn modelId="{22D4A791-AD1D-C340-8038-456A56460512}" type="presParOf" srcId="{697BB991-8F4E-7D41-85BE-EFA86808E12B}" destId="{C9A12E1D-EA1B-CE4B-BBAB-93DD2E8AB6EF}" srcOrd="4" destOrd="0" presId="urn:microsoft.com/office/officeart/2009/3/layout/HorizontalOrganizationChart"/>
    <dgm:cxn modelId="{BC2F3FFB-59B8-8F4D-A645-A001F90205EF}" type="presParOf" srcId="{697BB991-8F4E-7D41-85BE-EFA86808E12B}" destId="{0A93BC7A-1008-D848-A92A-0AA5BB22B97C}" srcOrd="5" destOrd="0" presId="urn:microsoft.com/office/officeart/2009/3/layout/HorizontalOrganizationChart"/>
    <dgm:cxn modelId="{D99DDB21-4DFE-1E41-8E30-28C1678510FB}" type="presParOf" srcId="{0A93BC7A-1008-D848-A92A-0AA5BB22B97C}" destId="{6CB442E1-37B0-6B40-964F-22DF7A92E869}" srcOrd="0" destOrd="0" presId="urn:microsoft.com/office/officeart/2009/3/layout/HorizontalOrganizationChart"/>
    <dgm:cxn modelId="{1F9FD85C-EA61-4047-9C2F-A42C76AF2FE0}" type="presParOf" srcId="{6CB442E1-37B0-6B40-964F-22DF7A92E869}" destId="{A76BE7A1-74B1-D744-88D7-AD15EC0B96A8}" srcOrd="0" destOrd="0" presId="urn:microsoft.com/office/officeart/2009/3/layout/HorizontalOrganizationChart"/>
    <dgm:cxn modelId="{B6A2CEA3-3E68-2B4E-A40C-334C039E2F9D}" type="presParOf" srcId="{6CB442E1-37B0-6B40-964F-22DF7A92E869}" destId="{DC3404C4-80DB-9F46-89D7-0E31DDBF6FA3}" srcOrd="1" destOrd="0" presId="urn:microsoft.com/office/officeart/2009/3/layout/HorizontalOrganizationChart"/>
    <dgm:cxn modelId="{B4F2ED75-DC01-244F-98C0-470DC37C52A0}" type="presParOf" srcId="{0A93BC7A-1008-D848-A92A-0AA5BB22B97C}" destId="{FEC34BAE-FA56-FF48-B575-4594D10C7FDB}" srcOrd="1" destOrd="0" presId="urn:microsoft.com/office/officeart/2009/3/layout/HorizontalOrganizationChart"/>
    <dgm:cxn modelId="{B9F17017-8267-8844-91C4-5482AFEE8AB8}" type="presParOf" srcId="{0A93BC7A-1008-D848-A92A-0AA5BB22B97C}" destId="{9CA8EF50-C3FB-4A41-ADFF-D9B6A084B7A1}" srcOrd="2" destOrd="0" presId="urn:microsoft.com/office/officeart/2009/3/layout/HorizontalOrganizationChart"/>
    <dgm:cxn modelId="{BBAC14E6-F471-C243-AC91-EE4964405F0E}" type="presParOf" srcId="{779250B7-50C5-3746-B9EA-43F15A7E8A06}" destId="{F75417C0-D2E8-0E4D-8E3C-AF4443FC6BA8}" srcOrd="2" destOrd="0" presId="urn:microsoft.com/office/officeart/2009/3/layout/HorizontalOrganizationChart"/>
    <dgm:cxn modelId="{9174FC51-509C-9346-B82B-BBF11182BD04}" type="presParOf" srcId="{35907726-67C7-D945-86C7-95E2C53D1ECB}" destId="{81AF3DBF-69F0-B74E-8C48-9FC73C4BD72C}" srcOrd="2" destOrd="0" presId="urn:microsoft.com/office/officeart/2009/3/layout/HorizontalOrganizationChart"/>
    <dgm:cxn modelId="{B1143BFA-9A10-674B-BD67-3C16DBBBAFB6}" type="presParOf" srcId="{E3A9639C-39D3-364A-80DF-FFB373081CFF}" destId="{9AE8D276-ADB2-A64F-9651-F2B493C67161}" srcOrd="2" destOrd="0" presId="urn:microsoft.com/office/officeart/2009/3/layout/HorizontalOrganizationChart"/>
    <dgm:cxn modelId="{ECFA99A5-4966-B948-80A3-354EA139E78D}" type="presParOf" srcId="{D60897A9-F369-8144-ABD2-3B0F07639A6D}" destId="{1BD7E58C-96AF-1246-8AAF-C75974DCD696}" srcOrd="8" destOrd="0" presId="urn:microsoft.com/office/officeart/2009/3/layout/HorizontalOrganizationChart"/>
    <dgm:cxn modelId="{EC159ECE-9A8C-864F-8A8A-B4566234F9DA}" type="presParOf" srcId="{D60897A9-F369-8144-ABD2-3B0F07639A6D}" destId="{2F7E0ADB-D39F-404C-9A71-017EC6B0B395}" srcOrd="9" destOrd="0" presId="urn:microsoft.com/office/officeart/2009/3/layout/HorizontalOrganizationChart"/>
    <dgm:cxn modelId="{812E87D1-2586-9E4C-98E6-A5218AA13F29}" type="presParOf" srcId="{2F7E0ADB-D39F-404C-9A71-017EC6B0B395}" destId="{C020A893-604A-1B4B-B5AC-29EC25C1F162}" srcOrd="0" destOrd="0" presId="urn:microsoft.com/office/officeart/2009/3/layout/HorizontalOrganizationChart"/>
    <dgm:cxn modelId="{5484C16E-403E-D841-BE01-197426D12C1A}" type="presParOf" srcId="{C020A893-604A-1B4B-B5AC-29EC25C1F162}" destId="{C6BEFAEE-8FDD-6244-B1DD-83FEE5F13529}" srcOrd="0" destOrd="0" presId="urn:microsoft.com/office/officeart/2009/3/layout/HorizontalOrganizationChart"/>
    <dgm:cxn modelId="{81549AF8-AEDA-8C49-8F46-D416AA003E9E}" type="presParOf" srcId="{C020A893-604A-1B4B-B5AC-29EC25C1F162}" destId="{0D23120D-8BA2-3547-AC27-79FAFE7639D3}" srcOrd="1" destOrd="0" presId="urn:microsoft.com/office/officeart/2009/3/layout/HorizontalOrganizationChart"/>
    <dgm:cxn modelId="{207C3E18-6199-A94A-BEF3-24253ADD880B}" type="presParOf" srcId="{2F7E0ADB-D39F-404C-9A71-017EC6B0B395}" destId="{09C96A77-636B-E840-AFA4-A71A2A6193D5}" srcOrd="1" destOrd="0" presId="urn:microsoft.com/office/officeart/2009/3/layout/HorizontalOrganizationChart"/>
    <dgm:cxn modelId="{83AE670D-6266-4646-920C-384AC2EEBB92}" type="presParOf" srcId="{2F7E0ADB-D39F-404C-9A71-017EC6B0B395}" destId="{4DDF4BE5-1720-E847-A1E8-601746557FF8}" srcOrd="2" destOrd="0" presId="urn:microsoft.com/office/officeart/2009/3/layout/HorizontalOrganizationChart"/>
    <dgm:cxn modelId="{DEA54AB2-FE99-8F40-A723-DEA5AE2ECE35}" type="presParOf" srcId="{6F4938F1-015F-3443-8453-9897BB735428}" destId="{AECCC9C5-52EA-4C4A-8DD5-583824EA152B}" srcOrd="2" destOrd="0" presId="urn:microsoft.com/office/officeart/2009/3/layout/HorizontalOrganizationChart"/>
    <dgm:cxn modelId="{611050B8-BDB3-B143-8F9C-6CCB81810A7C}" type="presParOf" srcId="{FD58E781-1567-0446-AA0B-CB619F0D9350}" destId="{2233D16C-B8DF-9147-B8B7-2C3300F74A9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4B493-3BBE-2A49-84C9-42B34B27847A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7BFEDE6C-9607-594B-AC8C-1507C7955511}">
      <dgm:prSet phldrT="[텍스트]" custT="1"/>
      <dgm:spPr/>
      <dgm:t>
        <a:bodyPr/>
        <a:lstStyle/>
        <a:p>
          <a:pPr latinLnBrk="1"/>
          <a:r>
            <a:rPr lang="en-US" altLang="ko-KR" sz="1400" dirty="0" err="1"/>
            <a:t>UserId</a:t>
          </a:r>
          <a:endParaRPr lang="ko-KR" altLang="en-US" sz="1400" dirty="0"/>
        </a:p>
      </dgm:t>
    </dgm:pt>
    <dgm:pt modelId="{18E9A9A1-CC11-494E-A530-A9DECAECF4FB}" type="parTrans" cxnId="{8FA42B10-1A6F-A941-AF96-0A25A7226388}">
      <dgm:prSet/>
      <dgm:spPr/>
      <dgm:t>
        <a:bodyPr/>
        <a:lstStyle/>
        <a:p>
          <a:pPr latinLnBrk="1"/>
          <a:endParaRPr lang="ko-KR" altLang="en-US" sz="1400"/>
        </a:p>
      </dgm:t>
    </dgm:pt>
    <dgm:pt modelId="{A1FE0278-EB30-674A-9E95-09BC8B7E66EB}" type="sibTrans" cxnId="{8FA42B10-1A6F-A941-AF96-0A25A7226388}">
      <dgm:prSet/>
      <dgm:spPr/>
      <dgm:t>
        <a:bodyPr/>
        <a:lstStyle/>
        <a:p>
          <a:pPr latinLnBrk="1"/>
          <a:endParaRPr lang="ko-KR" altLang="en-US" sz="1400"/>
        </a:p>
      </dgm:t>
    </dgm:pt>
    <dgm:pt modelId="{C413FA9F-9239-9847-BEE7-823B38DB5BF0}">
      <dgm:prSet phldrT="[텍스트]" custT="1"/>
      <dgm:spPr/>
      <dgm:t>
        <a:bodyPr/>
        <a:lstStyle/>
        <a:p>
          <a:pPr latinLnBrk="1"/>
          <a:r>
            <a:rPr lang="en-US" altLang="ko-KR" sz="1400" dirty="0" err="1"/>
            <a:t>brandRate</a:t>
          </a:r>
          <a:endParaRPr lang="en-US" altLang="ko-KR" sz="1400" dirty="0"/>
        </a:p>
      </dgm:t>
    </dgm:pt>
    <dgm:pt modelId="{E9249ABB-830D-D94B-8EE8-FAE30579D6C1}" type="parTrans" cxnId="{DD2E1253-0516-6048-B4D6-259474024A27}">
      <dgm:prSet/>
      <dgm:spPr/>
      <dgm:t>
        <a:bodyPr/>
        <a:lstStyle/>
        <a:p>
          <a:pPr latinLnBrk="1"/>
          <a:endParaRPr lang="ko-KR" altLang="en-US" sz="1400"/>
        </a:p>
      </dgm:t>
    </dgm:pt>
    <dgm:pt modelId="{B8184BEC-A3D3-E64F-971E-5763000A5EE2}" type="sibTrans" cxnId="{DD2E1253-0516-6048-B4D6-259474024A27}">
      <dgm:prSet/>
      <dgm:spPr/>
      <dgm:t>
        <a:bodyPr/>
        <a:lstStyle/>
        <a:p>
          <a:pPr latinLnBrk="1"/>
          <a:endParaRPr lang="ko-KR" altLang="en-US" sz="1400"/>
        </a:p>
      </dgm:t>
    </dgm:pt>
    <dgm:pt modelId="{E6D93D8B-CE71-1B44-A963-36DA1BA22119}">
      <dgm:prSet phldrT="[텍스트]" custT="1"/>
      <dgm:spPr/>
      <dgm:t>
        <a:bodyPr/>
        <a:lstStyle/>
        <a:p>
          <a:pPr latinLnBrk="1"/>
          <a:r>
            <a:rPr lang="en-US" altLang="ko-KR" sz="1400" dirty="0"/>
            <a:t>8 seconds</a:t>
          </a:r>
        </a:p>
      </dgm:t>
    </dgm:pt>
    <dgm:pt modelId="{3E37A2D7-6D82-8E41-AFD8-DEF4867623AA}" type="parTrans" cxnId="{E41BBB02-38C9-4049-B5F6-979FE0EEC55A}">
      <dgm:prSet/>
      <dgm:spPr/>
      <dgm:t>
        <a:bodyPr/>
        <a:lstStyle/>
        <a:p>
          <a:pPr latinLnBrk="1"/>
          <a:endParaRPr lang="ko-KR" altLang="en-US" sz="1400"/>
        </a:p>
      </dgm:t>
    </dgm:pt>
    <dgm:pt modelId="{F6F70453-850C-5F40-A513-5D11CF2C4028}" type="sibTrans" cxnId="{E41BBB02-38C9-4049-B5F6-979FE0EEC55A}">
      <dgm:prSet/>
      <dgm:spPr/>
      <dgm:t>
        <a:bodyPr/>
        <a:lstStyle/>
        <a:p>
          <a:pPr latinLnBrk="1"/>
          <a:endParaRPr lang="ko-KR" altLang="en-US" sz="1400"/>
        </a:p>
      </dgm:t>
    </dgm:pt>
    <dgm:pt modelId="{1444E1BC-FD2A-E14E-AF76-5775DA2FA044}">
      <dgm:prSet custT="1"/>
      <dgm:spPr/>
      <dgm:t>
        <a:bodyPr/>
        <a:lstStyle/>
        <a:p>
          <a:pPr latinLnBrk="1"/>
          <a:r>
            <a:rPr lang="en-US" altLang="ko-KR" sz="1400" dirty="0"/>
            <a:t>…</a:t>
          </a:r>
          <a:endParaRPr lang="ko-KR" altLang="en-US" sz="1400" dirty="0"/>
        </a:p>
      </dgm:t>
    </dgm:pt>
    <dgm:pt modelId="{DE3A6BA3-9CD1-1E4E-8E3B-A1707C942582}" type="parTrans" cxnId="{86C8D85B-79DE-8448-B3D6-D088CC86346B}">
      <dgm:prSet/>
      <dgm:spPr/>
      <dgm:t>
        <a:bodyPr/>
        <a:lstStyle/>
        <a:p>
          <a:pPr latinLnBrk="1"/>
          <a:endParaRPr lang="ko-KR" altLang="en-US" sz="1400"/>
        </a:p>
      </dgm:t>
    </dgm:pt>
    <dgm:pt modelId="{D4681601-10A2-B442-9E3C-A32268E1BDBC}" type="sibTrans" cxnId="{86C8D85B-79DE-8448-B3D6-D088CC86346B}">
      <dgm:prSet/>
      <dgm:spPr/>
      <dgm:t>
        <a:bodyPr/>
        <a:lstStyle/>
        <a:p>
          <a:pPr latinLnBrk="1"/>
          <a:endParaRPr lang="ko-KR" altLang="en-US" sz="1400"/>
        </a:p>
      </dgm:t>
    </dgm:pt>
    <dgm:pt modelId="{4D678D51-CA99-2E4E-8A8C-B29A52973556}">
      <dgm:prSet custT="1"/>
      <dgm:spPr/>
      <dgm:t>
        <a:bodyPr/>
        <a:lstStyle/>
        <a:p>
          <a:pPr latinLnBrk="1"/>
          <a:r>
            <a:rPr lang="en-US" altLang="en-US" sz="900" dirty="0"/>
            <a:t>ZWILLING J.A.HENCKELS</a:t>
          </a:r>
          <a:endParaRPr lang="ko-KR" altLang="en-US" sz="900" dirty="0"/>
        </a:p>
      </dgm:t>
    </dgm:pt>
    <dgm:pt modelId="{040FC7E0-E2EF-6A41-A451-8B5112C8ECDB}" type="parTrans" cxnId="{1D5779D6-34EC-6842-A8D9-9161073AFC27}">
      <dgm:prSet/>
      <dgm:spPr/>
      <dgm:t>
        <a:bodyPr/>
        <a:lstStyle/>
        <a:p>
          <a:pPr latinLnBrk="1"/>
          <a:endParaRPr lang="ko-KR" altLang="en-US" sz="1400"/>
        </a:p>
      </dgm:t>
    </dgm:pt>
    <dgm:pt modelId="{3DEFF42C-3F8F-BF43-8C1C-67FA5123CDE5}" type="sibTrans" cxnId="{1D5779D6-34EC-6842-A8D9-9161073AFC27}">
      <dgm:prSet/>
      <dgm:spPr/>
      <dgm:t>
        <a:bodyPr/>
        <a:lstStyle/>
        <a:p>
          <a:pPr latinLnBrk="1"/>
          <a:endParaRPr lang="ko-KR" altLang="en-US" sz="1400"/>
        </a:p>
      </dgm:t>
    </dgm:pt>
    <dgm:pt modelId="{F968B9E6-E6B5-AD47-B8CC-F62DB282329D}">
      <dgm:prSet custT="1"/>
      <dgm:spPr/>
      <dgm:t>
        <a:bodyPr/>
        <a:lstStyle/>
        <a:p>
          <a:pPr latinLnBrk="1"/>
          <a:r>
            <a:rPr lang="en-US" altLang="ko-KR" sz="1400" dirty="0"/>
            <a:t>rate</a:t>
          </a:r>
          <a:endParaRPr lang="ko-KR" altLang="en-US" sz="1400" dirty="0"/>
        </a:p>
      </dgm:t>
    </dgm:pt>
    <dgm:pt modelId="{CD12CCE1-505A-B242-9C42-9859B42A8A2A}" type="parTrans" cxnId="{038FC04E-33D7-1B44-8239-CFF2F2F0A1AD}">
      <dgm:prSet/>
      <dgm:spPr/>
      <dgm:t>
        <a:bodyPr/>
        <a:lstStyle/>
        <a:p>
          <a:pPr latinLnBrk="1"/>
          <a:endParaRPr lang="ko-KR" altLang="en-US" sz="1400"/>
        </a:p>
      </dgm:t>
    </dgm:pt>
    <dgm:pt modelId="{E311A24C-6FC0-734D-BDC9-5055ABF28EDC}" type="sibTrans" cxnId="{038FC04E-33D7-1B44-8239-CFF2F2F0A1AD}">
      <dgm:prSet/>
      <dgm:spPr/>
      <dgm:t>
        <a:bodyPr/>
        <a:lstStyle/>
        <a:p>
          <a:pPr latinLnBrk="1"/>
          <a:endParaRPr lang="ko-KR" altLang="en-US" sz="1400"/>
        </a:p>
      </dgm:t>
    </dgm:pt>
    <dgm:pt modelId="{35FE932A-B4E3-9148-AB09-4E7F4D0497DB}">
      <dgm:prSet custT="1"/>
      <dgm:spPr/>
      <dgm:t>
        <a:bodyPr/>
        <a:lstStyle/>
        <a:p>
          <a:pPr latinLnBrk="1"/>
          <a:r>
            <a:rPr lang="en-US" altLang="ko-KR" sz="1400" dirty="0"/>
            <a:t>User</a:t>
          </a:r>
          <a:endParaRPr lang="ko-KR" altLang="en-US" sz="1400" dirty="0"/>
        </a:p>
      </dgm:t>
    </dgm:pt>
    <dgm:pt modelId="{3854AF2F-026D-134C-AF9D-BD485085F2E0}" type="parTrans" cxnId="{7A9BC0EC-717C-E14A-86DA-C0D8A015092A}">
      <dgm:prSet/>
      <dgm:spPr/>
      <dgm:t>
        <a:bodyPr/>
        <a:lstStyle/>
        <a:p>
          <a:pPr latinLnBrk="1"/>
          <a:endParaRPr lang="ko-KR" altLang="en-US" sz="1400"/>
        </a:p>
      </dgm:t>
    </dgm:pt>
    <dgm:pt modelId="{A14EF4AA-588E-274D-9657-07D6E38D94D8}" type="sibTrans" cxnId="{7A9BC0EC-717C-E14A-86DA-C0D8A015092A}">
      <dgm:prSet/>
      <dgm:spPr/>
      <dgm:t>
        <a:bodyPr/>
        <a:lstStyle/>
        <a:p>
          <a:pPr latinLnBrk="1"/>
          <a:endParaRPr lang="ko-KR" altLang="en-US" sz="1400"/>
        </a:p>
      </dgm:t>
    </dgm:pt>
    <dgm:pt modelId="{3818266B-75C1-124C-8BEB-726DDDAE8E25}">
      <dgm:prSet custT="1"/>
      <dgm:spPr/>
      <dgm:t>
        <a:bodyPr/>
        <a:lstStyle/>
        <a:p>
          <a:pPr latinLnBrk="1"/>
          <a:r>
            <a:rPr lang="en-US" altLang="ko-KR" sz="1400" dirty="0"/>
            <a:t>Path</a:t>
          </a:r>
          <a:endParaRPr lang="ko-KR" altLang="en-US" sz="1400" dirty="0"/>
        </a:p>
      </dgm:t>
    </dgm:pt>
    <dgm:pt modelId="{D5C06307-5956-3E49-B88C-6EE264BA2759}" type="parTrans" cxnId="{C175D267-7BCA-A34C-A623-7C59D020CEE7}">
      <dgm:prSet/>
      <dgm:spPr/>
      <dgm:t>
        <a:bodyPr/>
        <a:lstStyle/>
        <a:p>
          <a:pPr latinLnBrk="1"/>
          <a:endParaRPr lang="ko-KR" altLang="en-US" sz="1400"/>
        </a:p>
      </dgm:t>
    </dgm:pt>
    <dgm:pt modelId="{C61486C6-6071-8749-B857-30DF1A480A13}" type="sibTrans" cxnId="{C175D267-7BCA-A34C-A623-7C59D020CEE7}">
      <dgm:prSet/>
      <dgm:spPr/>
      <dgm:t>
        <a:bodyPr/>
        <a:lstStyle/>
        <a:p>
          <a:pPr latinLnBrk="1"/>
          <a:endParaRPr lang="ko-KR" altLang="en-US" sz="1400"/>
        </a:p>
      </dgm:t>
    </dgm:pt>
    <dgm:pt modelId="{8F71BE28-9264-0A43-BE99-CC33D354B3FD}">
      <dgm:prSet custT="1"/>
      <dgm:spPr/>
      <dgm:t>
        <a:bodyPr/>
        <a:lstStyle/>
        <a:p>
          <a:pPr latinLnBrk="1"/>
          <a:r>
            <a:rPr lang="en-US" altLang="ko-KR" sz="1400" dirty="0"/>
            <a:t>Age</a:t>
          </a:r>
        </a:p>
      </dgm:t>
    </dgm:pt>
    <dgm:pt modelId="{34F27715-E82E-1B46-812E-AEE4E9EF1A4F}" type="parTrans" cxnId="{B6880768-3F19-5043-A17F-95FEF1D682EF}">
      <dgm:prSet/>
      <dgm:spPr/>
      <dgm:t>
        <a:bodyPr/>
        <a:lstStyle/>
        <a:p>
          <a:pPr latinLnBrk="1"/>
          <a:endParaRPr lang="ko-KR" altLang="en-US" sz="1400"/>
        </a:p>
      </dgm:t>
    </dgm:pt>
    <dgm:pt modelId="{513DDDB0-287F-0146-8335-B837E8BCB3D4}" type="sibTrans" cxnId="{B6880768-3F19-5043-A17F-95FEF1D682EF}">
      <dgm:prSet/>
      <dgm:spPr/>
      <dgm:t>
        <a:bodyPr/>
        <a:lstStyle/>
        <a:p>
          <a:pPr latinLnBrk="1"/>
          <a:endParaRPr lang="ko-KR" altLang="en-US" sz="1400"/>
        </a:p>
      </dgm:t>
    </dgm:pt>
    <dgm:pt modelId="{4314635F-E9DC-534B-B148-AB54561EF29C}">
      <dgm:prSet custT="1"/>
      <dgm:spPr/>
      <dgm:t>
        <a:bodyPr/>
        <a:lstStyle/>
        <a:p>
          <a:pPr latinLnBrk="1"/>
          <a:r>
            <a:rPr lang="en-US" altLang="ko-KR" sz="1400" dirty="0"/>
            <a:t>name</a:t>
          </a:r>
          <a:endParaRPr lang="ko-KR" altLang="en-US" sz="1400" dirty="0"/>
        </a:p>
      </dgm:t>
    </dgm:pt>
    <dgm:pt modelId="{4FD666AB-71BC-ED47-ABFB-F658CD358B0A}" type="parTrans" cxnId="{341545DA-5CE4-BD45-9E82-55C4402604E4}">
      <dgm:prSet/>
      <dgm:spPr/>
      <dgm:t>
        <a:bodyPr/>
        <a:lstStyle/>
        <a:p>
          <a:pPr latinLnBrk="1"/>
          <a:endParaRPr lang="ko-KR" altLang="en-US" sz="1400"/>
        </a:p>
      </dgm:t>
    </dgm:pt>
    <dgm:pt modelId="{DBA53143-C342-1144-A71C-FF4493578005}" type="sibTrans" cxnId="{341545DA-5CE4-BD45-9E82-55C4402604E4}">
      <dgm:prSet/>
      <dgm:spPr/>
      <dgm:t>
        <a:bodyPr/>
        <a:lstStyle/>
        <a:p>
          <a:pPr latinLnBrk="1"/>
          <a:endParaRPr lang="ko-KR" altLang="en-US" sz="1400"/>
        </a:p>
      </dgm:t>
    </dgm:pt>
    <dgm:pt modelId="{406253EE-3978-0C40-ADB6-92AEEF0ADB56}">
      <dgm:prSet custT="1"/>
      <dgm:spPr/>
      <dgm:t>
        <a:bodyPr/>
        <a:lstStyle/>
        <a:p>
          <a:pPr latinLnBrk="1"/>
          <a:r>
            <a:rPr lang="en-US" altLang="ko-KR" sz="1400" dirty="0"/>
            <a:t>password</a:t>
          </a:r>
          <a:endParaRPr lang="ko-KR" altLang="en-US" sz="1400" dirty="0"/>
        </a:p>
      </dgm:t>
    </dgm:pt>
    <dgm:pt modelId="{977F01D6-34AA-0744-9AE8-6E6C73FB20E2}" type="parTrans" cxnId="{BF5E1B3F-4AAC-F040-AE92-DC92CFFB381E}">
      <dgm:prSet/>
      <dgm:spPr/>
      <dgm:t>
        <a:bodyPr/>
        <a:lstStyle/>
        <a:p>
          <a:pPr latinLnBrk="1"/>
          <a:endParaRPr lang="ko-KR" altLang="en-US" sz="1400"/>
        </a:p>
      </dgm:t>
    </dgm:pt>
    <dgm:pt modelId="{9A9708DF-1DBD-BA4B-A245-4A11D3CBE0DD}" type="sibTrans" cxnId="{BF5E1B3F-4AAC-F040-AE92-DC92CFFB381E}">
      <dgm:prSet/>
      <dgm:spPr/>
      <dgm:t>
        <a:bodyPr/>
        <a:lstStyle/>
        <a:p>
          <a:pPr latinLnBrk="1"/>
          <a:endParaRPr lang="ko-KR" altLang="en-US" sz="1400"/>
        </a:p>
      </dgm:t>
    </dgm:pt>
    <dgm:pt modelId="{0D6DF4C2-692B-B044-B9B6-82672D8D71B1}">
      <dgm:prSet custT="1"/>
      <dgm:spPr/>
      <dgm:t>
        <a:bodyPr/>
        <a:lstStyle/>
        <a:p>
          <a:pPr latinLnBrk="1"/>
          <a:r>
            <a:rPr lang="en-US" altLang="ko-KR" sz="1400" dirty="0" err="1"/>
            <a:t>pathsize</a:t>
          </a:r>
          <a:endParaRPr lang="ko-KR" altLang="en-US" sz="1400" dirty="0"/>
        </a:p>
      </dgm:t>
    </dgm:pt>
    <dgm:pt modelId="{C864D9D0-61E4-9E49-94B9-EA21827DAF6F}" type="parTrans" cxnId="{7F6CF7C6-C848-0D4C-995B-434B5B3CC033}">
      <dgm:prSet/>
      <dgm:spPr/>
      <dgm:t>
        <a:bodyPr/>
        <a:lstStyle/>
        <a:p>
          <a:pPr latinLnBrk="1"/>
          <a:endParaRPr lang="ko-KR" altLang="en-US" sz="1400"/>
        </a:p>
      </dgm:t>
    </dgm:pt>
    <dgm:pt modelId="{DB996141-153E-F645-8B29-596B54AFB060}" type="sibTrans" cxnId="{7F6CF7C6-C848-0D4C-995B-434B5B3CC033}">
      <dgm:prSet/>
      <dgm:spPr/>
      <dgm:t>
        <a:bodyPr/>
        <a:lstStyle/>
        <a:p>
          <a:pPr latinLnBrk="1"/>
          <a:endParaRPr lang="ko-KR" altLang="en-US" sz="1400"/>
        </a:p>
      </dgm:t>
    </dgm:pt>
    <dgm:pt modelId="{4E3EE4D4-ADC4-9148-B779-278A4729D58B}">
      <dgm:prSet custT="1"/>
      <dgm:spPr/>
      <dgm:t>
        <a:bodyPr/>
        <a:lstStyle/>
        <a:p>
          <a:pPr latinLnBrk="1"/>
          <a:r>
            <a:rPr lang="en-US" altLang="ko-KR" sz="1400" dirty="0" err="1"/>
            <a:t>preferbrand</a:t>
          </a:r>
          <a:endParaRPr lang="ko-KR" altLang="en-US" sz="1400" dirty="0"/>
        </a:p>
      </dgm:t>
    </dgm:pt>
    <dgm:pt modelId="{862A6FBA-03F8-124F-84E2-A0F26C4B399E}" type="parTrans" cxnId="{ED8C3CA3-0DA9-9B44-BFC0-956A840CB06C}">
      <dgm:prSet/>
      <dgm:spPr/>
      <dgm:t>
        <a:bodyPr/>
        <a:lstStyle/>
        <a:p>
          <a:pPr latinLnBrk="1"/>
          <a:endParaRPr lang="ko-KR" altLang="en-US" sz="1400"/>
        </a:p>
      </dgm:t>
    </dgm:pt>
    <dgm:pt modelId="{9B2D0A22-8823-5B4F-B6A5-7BAED6120A92}" type="sibTrans" cxnId="{ED8C3CA3-0DA9-9B44-BFC0-956A840CB06C}">
      <dgm:prSet/>
      <dgm:spPr/>
      <dgm:t>
        <a:bodyPr/>
        <a:lstStyle/>
        <a:p>
          <a:pPr latinLnBrk="1"/>
          <a:endParaRPr lang="ko-KR" altLang="en-US" sz="1400"/>
        </a:p>
      </dgm:t>
    </dgm:pt>
    <dgm:pt modelId="{F0D94520-3014-A148-ABB2-892F03F0C90E}">
      <dgm:prSet custT="1"/>
      <dgm:spPr/>
      <dgm:t>
        <a:bodyPr/>
        <a:lstStyle/>
        <a:p>
          <a:pPr latinLnBrk="1"/>
          <a:r>
            <a:rPr lang="en-US" altLang="ko-KR" sz="1400" dirty="0"/>
            <a:t>sex</a:t>
          </a:r>
          <a:endParaRPr lang="ko-KR" altLang="en-US" sz="1400" dirty="0"/>
        </a:p>
      </dgm:t>
    </dgm:pt>
    <dgm:pt modelId="{217BEFBC-0DA9-0E44-9000-C1C67F543204}" type="parTrans" cxnId="{C3111A71-7479-9346-84DA-FAB6C88A2EBA}">
      <dgm:prSet/>
      <dgm:spPr/>
      <dgm:t>
        <a:bodyPr/>
        <a:lstStyle/>
        <a:p>
          <a:pPr latinLnBrk="1"/>
          <a:endParaRPr lang="ko-KR" altLang="en-US" sz="1400"/>
        </a:p>
      </dgm:t>
    </dgm:pt>
    <dgm:pt modelId="{F2AE703B-D498-6840-9E4A-DACA7E8544A4}" type="sibTrans" cxnId="{C3111A71-7479-9346-84DA-FAB6C88A2EBA}">
      <dgm:prSet/>
      <dgm:spPr/>
      <dgm:t>
        <a:bodyPr/>
        <a:lstStyle/>
        <a:p>
          <a:pPr latinLnBrk="1"/>
          <a:endParaRPr lang="ko-KR" altLang="en-US" sz="1400"/>
        </a:p>
      </dgm:t>
    </dgm:pt>
    <dgm:pt modelId="{2374D6DB-4E62-5747-BC86-360E2BC24B16}">
      <dgm:prSet custT="1"/>
      <dgm:spPr/>
      <dgm:t>
        <a:bodyPr/>
        <a:lstStyle/>
        <a:p>
          <a:pPr latinLnBrk="1"/>
          <a:r>
            <a:rPr lang="en-US" altLang="ko-KR" sz="1400" dirty="0" err="1"/>
            <a:t>nonpreferbrand</a:t>
          </a:r>
          <a:endParaRPr lang="ko-KR" altLang="en-US" sz="1400" dirty="0"/>
        </a:p>
      </dgm:t>
    </dgm:pt>
    <dgm:pt modelId="{2D023EE7-9AD3-8641-94C7-68F929EB9806}" type="parTrans" cxnId="{778122DA-3B76-ED42-A155-93588EE45C15}">
      <dgm:prSet/>
      <dgm:spPr/>
      <dgm:t>
        <a:bodyPr/>
        <a:lstStyle/>
        <a:p>
          <a:pPr latinLnBrk="1"/>
          <a:endParaRPr lang="ko-KR" altLang="en-US" sz="1400"/>
        </a:p>
      </dgm:t>
    </dgm:pt>
    <dgm:pt modelId="{B3183431-F3DB-C44E-B67E-66CE4D27932D}" type="sibTrans" cxnId="{778122DA-3B76-ED42-A155-93588EE45C15}">
      <dgm:prSet/>
      <dgm:spPr/>
      <dgm:t>
        <a:bodyPr/>
        <a:lstStyle/>
        <a:p>
          <a:pPr latinLnBrk="1"/>
          <a:endParaRPr lang="ko-KR" altLang="en-US" sz="1400"/>
        </a:p>
      </dgm:t>
    </dgm:pt>
    <dgm:pt modelId="{C10786AC-9D79-F248-A362-F801C00DF6C2}">
      <dgm:prSet custT="1"/>
      <dgm:spPr/>
      <dgm:t>
        <a:bodyPr/>
        <a:lstStyle/>
        <a:p>
          <a:pPr latinLnBrk="1"/>
          <a:r>
            <a:rPr lang="en-US" altLang="ko-KR" sz="1400" dirty="0"/>
            <a:t>1</a:t>
          </a:r>
          <a:endParaRPr lang="ko-KR" altLang="en-US" sz="1400" dirty="0"/>
        </a:p>
      </dgm:t>
    </dgm:pt>
    <dgm:pt modelId="{FE44331C-D25F-6842-B86E-D273068F961F}" type="parTrans" cxnId="{61650A81-D219-CA49-8F81-F36CA73BF022}">
      <dgm:prSet/>
      <dgm:spPr/>
      <dgm:t>
        <a:bodyPr/>
        <a:lstStyle/>
        <a:p>
          <a:pPr latinLnBrk="1"/>
          <a:endParaRPr lang="ko-KR" altLang="en-US" sz="1400"/>
        </a:p>
      </dgm:t>
    </dgm:pt>
    <dgm:pt modelId="{A6A8C224-FAC1-344E-BD8B-33E77911A696}" type="sibTrans" cxnId="{61650A81-D219-CA49-8F81-F36CA73BF022}">
      <dgm:prSet/>
      <dgm:spPr/>
      <dgm:t>
        <a:bodyPr/>
        <a:lstStyle/>
        <a:p>
          <a:pPr latinLnBrk="1"/>
          <a:endParaRPr lang="ko-KR" altLang="en-US" sz="1400"/>
        </a:p>
      </dgm:t>
    </dgm:pt>
    <dgm:pt modelId="{C9D8F1ED-4DD2-4E4E-BC8C-79C3620BE188}">
      <dgm:prSet custT="1"/>
      <dgm:spPr/>
      <dgm:t>
        <a:bodyPr/>
        <a:lstStyle/>
        <a:p>
          <a:pPr latinLnBrk="1"/>
          <a:r>
            <a:rPr lang="en-US" altLang="ko-KR" sz="1400" dirty="0"/>
            <a:t>…</a:t>
          </a:r>
          <a:endParaRPr lang="ko-KR" altLang="en-US" sz="1400" dirty="0"/>
        </a:p>
      </dgm:t>
    </dgm:pt>
    <dgm:pt modelId="{590C5DF5-D59F-BF47-800F-4EF850ADE79A}" type="parTrans" cxnId="{CDEBE7DB-D403-BE43-BEE4-5BCD71006B02}">
      <dgm:prSet/>
      <dgm:spPr/>
      <dgm:t>
        <a:bodyPr/>
        <a:lstStyle/>
        <a:p>
          <a:pPr latinLnBrk="1"/>
          <a:endParaRPr lang="ko-KR" altLang="en-US" sz="1400"/>
        </a:p>
      </dgm:t>
    </dgm:pt>
    <dgm:pt modelId="{63D55FB2-C73C-1244-9C8F-673A98107DB0}" type="sibTrans" cxnId="{CDEBE7DB-D403-BE43-BEE4-5BCD71006B02}">
      <dgm:prSet/>
      <dgm:spPr/>
      <dgm:t>
        <a:bodyPr/>
        <a:lstStyle/>
        <a:p>
          <a:pPr latinLnBrk="1"/>
          <a:endParaRPr lang="ko-KR" altLang="en-US" sz="1400"/>
        </a:p>
      </dgm:t>
    </dgm:pt>
    <dgm:pt modelId="{44E06AC3-CAAD-6A47-B81E-52FC2722669E}">
      <dgm:prSet custT="1"/>
      <dgm:spPr/>
      <dgm:t>
        <a:bodyPr/>
        <a:lstStyle/>
        <a:p>
          <a:pPr latinLnBrk="1"/>
          <a:r>
            <a:rPr lang="en-US" altLang="ko-KR" sz="1400" dirty="0"/>
            <a:t>brand</a:t>
          </a:r>
          <a:endParaRPr lang="ko-KR" altLang="en-US" sz="1400" dirty="0"/>
        </a:p>
      </dgm:t>
    </dgm:pt>
    <dgm:pt modelId="{F81B2736-CB54-1E49-9A70-86A22FF0B63D}" type="parTrans" cxnId="{477F04C5-571D-604E-BE7A-23699619D2CF}">
      <dgm:prSet/>
      <dgm:spPr/>
      <dgm:t>
        <a:bodyPr/>
        <a:lstStyle/>
        <a:p>
          <a:pPr latinLnBrk="1"/>
          <a:endParaRPr lang="ko-KR" altLang="en-US" sz="1400"/>
        </a:p>
      </dgm:t>
    </dgm:pt>
    <dgm:pt modelId="{B7C7560A-9984-4D4E-B789-D6EEA91C6D58}" type="sibTrans" cxnId="{477F04C5-571D-604E-BE7A-23699619D2CF}">
      <dgm:prSet/>
      <dgm:spPr/>
      <dgm:t>
        <a:bodyPr/>
        <a:lstStyle/>
        <a:p>
          <a:pPr latinLnBrk="1"/>
          <a:endParaRPr lang="ko-KR" altLang="en-US" sz="1400"/>
        </a:p>
      </dgm:t>
    </dgm:pt>
    <dgm:pt modelId="{8D00831D-746E-D74D-BEF2-99979750FD8C}">
      <dgm:prSet custT="1"/>
      <dgm:spPr/>
      <dgm:t>
        <a:bodyPr/>
        <a:lstStyle/>
        <a:p>
          <a:pPr latinLnBrk="1"/>
          <a:r>
            <a:rPr lang="en-US" altLang="ko-KR" sz="1400" dirty="0"/>
            <a:t>1</a:t>
          </a:r>
          <a:endParaRPr lang="ko-KR" altLang="en-US" sz="1400" dirty="0"/>
        </a:p>
      </dgm:t>
    </dgm:pt>
    <dgm:pt modelId="{DAB1AC52-F76D-8043-9E4F-3371A0E72BD0}" type="parTrans" cxnId="{D62D4788-4D64-4F4B-B453-494BEBC0E7FB}">
      <dgm:prSet/>
      <dgm:spPr/>
      <dgm:t>
        <a:bodyPr/>
        <a:lstStyle/>
        <a:p>
          <a:pPr latinLnBrk="1"/>
          <a:endParaRPr lang="ko-KR" altLang="en-US" sz="1400"/>
        </a:p>
      </dgm:t>
    </dgm:pt>
    <dgm:pt modelId="{50DA6BF4-6563-9248-BBB3-F0C098881922}" type="sibTrans" cxnId="{D62D4788-4D64-4F4B-B453-494BEBC0E7FB}">
      <dgm:prSet/>
      <dgm:spPr/>
      <dgm:t>
        <a:bodyPr/>
        <a:lstStyle/>
        <a:p>
          <a:pPr latinLnBrk="1"/>
          <a:endParaRPr lang="ko-KR" altLang="en-US" sz="1400"/>
        </a:p>
      </dgm:t>
    </dgm:pt>
    <dgm:pt modelId="{8F4D16E3-415C-9540-8BA7-FE5E6948FC8D}">
      <dgm:prSet custT="1"/>
      <dgm:spPr/>
      <dgm:t>
        <a:bodyPr/>
        <a:lstStyle/>
        <a:p>
          <a:pPr latinLnBrk="1"/>
          <a:r>
            <a:rPr lang="en-US" altLang="ko-KR" sz="1400" dirty="0" err="1"/>
            <a:t>brandname</a:t>
          </a:r>
          <a:endParaRPr lang="ko-KR" altLang="en-US" sz="1400" dirty="0"/>
        </a:p>
      </dgm:t>
    </dgm:pt>
    <dgm:pt modelId="{00C9BDDF-1DB4-594A-9898-BA2322E91F8F}" type="parTrans" cxnId="{E8FFDDF0-AAEC-3E43-993B-CD690C817373}">
      <dgm:prSet/>
      <dgm:spPr/>
      <dgm:t>
        <a:bodyPr/>
        <a:lstStyle/>
        <a:p>
          <a:pPr latinLnBrk="1"/>
          <a:endParaRPr lang="ko-KR" altLang="en-US" sz="1400"/>
        </a:p>
      </dgm:t>
    </dgm:pt>
    <dgm:pt modelId="{8023BF6C-2FDA-DF4B-9D6A-6C895ADD6EA6}" type="sibTrans" cxnId="{E8FFDDF0-AAEC-3E43-993B-CD690C817373}">
      <dgm:prSet/>
      <dgm:spPr/>
      <dgm:t>
        <a:bodyPr/>
        <a:lstStyle/>
        <a:p>
          <a:pPr latinLnBrk="1"/>
          <a:endParaRPr lang="ko-KR" altLang="en-US" sz="1400"/>
        </a:p>
      </dgm:t>
    </dgm:pt>
    <dgm:pt modelId="{F37011CD-1EDC-AE4E-89D5-1BEC4DD72507}">
      <dgm:prSet custT="1"/>
      <dgm:spPr/>
      <dgm:t>
        <a:bodyPr/>
        <a:lstStyle/>
        <a:p>
          <a:pPr latinLnBrk="1"/>
          <a:r>
            <a:rPr lang="en-US" altLang="ko-KR" sz="1400" dirty="0"/>
            <a:t>bought</a:t>
          </a:r>
          <a:endParaRPr lang="ko-KR" altLang="en-US" sz="1400" dirty="0"/>
        </a:p>
      </dgm:t>
    </dgm:pt>
    <dgm:pt modelId="{83B450A5-9E16-B245-B630-2A4789C18D9C}" type="parTrans" cxnId="{B607E0B6-ADCE-514A-8096-B8AC323D08F3}">
      <dgm:prSet/>
      <dgm:spPr/>
      <dgm:t>
        <a:bodyPr/>
        <a:lstStyle/>
        <a:p>
          <a:pPr latinLnBrk="1"/>
          <a:endParaRPr lang="ko-KR" altLang="en-US" sz="1400"/>
        </a:p>
      </dgm:t>
    </dgm:pt>
    <dgm:pt modelId="{8457AB30-ED68-114B-9CF1-481F4BC0A2C4}" type="sibTrans" cxnId="{B607E0B6-ADCE-514A-8096-B8AC323D08F3}">
      <dgm:prSet/>
      <dgm:spPr/>
      <dgm:t>
        <a:bodyPr/>
        <a:lstStyle/>
        <a:p>
          <a:pPr latinLnBrk="1"/>
          <a:endParaRPr lang="ko-KR" altLang="en-US" sz="1400"/>
        </a:p>
      </dgm:t>
    </dgm:pt>
    <dgm:pt modelId="{854F7B39-4035-414E-AC18-03A22D801936}">
      <dgm:prSet custT="1"/>
      <dgm:spPr/>
      <dgm:t>
        <a:bodyPr/>
        <a:lstStyle/>
        <a:p>
          <a:pPr latinLnBrk="1"/>
          <a:r>
            <a:rPr lang="en-US" altLang="ko-KR" sz="1400" dirty="0"/>
            <a:t>Category</a:t>
          </a:r>
          <a:endParaRPr lang="ko-KR" altLang="en-US" sz="1400" dirty="0"/>
        </a:p>
      </dgm:t>
    </dgm:pt>
    <dgm:pt modelId="{229B3D6D-F0F7-864C-A228-BF92BD6766B9}" type="parTrans" cxnId="{96F6A6B0-6C27-0948-8F50-3C800F13BB8B}">
      <dgm:prSet/>
      <dgm:spPr/>
      <dgm:t>
        <a:bodyPr/>
        <a:lstStyle/>
        <a:p>
          <a:pPr latinLnBrk="1"/>
          <a:endParaRPr lang="ko-KR" altLang="en-US" sz="1400"/>
        </a:p>
      </dgm:t>
    </dgm:pt>
    <dgm:pt modelId="{5380CCD4-1B7C-8B45-8089-F065BFAAE927}" type="sibTrans" cxnId="{96F6A6B0-6C27-0948-8F50-3C800F13BB8B}">
      <dgm:prSet/>
      <dgm:spPr/>
      <dgm:t>
        <a:bodyPr/>
        <a:lstStyle/>
        <a:p>
          <a:pPr latinLnBrk="1"/>
          <a:endParaRPr lang="ko-KR" altLang="en-US" sz="1400"/>
        </a:p>
      </dgm:t>
    </dgm:pt>
    <dgm:pt modelId="{7B9B8DA1-947C-BE4F-8DF6-B92281FDFBA5}">
      <dgm:prSet custT="1"/>
      <dgm:spPr/>
      <dgm:t>
        <a:bodyPr/>
        <a:lstStyle/>
        <a:p>
          <a:pPr latinLnBrk="1"/>
          <a:r>
            <a:rPr lang="en-US" altLang="ko-KR" sz="1400" dirty="0"/>
            <a:t>grade</a:t>
          </a:r>
          <a:endParaRPr lang="ko-KR" altLang="en-US" sz="1400" dirty="0"/>
        </a:p>
      </dgm:t>
    </dgm:pt>
    <dgm:pt modelId="{B46D11FE-A505-A145-B093-CBDAC1783145}" type="parTrans" cxnId="{78123492-060A-EF45-9FCE-2C176AB3A8A9}">
      <dgm:prSet/>
      <dgm:spPr/>
      <dgm:t>
        <a:bodyPr/>
        <a:lstStyle/>
        <a:p>
          <a:pPr latinLnBrk="1"/>
          <a:endParaRPr lang="ko-KR" altLang="en-US" sz="1400"/>
        </a:p>
      </dgm:t>
    </dgm:pt>
    <dgm:pt modelId="{87D6E65B-A04A-0B40-B237-ABAC94AE29D6}" type="sibTrans" cxnId="{78123492-060A-EF45-9FCE-2C176AB3A8A9}">
      <dgm:prSet/>
      <dgm:spPr/>
      <dgm:t>
        <a:bodyPr/>
        <a:lstStyle/>
        <a:p>
          <a:pPr latinLnBrk="1"/>
          <a:endParaRPr lang="ko-KR" altLang="en-US" sz="1400"/>
        </a:p>
      </dgm:t>
    </dgm:pt>
    <dgm:pt modelId="{5FD6D7C1-698B-D44B-A5C0-5CFFD24FFF1F}">
      <dgm:prSet custT="1"/>
      <dgm:spPr/>
      <dgm:t>
        <a:bodyPr/>
        <a:lstStyle/>
        <a:p>
          <a:pPr latinLnBrk="1"/>
          <a:r>
            <a:rPr lang="en-US" altLang="ko-KR" sz="1400" dirty="0"/>
            <a:t>visited</a:t>
          </a:r>
          <a:endParaRPr lang="ko-KR" altLang="en-US" sz="1400" dirty="0"/>
        </a:p>
      </dgm:t>
    </dgm:pt>
    <dgm:pt modelId="{F856DC5E-556A-A04D-9C72-3540E24FBEE5}" type="parTrans" cxnId="{7F689DCD-2D3C-1249-B479-FEA452BCD34C}">
      <dgm:prSet/>
      <dgm:spPr/>
      <dgm:t>
        <a:bodyPr/>
        <a:lstStyle/>
        <a:p>
          <a:pPr latinLnBrk="1"/>
          <a:endParaRPr lang="ko-KR" altLang="en-US" sz="1400"/>
        </a:p>
      </dgm:t>
    </dgm:pt>
    <dgm:pt modelId="{DE05E7FD-1191-3140-959E-BA0B13E34060}" type="sibTrans" cxnId="{7F689DCD-2D3C-1249-B479-FEA452BCD34C}">
      <dgm:prSet/>
      <dgm:spPr/>
      <dgm:t>
        <a:bodyPr/>
        <a:lstStyle/>
        <a:p>
          <a:pPr latinLnBrk="1"/>
          <a:endParaRPr lang="ko-KR" altLang="en-US" sz="1400"/>
        </a:p>
      </dgm:t>
    </dgm:pt>
    <dgm:pt modelId="{6F917399-124B-E045-AADE-E5E30DBBCEBF}">
      <dgm:prSet custT="1"/>
      <dgm:spPr/>
      <dgm:t>
        <a:bodyPr/>
        <a:lstStyle/>
        <a:p>
          <a:pPr latinLnBrk="1"/>
          <a:r>
            <a:rPr lang="en-US" altLang="ko-KR" sz="1400" dirty="0"/>
            <a:t>….</a:t>
          </a:r>
          <a:endParaRPr lang="ko-KR" altLang="en-US" sz="1400" dirty="0"/>
        </a:p>
      </dgm:t>
    </dgm:pt>
    <dgm:pt modelId="{748397A8-D361-5749-8416-9747A972CC3E}" type="parTrans" cxnId="{67735E66-37C6-CE43-BEFD-976526C94C80}">
      <dgm:prSet/>
      <dgm:spPr/>
      <dgm:t>
        <a:bodyPr/>
        <a:lstStyle/>
        <a:p>
          <a:pPr latinLnBrk="1"/>
          <a:endParaRPr lang="ko-KR" altLang="en-US" sz="1400"/>
        </a:p>
      </dgm:t>
    </dgm:pt>
    <dgm:pt modelId="{BB03D4BE-07FD-1C4B-BE0A-A61EC9B1D716}" type="sibTrans" cxnId="{67735E66-37C6-CE43-BEFD-976526C94C80}">
      <dgm:prSet/>
      <dgm:spPr/>
      <dgm:t>
        <a:bodyPr/>
        <a:lstStyle/>
        <a:p>
          <a:pPr latinLnBrk="1"/>
          <a:endParaRPr lang="ko-KR" altLang="en-US" sz="1400"/>
        </a:p>
      </dgm:t>
    </dgm:pt>
    <dgm:pt modelId="{8D20E9FF-9760-A44C-94EF-5D11BD12C922}">
      <dgm:prSet custT="1"/>
      <dgm:spPr/>
      <dgm:t>
        <a:bodyPr/>
        <a:lstStyle/>
        <a:p>
          <a:pPr latinLnBrk="1"/>
          <a:r>
            <a:rPr lang="en-US" altLang="ko-KR" sz="1400" dirty="0" err="1"/>
            <a:t>brandsize</a:t>
          </a:r>
          <a:endParaRPr lang="ko-KR" altLang="en-US" sz="1400" dirty="0"/>
        </a:p>
      </dgm:t>
    </dgm:pt>
    <dgm:pt modelId="{A44C8725-9A7A-EB4C-B468-FA27084A1DFD}" type="parTrans" cxnId="{23071DF1-CF2F-C145-91F5-E5834A739B75}">
      <dgm:prSet/>
      <dgm:spPr/>
      <dgm:t>
        <a:bodyPr/>
        <a:lstStyle/>
        <a:p>
          <a:pPr latinLnBrk="1"/>
          <a:endParaRPr lang="ko-KR" altLang="en-US" sz="1400"/>
        </a:p>
      </dgm:t>
    </dgm:pt>
    <dgm:pt modelId="{49FC9874-5759-8540-A2DA-C1504AC2BA6A}" type="sibTrans" cxnId="{23071DF1-CF2F-C145-91F5-E5834A739B75}">
      <dgm:prSet/>
      <dgm:spPr/>
      <dgm:t>
        <a:bodyPr/>
        <a:lstStyle/>
        <a:p>
          <a:pPr latinLnBrk="1"/>
          <a:endParaRPr lang="ko-KR" altLang="en-US" sz="1400"/>
        </a:p>
      </dgm:t>
    </dgm:pt>
    <dgm:pt modelId="{1CA5F32C-BBC0-994D-B934-1ECC598078A0}">
      <dgm:prSet custT="1"/>
      <dgm:spPr/>
      <dgm:t>
        <a:bodyPr/>
        <a:lstStyle/>
        <a:p>
          <a:pPr latinLnBrk="1"/>
          <a:r>
            <a:rPr lang="en-US" altLang="ko-KR" sz="1400" dirty="0"/>
            <a:t>date</a:t>
          </a:r>
          <a:endParaRPr lang="ko-KR" altLang="en-US" sz="1400" dirty="0"/>
        </a:p>
      </dgm:t>
    </dgm:pt>
    <dgm:pt modelId="{88FB932C-92CE-E44A-9FAC-8D6B391FAF29}" type="parTrans" cxnId="{28F81F2A-9464-7D4C-86CC-FCAB41592056}">
      <dgm:prSet/>
      <dgm:spPr/>
      <dgm:t>
        <a:bodyPr/>
        <a:lstStyle/>
        <a:p>
          <a:pPr latinLnBrk="1"/>
          <a:endParaRPr lang="ko-KR" altLang="en-US" sz="1400"/>
        </a:p>
      </dgm:t>
    </dgm:pt>
    <dgm:pt modelId="{9A3F716D-108F-C44B-AF46-21D12D8D809E}" type="sibTrans" cxnId="{28F81F2A-9464-7D4C-86CC-FCAB41592056}">
      <dgm:prSet/>
      <dgm:spPr/>
      <dgm:t>
        <a:bodyPr/>
        <a:lstStyle/>
        <a:p>
          <a:pPr latinLnBrk="1"/>
          <a:endParaRPr lang="ko-KR" altLang="en-US" sz="1400"/>
        </a:p>
      </dgm:t>
    </dgm:pt>
    <dgm:pt modelId="{D4414881-3A27-3B48-801C-386BD25F864D}" type="pres">
      <dgm:prSet presAssocID="{78A4B493-3BBE-2A49-84C9-42B34B2784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D8DCBB-092B-384E-BE41-961B2BF830D1}" type="pres">
      <dgm:prSet presAssocID="{35FE932A-B4E3-9148-AB09-4E7F4D0497DB}" presName="hierRoot1" presStyleCnt="0">
        <dgm:presLayoutVars>
          <dgm:hierBranch val="init"/>
        </dgm:presLayoutVars>
      </dgm:prSet>
      <dgm:spPr/>
    </dgm:pt>
    <dgm:pt modelId="{9A88DA5A-D495-874E-81A2-5073B060160B}" type="pres">
      <dgm:prSet presAssocID="{35FE932A-B4E3-9148-AB09-4E7F4D0497DB}" presName="rootComposite1" presStyleCnt="0"/>
      <dgm:spPr/>
    </dgm:pt>
    <dgm:pt modelId="{864575A5-C65C-AE4E-8FDE-808AB98BE053}" type="pres">
      <dgm:prSet presAssocID="{35FE932A-B4E3-9148-AB09-4E7F4D0497DB}" presName="rootText1" presStyleLbl="node0" presStyleIdx="0" presStyleCnt="2">
        <dgm:presLayoutVars>
          <dgm:chPref val="3"/>
        </dgm:presLayoutVars>
      </dgm:prSet>
      <dgm:spPr/>
    </dgm:pt>
    <dgm:pt modelId="{6F6ED0BE-FE52-C347-8BA4-029F26E43EA8}" type="pres">
      <dgm:prSet presAssocID="{35FE932A-B4E3-9148-AB09-4E7F4D0497DB}" presName="rootConnector1" presStyleLbl="node1" presStyleIdx="0" presStyleCnt="0"/>
      <dgm:spPr/>
    </dgm:pt>
    <dgm:pt modelId="{D6335531-7975-AB49-84D3-93A80FEE6B78}" type="pres">
      <dgm:prSet presAssocID="{35FE932A-B4E3-9148-AB09-4E7F4D0497DB}" presName="hierChild2" presStyleCnt="0"/>
      <dgm:spPr/>
    </dgm:pt>
    <dgm:pt modelId="{13EEA405-B0FB-694D-AEAF-C5665594BF17}" type="pres">
      <dgm:prSet presAssocID="{35FE932A-B4E3-9148-AB09-4E7F4D0497DB}" presName="hierChild3" presStyleCnt="0"/>
      <dgm:spPr/>
    </dgm:pt>
    <dgm:pt modelId="{7F3754E5-199B-324E-A6CD-FF350237A6E8}" type="pres">
      <dgm:prSet presAssocID="{7BFEDE6C-9607-594B-AC8C-1507C7955511}" presName="hierRoot1" presStyleCnt="0">
        <dgm:presLayoutVars>
          <dgm:hierBranch val="init"/>
        </dgm:presLayoutVars>
      </dgm:prSet>
      <dgm:spPr/>
    </dgm:pt>
    <dgm:pt modelId="{00B9F89F-AF3A-464E-A6AB-DE2317104405}" type="pres">
      <dgm:prSet presAssocID="{7BFEDE6C-9607-594B-AC8C-1507C7955511}" presName="rootComposite1" presStyleCnt="0"/>
      <dgm:spPr/>
    </dgm:pt>
    <dgm:pt modelId="{44A28A9F-7BCF-6745-A979-C1E4475205EB}" type="pres">
      <dgm:prSet presAssocID="{7BFEDE6C-9607-594B-AC8C-1507C7955511}" presName="rootText1" presStyleLbl="node0" presStyleIdx="1" presStyleCnt="2">
        <dgm:presLayoutVars>
          <dgm:chPref val="3"/>
        </dgm:presLayoutVars>
      </dgm:prSet>
      <dgm:spPr/>
    </dgm:pt>
    <dgm:pt modelId="{0E103CF1-A810-174E-923D-92BE52CDB765}" type="pres">
      <dgm:prSet presAssocID="{7BFEDE6C-9607-594B-AC8C-1507C7955511}" presName="rootConnector1" presStyleLbl="node1" presStyleIdx="0" presStyleCnt="0"/>
      <dgm:spPr/>
    </dgm:pt>
    <dgm:pt modelId="{BA40F036-B979-4F47-8C56-E472582DF327}" type="pres">
      <dgm:prSet presAssocID="{7BFEDE6C-9607-594B-AC8C-1507C7955511}" presName="hierChild2" presStyleCnt="0"/>
      <dgm:spPr/>
    </dgm:pt>
    <dgm:pt modelId="{034732A1-3FC4-4845-A376-2576D533BD61}" type="pres">
      <dgm:prSet presAssocID="{E9249ABB-830D-D94B-8EE8-FAE30579D6C1}" presName="Name64" presStyleLbl="parChTrans1D2" presStyleIdx="0" presStyleCnt="9"/>
      <dgm:spPr/>
    </dgm:pt>
    <dgm:pt modelId="{8B9D5448-EB66-2844-ACD2-5AC751FBF2DC}" type="pres">
      <dgm:prSet presAssocID="{C413FA9F-9239-9847-BEE7-823B38DB5BF0}" presName="hierRoot2" presStyleCnt="0">
        <dgm:presLayoutVars>
          <dgm:hierBranch val="init"/>
        </dgm:presLayoutVars>
      </dgm:prSet>
      <dgm:spPr/>
    </dgm:pt>
    <dgm:pt modelId="{E0A477A2-A6A4-4F40-90F4-75F9CB9197E0}" type="pres">
      <dgm:prSet presAssocID="{C413FA9F-9239-9847-BEE7-823B38DB5BF0}" presName="rootComposite" presStyleCnt="0"/>
      <dgm:spPr/>
    </dgm:pt>
    <dgm:pt modelId="{D900DF1A-7E20-FB4B-8621-DA63DD7B4AF7}" type="pres">
      <dgm:prSet presAssocID="{C413FA9F-9239-9847-BEE7-823B38DB5BF0}" presName="rootText" presStyleLbl="node2" presStyleIdx="0" presStyleCnt="9">
        <dgm:presLayoutVars>
          <dgm:chPref val="3"/>
        </dgm:presLayoutVars>
      </dgm:prSet>
      <dgm:spPr/>
    </dgm:pt>
    <dgm:pt modelId="{2960B827-F369-AD4F-A798-0D9528E755FE}" type="pres">
      <dgm:prSet presAssocID="{C413FA9F-9239-9847-BEE7-823B38DB5BF0}" presName="rootConnector" presStyleLbl="node2" presStyleIdx="0" presStyleCnt="9"/>
      <dgm:spPr/>
    </dgm:pt>
    <dgm:pt modelId="{B43BBF91-E0B7-F140-90A9-E92082FCBC8D}" type="pres">
      <dgm:prSet presAssocID="{C413FA9F-9239-9847-BEE7-823B38DB5BF0}" presName="hierChild4" presStyleCnt="0"/>
      <dgm:spPr/>
    </dgm:pt>
    <dgm:pt modelId="{0080CBE3-3047-AF4A-9A65-512AFACDB252}" type="pres">
      <dgm:prSet presAssocID="{3E37A2D7-6D82-8E41-AFD8-DEF4867623AA}" presName="Name64" presStyleLbl="parChTrans1D3" presStyleIdx="0" presStyleCnt="5"/>
      <dgm:spPr/>
    </dgm:pt>
    <dgm:pt modelId="{5110DADF-F18A-4042-9A95-652680F43814}" type="pres">
      <dgm:prSet presAssocID="{E6D93D8B-CE71-1B44-A963-36DA1BA22119}" presName="hierRoot2" presStyleCnt="0">
        <dgm:presLayoutVars>
          <dgm:hierBranch val="init"/>
        </dgm:presLayoutVars>
      </dgm:prSet>
      <dgm:spPr/>
    </dgm:pt>
    <dgm:pt modelId="{08852721-927C-804E-9EF6-A0C0E9DE889C}" type="pres">
      <dgm:prSet presAssocID="{E6D93D8B-CE71-1B44-A963-36DA1BA22119}" presName="rootComposite" presStyleCnt="0"/>
      <dgm:spPr/>
    </dgm:pt>
    <dgm:pt modelId="{4C0A1423-A443-2149-BC27-352A7DB62395}" type="pres">
      <dgm:prSet presAssocID="{E6D93D8B-CE71-1B44-A963-36DA1BA22119}" presName="rootText" presStyleLbl="node3" presStyleIdx="0" presStyleCnt="5">
        <dgm:presLayoutVars>
          <dgm:chPref val="3"/>
        </dgm:presLayoutVars>
      </dgm:prSet>
      <dgm:spPr/>
    </dgm:pt>
    <dgm:pt modelId="{42E377EB-481B-E349-B70C-0BD7C355BCE4}" type="pres">
      <dgm:prSet presAssocID="{E6D93D8B-CE71-1B44-A963-36DA1BA22119}" presName="rootConnector" presStyleLbl="node3" presStyleIdx="0" presStyleCnt="5"/>
      <dgm:spPr/>
    </dgm:pt>
    <dgm:pt modelId="{9855C4A5-BA49-4A47-B2D4-BC3397AC5ABC}" type="pres">
      <dgm:prSet presAssocID="{E6D93D8B-CE71-1B44-A963-36DA1BA22119}" presName="hierChild4" presStyleCnt="0"/>
      <dgm:spPr/>
    </dgm:pt>
    <dgm:pt modelId="{2125012A-6020-7549-8C40-F238CC14F8ED}" type="pres">
      <dgm:prSet presAssocID="{CD12CCE1-505A-B242-9C42-9859B42A8A2A}" presName="Name64" presStyleLbl="parChTrans1D4" presStyleIdx="0" presStyleCnt="11"/>
      <dgm:spPr/>
    </dgm:pt>
    <dgm:pt modelId="{DE3FBBA8-671E-534E-A42B-3F2717693F54}" type="pres">
      <dgm:prSet presAssocID="{F968B9E6-E6B5-AD47-B8CC-F62DB282329D}" presName="hierRoot2" presStyleCnt="0">
        <dgm:presLayoutVars>
          <dgm:hierBranch val="init"/>
        </dgm:presLayoutVars>
      </dgm:prSet>
      <dgm:spPr/>
    </dgm:pt>
    <dgm:pt modelId="{F55233AB-F7BA-0241-A577-E28FA0C77902}" type="pres">
      <dgm:prSet presAssocID="{F968B9E6-E6B5-AD47-B8CC-F62DB282329D}" presName="rootComposite" presStyleCnt="0"/>
      <dgm:spPr/>
    </dgm:pt>
    <dgm:pt modelId="{2F122D49-0F43-6645-84A9-56ADAF00E4DC}" type="pres">
      <dgm:prSet presAssocID="{F968B9E6-E6B5-AD47-B8CC-F62DB282329D}" presName="rootText" presStyleLbl="node4" presStyleIdx="0" presStyleCnt="11">
        <dgm:presLayoutVars>
          <dgm:chPref val="3"/>
        </dgm:presLayoutVars>
      </dgm:prSet>
      <dgm:spPr/>
    </dgm:pt>
    <dgm:pt modelId="{337B46B3-619C-CA4C-BF38-17377F13EEE2}" type="pres">
      <dgm:prSet presAssocID="{F968B9E6-E6B5-AD47-B8CC-F62DB282329D}" presName="rootConnector" presStyleLbl="node4" presStyleIdx="0" presStyleCnt="11"/>
      <dgm:spPr/>
    </dgm:pt>
    <dgm:pt modelId="{C5E3A9A7-EFEF-F64C-B678-158FB253EF1E}" type="pres">
      <dgm:prSet presAssocID="{F968B9E6-E6B5-AD47-B8CC-F62DB282329D}" presName="hierChild4" presStyleCnt="0"/>
      <dgm:spPr/>
    </dgm:pt>
    <dgm:pt modelId="{EE382563-3065-C148-BB69-05FC0B25354B}" type="pres">
      <dgm:prSet presAssocID="{F968B9E6-E6B5-AD47-B8CC-F62DB282329D}" presName="hierChild5" presStyleCnt="0"/>
      <dgm:spPr/>
    </dgm:pt>
    <dgm:pt modelId="{FBDA5DC0-6A82-9547-9D68-737B1148975A}" type="pres">
      <dgm:prSet presAssocID="{E6D93D8B-CE71-1B44-A963-36DA1BA22119}" presName="hierChild5" presStyleCnt="0"/>
      <dgm:spPr/>
    </dgm:pt>
    <dgm:pt modelId="{B7F3086B-A56D-AC46-B8AE-BA780B0B7AF2}" type="pres">
      <dgm:prSet presAssocID="{DE3A6BA3-9CD1-1E4E-8E3B-A1707C942582}" presName="Name64" presStyleLbl="parChTrans1D3" presStyleIdx="1" presStyleCnt="5"/>
      <dgm:spPr/>
    </dgm:pt>
    <dgm:pt modelId="{1B5D8E4E-298B-0647-A635-22B65FDE149C}" type="pres">
      <dgm:prSet presAssocID="{1444E1BC-FD2A-E14E-AF76-5775DA2FA044}" presName="hierRoot2" presStyleCnt="0">
        <dgm:presLayoutVars>
          <dgm:hierBranch val="init"/>
        </dgm:presLayoutVars>
      </dgm:prSet>
      <dgm:spPr/>
    </dgm:pt>
    <dgm:pt modelId="{1C7CD8CC-3699-1647-8571-D89F1F25A402}" type="pres">
      <dgm:prSet presAssocID="{1444E1BC-FD2A-E14E-AF76-5775DA2FA044}" presName="rootComposite" presStyleCnt="0"/>
      <dgm:spPr/>
    </dgm:pt>
    <dgm:pt modelId="{D58AA2AD-0E8A-0D4D-8727-D0843654DCC3}" type="pres">
      <dgm:prSet presAssocID="{1444E1BC-FD2A-E14E-AF76-5775DA2FA044}" presName="rootText" presStyleLbl="node3" presStyleIdx="1" presStyleCnt="5">
        <dgm:presLayoutVars>
          <dgm:chPref val="3"/>
        </dgm:presLayoutVars>
      </dgm:prSet>
      <dgm:spPr/>
    </dgm:pt>
    <dgm:pt modelId="{DF85DB1A-3F7E-4548-90B2-A0F688D003B6}" type="pres">
      <dgm:prSet presAssocID="{1444E1BC-FD2A-E14E-AF76-5775DA2FA044}" presName="rootConnector" presStyleLbl="node3" presStyleIdx="1" presStyleCnt="5"/>
      <dgm:spPr/>
    </dgm:pt>
    <dgm:pt modelId="{7227A2A8-753C-F24A-9590-2DFAC435F134}" type="pres">
      <dgm:prSet presAssocID="{1444E1BC-FD2A-E14E-AF76-5775DA2FA044}" presName="hierChild4" presStyleCnt="0"/>
      <dgm:spPr/>
    </dgm:pt>
    <dgm:pt modelId="{D1394568-1A3E-F947-A397-BE53D0DA3544}" type="pres">
      <dgm:prSet presAssocID="{1444E1BC-FD2A-E14E-AF76-5775DA2FA044}" presName="hierChild5" presStyleCnt="0"/>
      <dgm:spPr/>
    </dgm:pt>
    <dgm:pt modelId="{AE4E8B53-8415-9F49-B409-2900A1509C1D}" type="pres">
      <dgm:prSet presAssocID="{040FC7E0-E2EF-6A41-A451-8B5112C8ECDB}" presName="Name64" presStyleLbl="parChTrans1D3" presStyleIdx="2" presStyleCnt="5"/>
      <dgm:spPr/>
    </dgm:pt>
    <dgm:pt modelId="{8329E653-7AB4-FE46-8DD6-8F0EC4FBEF4F}" type="pres">
      <dgm:prSet presAssocID="{4D678D51-CA99-2E4E-8A8C-B29A52973556}" presName="hierRoot2" presStyleCnt="0">
        <dgm:presLayoutVars>
          <dgm:hierBranch val="init"/>
        </dgm:presLayoutVars>
      </dgm:prSet>
      <dgm:spPr/>
    </dgm:pt>
    <dgm:pt modelId="{D66CBDDD-95F8-0042-9B7B-D35A7E07E9ED}" type="pres">
      <dgm:prSet presAssocID="{4D678D51-CA99-2E4E-8A8C-B29A52973556}" presName="rootComposite" presStyleCnt="0"/>
      <dgm:spPr/>
    </dgm:pt>
    <dgm:pt modelId="{54D6939E-9BB5-7E40-BA0D-893413C08FE3}" type="pres">
      <dgm:prSet presAssocID="{4D678D51-CA99-2E4E-8A8C-B29A52973556}" presName="rootText" presStyleLbl="node3" presStyleIdx="2" presStyleCnt="5">
        <dgm:presLayoutVars>
          <dgm:chPref val="3"/>
        </dgm:presLayoutVars>
      </dgm:prSet>
      <dgm:spPr/>
    </dgm:pt>
    <dgm:pt modelId="{8CB99DA9-2601-C744-8510-A9639043074B}" type="pres">
      <dgm:prSet presAssocID="{4D678D51-CA99-2E4E-8A8C-B29A52973556}" presName="rootConnector" presStyleLbl="node3" presStyleIdx="2" presStyleCnt="5"/>
      <dgm:spPr/>
    </dgm:pt>
    <dgm:pt modelId="{BE2A435D-0598-C24F-9FC9-8BDD9D0331F4}" type="pres">
      <dgm:prSet presAssocID="{4D678D51-CA99-2E4E-8A8C-B29A52973556}" presName="hierChild4" presStyleCnt="0"/>
      <dgm:spPr/>
    </dgm:pt>
    <dgm:pt modelId="{D9251ADC-74AA-C249-BA7B-684443E977FF}" type="pres">
      <dgm:prSet presAssocID="{4D678D51-CA99-2E4E-8A8C-B29A52973556}" presName="hierChild5" presStyleCnt="0"/>
      <dgm:spPr/>
    </dgm:pt>
    <dgm:pt modelId="{42460848-3B15-6B40-9E4F-5DE5FE15B3E3}" type="pres">
      <dgm:prSet presAssocID="{C413FA9F-9239-9847-BEE7-823B38DB5BF0}" presName="hierChild5" presStyleCnt="0"/>
      <dgm:spPr/>
    </dgm:pt>
    <dgm:pt modelId="{6A08DDC0-4CE4-BE47-99D9-8CCDDD9A68F0}" type="pres">
      <dgm:prSet presAssocID="{D5C06307-5956-3E49-B88C-6EE264BA2759}" presName="Name64" presStyleLbl="parChTrans1D2" presStyleIdx="1" presStyleCnt="9"/>
      <dgm:spPr/>
    </dgm:pt>
    <dgm:pt modelId="{7BBAAF40-D884-654B-AA56-6703A70DFE18}" type="pres">
      <dgm:prSet presAssocID="{3818266B-75C1-124C-8BEB-726DDDAE8E25}" presName="hierRoot2" presStyleCnt="0">
        <dgm:presLayoutVars>
          <dgm:hierBranch val="init"/>
        </dgm:presLayoutVars>
      </dgm:prSet>
      <dgm:spPr/>
    </dgm:pt>
    <dgm:pt modelId="{2099F228-3AAF-A34F-9459-40762C2BA90C}" type="pres">
      <dgm:prSet presAssocID="{3818266B-75C1-124C-8BEB-726DDDAE8E25}" presName="rootComposite" presStyleCnt="0"/>
      <dgm:spPr/>
    </dgm:pt>
    <dgm:pt modelId="{B53C13B6-C804-B746-B3A3-95BEBF8F48CA}" type="pres">
      <dgm:prSet presAssocID="{3818266B-75C1-124C-8BEB-726DDDAE8E25}" presName="rootText" presStyleLbl="node2" presStyleIdx="1" presStyleCnt="9">
        <dgm:presLayoutVars>
          <dgm:chPref val="3"/>
        </dgm:presLayoutVars>
      </dgm:prSet>
      <dgm:spPr/>
    </dgm:pt>
    <dgm:pt modelId="{12AE71BB-ADB2-DD46-BF01-7CB891447ED7}" type="pres">
      <dgm:prSet presAssocID="{3818266B-75C1-124C-8BEB-726DDDAE8E25}" presName="rootConnector" presStyleLbl="node2" presStyleIdx="1" presStyleCnt="9"/>
      <dgm:spPr/>
    </dgm:pt>
    <dgm:pt modelId="{11A3D6FB-615D-B342-A966-47AFF21B9E6A}" type="pres">
      <dgm:prSet presAssocID="{3818266B-75C1-124C-8BEB-726DDDAE8E25}" presName="hierChild4" presStyleCnt="0"/>
      <dgm:spPr/>
    </dgm:pt>
    <dgm:pt modelId="{E83C033E-BFCB-2349-B4A2-658A8A7829A1}" type="pres">
      <dgm:prSet presAssocID="{FE44331C-D25F-6842-B86E-D273068F961F}" presName="Name64" presStyleLbl="parChTrans1D3" presStyleIdx="3" presStyleCnt="5"/>
      <dgm:spPr/>
    </dgm:pt>
    <dgm:pt modelId="{EB2F3ABF-91ED-5841-A2D4-49248E499937}" type="pres">
      <dgm:prSet presAssocID="{C10786AC-9D79-F248-A362-F801C00DF6C2}" presName="hierRoot2" presStyleCnt="0">
        <dgm:presLayoutVars>
          <dgm:hierBranch val="init"/>
        </dgm:presLayoutVars>
      </dgm:prSet>
      <dgm:spPr/>
    </dgm:pt>
    <dgm:pt modelId="{5A0F550C-B6EF-3C43-B196-2646676956C8}" type="pres">
      <dgm:prSet presAssocID="{C10786AC-9D79-F248-A362-F801C00DF6C2}" presName="rootComposite" presStyleCnt="0"/>
      <dgm:spPr/>
    </dgm:pt>
    <dgm:pt modelId="{5E8711DE-F9DE-E746-81B6-0C1D923A0C25}" type="pres">
      <dgm:prSet presAssocID="{C10786AC-9D79-F248-A362-F801C00DF6C2}" presName="rootText" presStyleLbl="node3" presStyleIdx="3" presStyleCnt="5">
        <dgm:presLayoutVars>
          <dgm:chPref val="3"/>
        </dgm:presLayoutVars>
      </dgm:prSet>
      <dgm:spPr/>
    </dgm:pt>
    <dgm:pt modelId="{5A31CDC3-BC91-8440-93FA-7FD9A640E5CC}" type="pres">
      <dgm:prSet presAssocID="{C10786AC-9D79-F248-A362-F801C00DF6C2}" presName="rootConnector" presStyleLbl="node3" presStyleIdx="3" presStyleCnt="5"/>
      <dgm:spPr/>
    </dgm:pt>
    <dgm:pt modelId="{A1C46DBA-6BFE-BD41-BB1C-97BD2CF70C22}" type="pres">
      <dgm:prSet presAssocID="{C10786AC-9D79-F248-A362-F801C00DF6C2}" presName="hierChild4" presStyleCnt="0"/>
      <dgm:spPr/>
    </dgm:pt>
    <dgm:pt modelId="{086C5347-A19F-B442-BAA2-8DA1AFD08CA4}" type="pres">
      <dgm:prSet presAssocID="{F81B2736-CB54-1E49-9A70-86A22FF0B63D}" presName="Name64" presStyleLbl="parChTrans1D4" presStyleIdx="1" presStyleCnt="11"/>
      <dgm:spPr/>
    </dgm:pt>
    <dgm:pt modelId="{2BADA494-CFC6-B34B-A051-F8755FED4446}" type="pres">
      <dgm:prSet presAssocID="{44E06AC3-CAAD-6A47-B81E-52FC2722669E}" presName="hierRoot2" presStyleCnt="0">
        <dgm:presLayoutVars>
          <dgm:hierBranch val="init"/>
        </dgm:presLayoutVars>
      </dgm:prSet>
      <dgm:spPr/>
    </dgm:pt>
    <dgm:pt modelId="{EFC9A31E-144C-804F-A775-405F8118A1CB}" type="pres">
      <dgm:prSet presAssocID="{44E06AC3-CAAD-6A47-B81E-52FC2722669E}" presName="rootComposite" presStyleCnt="0"/>
      <dgm:spPr/>
    </dgm:pt>
    <dgm:pt modelId="{7C18CF5B-8A05-B140-9B99-E58685B4CED7}" type="pres">
      <dgm:prSet presAssocID="{44E06AC3-CAAD-6A47-B81E-52FC2722669E}" presName="rootText" presStyleLbl="node4" presStyleIdx="1" presStyleCnt="11">
        <dgm:presLayoutVars>
          <dgm:chPref val="3"/>
        </dgm:presLayoutVars>
      </dgm:prSet>
      <dgm:spPr/>
    </dgm:pt>
    <dgm:pt modelId="{DEAC5F96-7E82-AF4F-91CA-0E98739CA0EA}" type="pres">
      <dgm:prSet presAssocID="{44E06AC3-CAAD-6A47-B81E-52FC2722669E}" presName="rootConnector" presStyleLbl="node4" presStyleIdx="1" presStyleCnt="11"/>
      <dgm:spPr/>
    </dgm:pt>
    <dgm:pt modelId="{06117C21-12A6-6040-A78D-63D38CA26E07}" type="pres">
      <dgm:prSet presAssocID="{44E06AC3-CAAD-6A47-B81E-52FC2722669E}" presName="hierChild4" presStyleCnt="0"/>
      <dgm:spPr/>
    </dgm:pt>
    <dgm:pt modelId="{742F439E-A9D1-F142-97A0-B6239D852524}" type="pres">
      <dgm:prSet presAssocID="{DAB1AC52-F76D-8043-9E4F-3371A0E72BD0}" presName="Name64" presStyleLbl="parChTrans1D4" presStyleIdx="2" presStyleCnt="11"/>
      <dgm:spPr/>
    </dgm:pt>
    <dgm:pt modelId="{BE01ED97-41D2-6E46-9FC6-F9338D2902B2}" type="pres">
      <dgm:prSet presAssocID="{8D00831D-746E-D74D-BEF2-99979750FD8C}" presName="hierRoot2" presStyleCnt="0">
        <dgm:presLayoutVars>
          <dgm:hierBranch val="init"/>
        </dgm:presLayoutVars>
      </dgm:prSet>
      <dgm:spPr/>
    </dgm:pt>
    <dgm:pt modelId="{DEB80F53-C322-8A4E-9B04-FC43EC3D47C8}" type="pres">
      <dgm:prSet presAssocID="{8D00831D-746E-D74D-BEF2-99979750FD8C}" presName="rootComposite" presStyleCnt="0"/>
      <dgm:spPr/>
    </dgm:pt>
    <dgm:pt modelId="{8B30CF1B-6FC6-744F-809C-BEADC9CDD4E0}" type="pres">
      <dgm:prSet presAssocID="{8D00831D-746E-D74D-BEF2-99979750FD8C}" presName="rootText" presStyleLbl="node4" presStyleIdx="2" presStyleCnt="11">
        <dgm:presLayoutVars>
          <dgm:chPref val="3"/>
        </dgm:presLayoutVars>
      </dgm:prSet>
      <dgm:spPr/>
    </dgm:pt>
    <dgm:pt modelId="{C6505A86-1BE1-564F-A021-6176EB1268C2}" type="pres">
      <dgm:prSet presAssocID="{8D00831D-746E-D74D-BEF2-99979750FD8C}" presName="rootConnector" presStyleLbl="node4" presStyleIdx="2" presStyleCnt="11"/>
      <dgm:spPr/>
    </dgm:pt>
    <dgm:pt modelId="{C7B1EB78-A9AF-B449-9A6B-7F6ECE553D9C}" type="pres">
      <dgm:prSet presAssocID="{8D00831D-746E-D74D-BEF2-99979750FD8C}" presName="hierChild4" presStyleCnt="0"/>
      <dgm:spPr/>
    </dgm:pt>
    <dgm:pt modelId="{41881C55-695E-1044-BDCC-287320D5C0F8}" type="pres">
      <dgm:prSet presAssocID="{00C9BDDF-1DB4-594A-9898-BA2322E91F8F}" presName="Name64" presStyleLbl="parChTrans1D4" presStyleIdx="3" presStyleCnt="11"/>
      <dgm:spPr/>
    </dgm:pt>
    <dgm:pt modelId="{F6870242-2083-8048-9279-D8F012F835C2}" type="pres">
      <dgm:prSet presAssocID="{8F4D16E3-415C-9540-8BA7-FE5E6948FC8D}" presName="hierRoot2" presStyleCnt="0">
        <dgm:presLayoutVars>
          <dgm:hierBranch val="init"/>
        </dgm:presLayoutVars>
      </dgm:prSet>
      <dgm:spPr/>
    </dgm:pt>
    <dgm:pt modelId="{F8464605-4BC6-0241-BF05-3D2150DB79C1}" type="pres">
      <dgm:prSet presAssocID="{8F4D16E3-415C-9540-8BA7-FE5E6948FC8D}" presName="rootComposite" presStyleCnt="0"/>
      <dgm:spPr/>
    </dgm:pt>
    <dgm:pt modelId="{2BC318C6-FF4F-6948-9644-70B38FAFD25E}" type="pres">
      <dgm:prSet presAssocID="{8F4D16E3-415C-9540-8BA7-FE5E6948FC8D}" presName="rootText" presStyleLbl="node4" presStyleIdx="3" presStyleCnt="11">
        <dgm:presLayoutVars>
          <dgm:chPref val="3"/>
        </dgm:presLayoutVars>
      </dgm:prSet>
      <dgm:spPr/>
    </dgm:pt>
    <dgm:pt modelId="{EF3CA061-57C3-E844-ABD1-EC1B35015905}" type="pres">
      <dgm:prSet presAssocID="{8F4D16E3-415C-9540-8BA7-FE5E6948FC8D}" presName="rootConnector" presStyleLbl="node4" presStyleIdx="3" presStyleCnt="11"/>
      <dgm:spPr/>
    </dgm:pt>
    <dgm:pt modelId="{82D0C008-2DE9-C644-9868-713CA3038AB8}" type="pres">
      <dgm:prSet presAssocID="{8F4D16E3-415C-9540-8BA7-FE5E6948FC8D}" presName="hierChild4" presStyleCnt="0"/>
      <dgm:spPr/>
    </dgm:pt>
    <dgm:pt modelId="{09B9D58A-C9BD-0549-A5C0-5A3CA41B37F2}" type="pres">
      <dgm:prSet presAssocID="{8F4D16E3-415C-9540-8BA7-FE5E6948FC8D}" presName="hierChild5" presStyleCnt="0"/>
      <dgm:spPr/>
    </dgm:pt>
    <dgm:pt modelId="{B4588F31-4C6C-1E4C-B181-ABF6BC643590}" type="pres">
      <dgm:prSet presAssocID="{83B450A5-9E16-B245-B630-2A4789C18D9C}" presName="Name64" presStyleLbl="parChTrans1D4" presStyleIdx="4" presStyleCnt="11"/>
      <dgm:spPr/>
    </dgm:pt>
    <dgm:pt modelId="{1EDB3FCB-79AC-0B46-91F1-692DCC833779}" type="pres">
      <dgm:prSet presAssocID="{F37011CD-1EDC-AE4E-89D5-1BEC4DD72507}" presName="hierRoot2" presStyleCnt="0">
        <dgm:presLayoutVars>
          <dgm:hierBranch val="init"/>
        </dgm:presLayoutVars>
      </dgm:prSet>
      <dgm:spPr/>
    </dgm:pt>
    <dgm:pt modelId="{12EDEC20-FB0E-4D42-80B1-9B1F62421FED}" type="pres">
      <dgm:prSet presAssocID="{F37011CD-1EDC-AE4E-89D5-1BEC4DD72507}" presName="rootComposite" presStyleCnt="0"/>
      <dgm:spPr/>
    </dgm:pt>
    <dgm:pt modelId="{CE828A65-BA92-1147-AD1F-78DE6F4F06FF}" type="pres">
      <dgm:prSet presAssocID="{F37011CD-1EDC-AE4E-89D5-1BEC4DD72507}" presName="rootText" presStyleLbl="node4" presStyleIdx="4" presStyleCnt="11">
        <dgm:presLayoutVars>
          <dgm:chPref val="3"/>
        </dgm:presLayoutVars>
      </dgm:prSet>
      <dgm:spPr/>
    </dgm:pt>
    <dgm:pt modelId="{0A93117A-38CB-C84E-B326-C24B8FAFE113}" type="pres">
      <dgm:prSet presAssocID="{F37011CD-1EDC-AE4E-89D5-1BEC4DD72507}" presName="rootConnector" presStyleLbl="node4" presStyleIdx="4" presStyleCnt="11"/>
      <dgm:spPr/>
    </dgm:pt>
    <dgm:pt modelId="{F356F0DA-B23A-184E-B176-2E07CBE09F88}" type="pres">
      <dgm:prSet presAssocID="{F37011CD-1EDC-AE4E-89D5-1BEC4DD72507}" presName="hierChild4" presStyleCnt="0"/>
      <dgm:spPr/>
    </dgm:pt>
    <dgm:pt modelId="{88083D24-2608-B048-9F1C-AA419E1B4C4C}" type="pres">
      <dgm:prSet presAssocID="{F37011CD-1EDC-AE4E-89D5-1BEC4DD72507}" presName="hierChild5" presStyleCnt="0"/>
      <dgm:spPr/>
    </dgm:pt>
    <dgm:pt modelId="{D38CE618-D037-4D4D-B438-7F5EE7CF235D}" type="pres">
      <dgm:prSet presAssocID="{229B3D6D-F0F7-864C-A228-BF92BD6766B9}" presName="Name64" presStyleLbl="parChTrans1D4" presStyleIdx="5" presStyleCnt="11"/>
      <dgm:spPr/>
    </dgm:pt>
    <dgm:pt modelId="{BEE8C303-64A2-1B46-BF69-9EC37AED1201}" type="pres">
      <dgm:prSet presAssocID="{854F7B39-4035-414E-AC18-03A22D801936}" presName="hierRoot2" presStyleCnt="0">
        <dgm:presLayoutVars>
          <dgm:hierBranch val="init"/>
        </dgm:presLayoutVars>
      </dgm:prSet>
      <dgm:spPr/>
    </dgm:pt>
    <dgm:pt modelId="{850A8550-1104-4845-8847-EC0C7F0C33B6}" type="pres">
      <dgm:prSet presAssocID="{854F7B39-4035-414E-AC18-03A22D801936}" presName="rootComposite" presStyleCnt="0"/>
      <dgm:spPr/>
    </dgm:pt>
    <dgm:pt modelId="{E13817E2-4E8A-D540-90A3-994CD96E2A81}" type="pres">
      <dgm:prSet presAssocID="{854F7B39-4035-414E-AC18-03A22D801936}" presName="rootText" presStyleLbl="node4" presStyleIdx="5" presStyleCnt="11">
        <dgm:presLayoutVars>
          <dgm:chPref val="3"/>
        </dgm:presLayoutVars>
      </dgm:prSet>
      <dgm:spPr/>
    </dgm:pt>
    <dgm:pt modelId="{ECB9F403-C0A9-894D-9E14-F43E89594FB8}" type="pres">
      <dgm:prSet presAssocID="{854F7B39-4035-414E-AC18-03A22D801936}" presName="rootConnector" presStyleLbl="node4" presStyleIdx="5" presStyleCnt="11"/>
      <dgm:spPr/>
    </dgm:pt>
    <dgm:pt modelId="{7B49C168-A2FB-3748-A705-10E37C843F4E}" type="pres">
      <dgm:prSet presAssocID="{854F7B39-4035-414E-AC18-03A22D801936}" presName="hierChild4" presStyleCnt="0"/>
      <dgm:spPr/>
    </dgm:pt>
    <dgm:pt modelId="{79436B25-B6C6-344B-B99C-D683A88971CA}" type="pres">
      <dgm:prSet presAssocID="{854F7B39-4035-414E-AC18-03A22D801936}" presName="hierChild5" presStyleCnt="0"/>
      <dgm:spPr/>
    </dgm:pt>
    <dgm:pt modelId="{9B0B83C2-641C-9240-B631-61439AB4D559}" type="pres">
      <dgm:prSet presAssocID="{B46D11FE-A505-A145-B093-CBDAC1783145}" presName="Name64" presStyleLbl="parChTrans1D4" presStyleIdx="6" presStyleCnt="11"/>
      <dgm:spPr/>
    </dgm:pt>
    <dgm:pt modelId="{24A3C818-8430-B94C-903B-B636F3DEDD49}" type="pres">
      <dgm:prSet presAssocID="{7B9B8DA1-947C-BE4F-8DF6-B92281FDFBA5}" presName="hierRoot2" presStyleCnt="0">
        <dgm:presLayoutVars>
          <dgm:hierBranch val="init"/>
        </dgm:presLayoutVars>
      </dgm:prSet>
      <dgm:spPr/>
    </dgm:pt>
    <dgm:pt modelId="{3DCED438-1D9E-5D4B-9D39-DDF0250FB2EA}" type="pres">
      <dgm:prSet presAssocID="{7B9B8DA1-947C-BE4F-8DF6-B92281FDFBA5}" presName="rootComposite" presStyleCnt="0"/>
      <dgm:spPr/>
    </dgm:pt>
    <dgm:pt modelId="{A3CB5159-EA66-9440-B913-ADC0FC0742A5}" type="pres">
      <dgm:prSet presAssocID="{7B9B8DA1-947C-BE4F-8DF6-B92281FDFBA5}" presName="rootText" presStyleLbl="node4" presStyleIdx="6" presStyleCnt="11">
        <dgm:presLayoutVars>
          <dgm:chPref val="3"/>
        </dgm:presLayoutVars>
      </dgm:prSet>
      <dgm:spPr/>
    </dgm:pt>
    <dgm:pt modelId="{C8DCCD84-F9C1-BC4E-904B-2D1E062EBCED}" type="pres">
      <dgm:prSet presAssocID="{7B9B8DA1-947C-BE4F-8DF6-B92281FDFBA5}" presName="rootConnector" presStyleLbl="node4" presStyleIdx="6" presStyleCnt="11"/>
      <dgm:spPr/>
    </dgm:pt>
    <dgm:pt modelId="{03366673-4E7C-7644-8370-FE60C7D56100}" type="pres">
      <dgm:prSet presAssocID="{7B9B8DA1-947C-BE4F-8DF6-B92281FDFBA5}" presName="hierChild4" presStyleCnt="0"/>
      <dgm:spPr/>
    </dgm:pt>
    <dgm:pt modelId="{483091BE-DA30-1349-A11C-8D88E8FC31B3}" type="pres">
      <dgm:prSet presAssocID="{7B9B8DA1-947C-BE4F-8DF6-B92281FDFBA5}" presName="hierChild5" presStyleCnt="0"/>
      <dgm:spPr/>
    </dgm:pt>
    <dgm:pt modelId="{C49B2119-F237-E14D-87D0-0F4AB7A45127}" type="pres">
      <dgm:prSet presAssocID="{F856DC5E-556A-A04D-9C72-3540E24FBEE5}" presName="Name64" presStyleLbl="parChTrans1D4" presStyleIdx="7" presStyleCnt="11"/>
      <dgm:spPr/>
    </dgm:pt>
    <dgm:pt modelId="{E5B0D529-6F58-444F-943D-8472350E7D5F}" type="pres">
      <dgm:prSet presAssocID="{5FD6D7C1-698B-D44B-A5C0-5CFFD24FFF1F}" presName="hierRoot2" presStyleCnt="0">
        <dgm:presLayoutVars>
          <dgm:hierBranch val="init"/>
        </dgm:presLayoutVars>
      </dgm:prSet>
      <dgm:spPr/>
    </dgm:pt>
    <dgm:pt modelId="{EF9DBEBD-E05D-9945-8B4D-59E7DE4F8F58}" type="pres">
      <dgm:prSet presAssocID="{5FD6D7C1-698B-D44B-A5C0-5CFFD24FFF1F}" presName="rootComposite" presStyleCnt="0"/>
      <dgm:spPr/>
    </dgm:pt>
    <dgm:pt modelId="{6BEB27F0-A591-7347-826A-00C692E68670}" type="pres">
      <dgm:prSet presAssocID="{5FD6D7C1-698B-D44B-A5C0-5CFFD24FFF1F}" presName="rootText" presStyleLbl="node4" presStyleIdx="7" presStyleCnt="11">
        <dgm:presLayoutVars>
          <dgm:chPref val="3"/>
        </dgm:presLayoutVars>
      </dgm:prSet>
      <dgm:spPr/>
    </dgm:pt>
    <dgm:pt modelId="{860389D0-1F1E-9F43-8170-6C224DC43AE4}" type="pres">
      <dgm:prSet presAssocID="{5FD6D7C1-698B-D44B-A5C0-5CFFD24FFF1F}" presName="rootConnector" presStyleLbl="node4" presStyleIdx="7" presStyleCnt="11"/>
      <dgm:spPr/>
    </dgm:pt>
    <dgm:pt modelId="{5D1C5622-BADD-E944-BAC6-A05F004B58C5}" type="pres">
      <dgm:prSet presAssocID="{5FD6D7C1-698B-D44B-A5C0-5CFFD24FFF1F}" presName="hierChild4" presStyleCnt="0"/>
      <dgm:spPr/>
    </dgm:pt>
    <dgm:pt modelId="{EC6343B5-F378-2742-9560-83E08EE29662}" type="pres">
      <dgm:prSet presAssocID="{5FD6D7C1-698B-D44B-A5C0-5CFFD24FFF1F}" presName="hierChild5" presStyleCnt="0"/>
      <dgm:spPr/>
    </dgm:pt>
    <dgm:pt modelId="{657A0C65-50D5-C943-B6C7-774D831F55A0}" type="pres">
      <dgm:prSet presAssocID="{8D00831D-746E-D74D-BEF2-99979750FD8C}" presName="hierChild5" presStyleCnt="0"/>
      <dgm:spPr/>
    </dgm:pt>
    <dgm:pt modelId="{6654D29F-F651-6842-8E0C-41EC4155A213}" type="pres">
      <dgm:prSet presAssocID="{748397A8-D361-5749-8416-9747A972CC3E}" presName="Name64" presStyleLbl="parChTrans1D4" presStyleIdx="8" presStyleCnt="11"/>
      <dgm:spPr/>
    </dgm:pt>
    <dgm:pt modelId="{BF281851-92A0-8247-A932-B00FDFDB9747}" type="pres">
      <dgm:prSet presAssocID="{6F917399-124B-E045-AADE-E5E30DBBCEBF}" presName="hierRoot2" presStyleCnt="0">
        <dgm:presLayoutVars>
          <dgm:hierBranch val="init"/>
        </dgm:presLayoutVars>
      </dgm:prSet>
      <dgm:spPr/>
    </dgm:pt>
    <dgm:pt modelId="{69330409-B3D6-794A-9D2D-5EA875D3390C}" type="pres">
      <dgm:prSet presAssocID="{6F917399-124B-E045-AADE-E5E30DBBCEBF}" presName="rootComposite" presStyleCnt="0"/>
      <dgm:spPr/>
    </dgm:pt>
    <dgm:pt modelId="{D56D74DD-E342-8140-8F9A-624D21C36128}" type="pres">
      <dgm:prSet presAssocID="{6F917399-124B-E045-AADE-E5E30DBBCEBF}" presName="rootText" presStyleLbl="node4" presStyleIdx="8" presStyleCnt="11">
        <dgm:presLayoutVars>
          <dgm:chPref val="3"/>
        </dgm:presLayoutVars>
      </dgm:prSet>
      <dgm:spPr/>
    </dgm:pt>
    <dgm:pt modelId="{0DB6A6F2-F850-6742-8B6E-7A96DB929727}" type="pres">
      <dgm:prSet presAssocID="{6F917399-124B-E045-AADE-E5E30DBBCEBF}" presName="rootConnector" presStyleLbl="node4" presStyleIdx="8" presStyleCnt="11"/>
      <dgm:spPr/>
    </dgm:pt>
    <dgm:pt modelId="{CF441387-F9C8-0747-943A-B006019BBDB0}" type="pres">
      <dgm:prSet presAssocID="{6F917399-124B-E045-AADE-E5E30DBBCEBF}" presName="hierChild4" presStyleCnt="0"/>
      <dgm:spPr/>
    </dgm:pt>
    <dgm:pt modelId="{3506E631-8632-0E46-9C4C-64BF22603854}" type="pres">
      <dgm:prSet presAssocID="{6F917399-124B-E045-AADE-E5E30DBBCEBF}" presName="hierChild5" presStyleCnt="0"/>
      <dgm:spPr/>
    </dgm:pt>
    <dgm:pt modelId="{08331595-5A4D-554A-841D-FB5EFB3D02FC}" type="pres">
      <dgm:prSet presAssocID="{44E06AC3-CAAD-6A47-B81E-52FC2722669E}" presName="hierChild5" presStyleCnt="0"/>
      <dgm:spPr/>
    </dgm:pt>
    <dgm:pt modelId="{5370E75A-22A4-2A4C-9629-D572DDC0C3AF}" type="pres">
      <dgm:prSet presAssocID="{A44C8725-9A7A-EB4C-B468-FA27084A1DFD}" presName="Name64" presStyleLbl="parChTrans1D4" presStyleIdx="9" presStyleCnt="11"/>
      <dgm:spPr/>
    </dgm:pt>
    <dgm:pt modelId="{5FE29C46-5D28-BD43-8BF2-5DCD1BC9B820}" type="pres">
      <dgm:prSet presAssocID="{8D20E9FF-9760-A44C-94EF-5D11BD12C922}" presName="hierRoot2" presStyleCnt="0">
        <dgm:presLayoutVars>
          <dgm:hierBranch val="init"/>
        </dgm:presLayoutVars>
      </dgm:prSet>
      <dgm:spPr/>
    </dgm:pt>
    <dgm:pt modelId="{7A6B1FDB-3163-E646-8A9F-60B658401C0C}" type="pres">
      <dgm:prSet presAssocID="{8D20E9FF-9760-A44C-94EF-5D11BD12C922}" presName="rootComposite" presStyleCnt="0"/>
      <dgm:spPr/>
    </dgm:pt>
    <dgm:pt modelId="{82EE05F0-991A-4F46-A71F-ADC8AF480787}" type="pres">
      <dgm:prSet presAssocID="{8D20E9FF-9760-A44C-94EF-5D11BD12C922}" presName="rootText" presStyleLbl="node4" presStyleIdx="9" presStyleCnt="11">
        <dgm:presLayoutVars>
          <dgm:chPref val="3"/>
        </dgm:presLayoutVars>
      </dgm:prSet>
      <dgm:spPr/>
    </dgm:pt>
    <dgm:pt modelId="{751D66D9-C45A-394B-9924-D6CA5423D6C8}" type="pres">
      <dgm:prSet presAssocID="{8D20E9FF-9760-A44C-94EF-5D11BD12C922}" presName="rootConnector" presStyleLbl="node4" presStyleIdx="9" presStyleCnt="11"/>
      <dgm:spPr/>
    </dgm:pt>
    <dgm:pt modelId="{27B9502A-36C6-CE41-9417-8C72AC4C0FD8}" type="pres">
      <dgm:prSet presAssocID="{8D20E9FF-9760-A44C-94EF-5D11BD12C922}" presName="hierChild4" presStyleCnt="0"/>
      <dgm:spPr/>
    </dgm:pt>
    <dgm:pt modelId="{9A255C60-992B-6049-A6E3-DE73FCCC0AFA}" type="pres">
      <dgm:prSet presAssocID="{8D20E9FF-9760-A44C-94EF-5D11BD12C922}" presName="hierChild5" presStyleCnt="0"/>
      <dgm:spPr/>
    </dgm:pt>
    <dgm:pt modelId="{0C4E2CC1-E8DD-4E4F-940E-AB906CB21BCC}" type="pres">
      <dgm:prSet presAssocID="{88FB932C-92CE-E44A-9FAC-8D6B391FAF29}" presName="Name64" presStyleLbl="parChTrans1D4" presStyleIdx="10" presStyleCnt="11"/>
      <dgm:spPr/>
    </dgm:pt>
    <dgm:pt modelId="{040053C8-D5E3-FE40-825F-A98C674DCC5D}" type="pres">
      <dgm:prSet presAssocID="{1CA5F32C-BBC0-994D-B934-1ECC598078A0}" presName="hierRoot2" presStyleCnt="0">
        <dgm:presLayoutVars>
          <dgm:hierBranch val="init"/>
        </dgm:presLayoutVars>
      </dgm:prSet>
      <dgm:spPr/>
    </dgm:pt>
    <dgm:pt modelId="{7A3655E1-86D2-F947-93CD-2BD919F54F57}" type="pres">
      <dgm:prSet presAssocID="{1CA5F32C-BBC0-994D-B934-1ECC598078A0}" presName="rootComposite" presStyleCnt="0"/>
      <dgm:spPr/>
    </dgm:pt>
    <dgm:pt modelId="{4B94251C-EC5E-4348-937E-F67E1B80C0B1}" type="pres">
      <dgm:prSet presAssocID="{1CA5F32C-BBC0-994D-B934-1ECC598078A0}" presName="rootText" presStyleLbl="node4" presStyleIdx="10" presStyleCnt="11">
        <dgm:presLayoutVars>
          <dgm:chPref val="3"/>
        </dgm:presLayoutVars>
      </dgm:prSet>
      <dgm:spPr/>
    </dgm:pt>
    <dgm:pt modelId="{960199A5-7C21-9841-88EA-0FDD7EA98D03}" type="pres">
      <dgm:prSet presAssocID="{1CA5F32C-BBC0-994D-B934-1ECC598078A0}" presName="rootConnector" presStyleLbl="node4" presStyleIdx="10" presStyleCnt="11"/>
      <dgm:spPr/>
    </dgm:pt>
    <dgm:pt modelId="{E68953EC-FF9F-E043-9383-43EA606D5352}" type="pres">
      <dgm:prSet presAssocID="{1CA5F32C-BBC0-994D-B934-1ECC598078A0}" presName="hierChild4" presStyleCnt="0"/>
      <dgm:spPr/>
    </dgm:pt>
    <dgm:pt modelId="{D409ACB1-A712-0A4D-8FD9-2C1716986D9C}" type="pres">
      <dgm:prSet presAssocID="{1CA5F32C-BBC0-994D-B934-1ECC598078A0}" presName="hierChild5" presStyleCnt="0"/>
      <dgm:spPr/>
    </dgm:pt>
    <dgm:pt modelId="{3488AC37-3B4C-EF40-A7AB-BFDDD4459134}" type="pres">
      <dgm:prSet presAssocID="{C10786AC-9D79-F248-A362-F801C00DF6C2}" presName="hierChild5" presStyleCnt="0"/>
      <dgm:spPr/>
    </dgm:pt>
    <dgm:pt modelId="{E5957BA3-938B-4E4C-9FA6-285632710EE2}" type="pres">
      <dgm:prSet presAssocID="{590C5DF5-D59F-BF47-800F-4EF850ADE79A}" presName="Name64" presStyleLbl="parChTrans1D3" presStyleIdx="4" presStyleCnt="5"/>
      <dgm:spPr/>
    </dgm:pt>
    <dgm:pt modelId="{7860E09C-E2BC-404B-AFEA-60F2B61A7A5D}" type="pres">
      <dgm:prSet presAssocID="{C9D8F1ED-4DD2-4E4E-BC8C-79C3620BE188}" presName="hierRoot2" presStyleCnt="0">
        <dgm:presLayoutVars>
          <dgm:hierBranch val="init"/>
        </dgm:presLayoutVars>
      </dgm:prSet>
      <dgm:spPr/>
    </dgm:pt>
    <dgm:pt modelId="{F0A2CDA8-1DA8-6D44-8E39-61BB8E52A04E}" type="pres">
      <dgm:prSet presAssocID="{C9D8F1ED-4DD2-4E4E-BC8C-79C3620BE188}" presName="rootComposite" presStyleCnt="0"/>
      <dgm:spPr/>
    </dgm:pt>
    <dgm:pt modelId="{BE2964B3-65A2-4E46-AC61-2056D3E2F1E4}" type="pres">
      <dgm:prSet presAssocID="{C9D8F1ED-4DD2-4E4E-BC8C-79C3620BE188}" presName="rootText" presStyleLbl="node3" presStyleIdx="4" presStyleCnt="5">
        <dgm:presLayoutVars>
          <dgm:chPref val="3"/>
        </dgm:presLayoutVars>
      </dgm:prSet>
      <dgm:spPr/>
    </dgm:pt>
    <dgm:pt modelId="{24014562-13D9-6441-A630-FBA290824F30}" type="pres">
      <dgm:prSet presAssocID="{C9D8F1ED-4DD2-4E4E-BC8C-79C3620BE188}" presName="rootConnector" presStyleLbl="node3" presStyleIdx="4" presStyleCnt="5"/>
      <dgm:spPr/>
    </dgm:pt>
    <dgm:pt modelId="{AABE09DE-3EA4-2149-A1C6-6578E846C85F}" type="pres">
      <dgm:prSet presAssocID="{C9D8F1ED-4DD2-4E4E-BC8C-79C3620BE188}" presName="hierChild4" presStyleCnt="0"/>
      <dgm:spPr/>
    </dgm:pt>
    <dgm:pt modelId="{328D839B-AAA9-6443-B06F-DF2306F3D8AD}" type="pres">
      <dgm:prSet presAssocID="{C9D8F1ED-4DD2-4E4E-BC8C-79C3620BE188}" presName="hierChild5" presStyleCnt="0"/>
      <dgm:spPr/>
    </dgm:pt>
    <dgm:pt modelId="{7512EA07-D13A-4C48-B29D-7474840CF50C}" type="pres">
      <dgm:prSet presAssocID="{3818266B-75C1-124C-8BEB-726DDDAE8E25}" presName="hierChild5" presStyleCnt="0"/>
      <dgm:spPr/>
    </dgm:pt>
    <dgm:pt modelId="{175B9660-5769-0E45-850D-D7F2480C50BC}" type="pres">
      <dgm:prSet presAssocID="{34F27715-E82E-1B46-812E-AEE4E9EF1A4F}" presName="Name64" presStyleLbl="parChTrans1D2" presStyleIdx="2" presStyleCnt="9"/>
      <dgm:spPr/>
    </dgm:pt>
    <dgm:pt modelId="{D2393804-FA8B-134E-97A9-95E17E4D11D3}" type="pres">
      <dgm:prSet presAssocID="{8F71BE28-9264-0A43-BE99-CC33D354B3FD}" presName="hierRoot2" presStyleCnt="0">
        <dgm:presLayoutVars>
          <dgm:hierBranch val="init"/>
        </dgm:presLayoutVars>
      </dgm:prSet>
      <dgm:spPr/>
    </dgm:pt>
    <dgm:pt modelId="{B5E426D0-AC8B-EC4F-856A-76F6E472DDD3}" type="pres">
      <dgm:prSet presAssocID="{8F71BE28-9264-0A43-BE99-CC33D354B3FD}" presName="rootComposite" presStyleCnt="0"/>
      <dgm:spPr/>
    </dgm:pt>
    <dgm:pt modelId="{3BD59409-6A4D-704E-8FBD-2A60A5085B42}" type="pres">
      <dgm:prSet presAssocID="{8F71BE28-9264-0A43-BE99-CC33D354B3FD}" presName="rootText" presStyleLbl="node2" presStyleIdx="2" presStyleCnt="9">
        <dgm:presLayoutVars>
          <dgm:chPref val="3"/>
        </dgm:presLayoutVars>
      </dgm:prSet>
      <dgm:spPr/>
    </dgm:pt>
    <dgm:pt modelId="{C8201239-FA76-5345-ACE9-DE4AFDCF2F3D}" type="pres">
      <dgm:prSet presAssocID="{8F71BE28-9264-0A43-BE99-CC33D354B3FD}" presName="rootConnector" presStyleLbl="node2" presStyleIdx="2" presStyleCnt="9"/>
      <dgm:spPr/>
    </dgm:pt>
    <dgm:pt modelId="{F09E8A2A-8A03-FC49-A323-710F3CF6FB26}" type="pres">
      <dgm:prSet presAssocID="{8F71BE28-9264-0A43-BE99-CC33D354B3FD}" presName="hierChild4" presStyleCnt="0"/>
      <dgm:spPr/>
    </dgm:pt>
    <dgm:pt modelId="{A7E5FC3A-F23F-9F4F-BCEC-3BD05BDB67B6}" type="pres">
      <dgm:prSet presAssocID="{8F71BE28-9264-0A43-BE99-CC33D354B3FD}" presName="hierChild5" presStyleCnt="0"/>
      <dgm:spPr/>
    </dgm:pt>
    <dgm:pt modelId="{576106E0-AFCC-5A44-AB26-307B1DD9697D}" type="pres">
      <dgm:prSet presAssocID="{4FD666AB-71BC-ED47-ABFB-F658CD358B0A}" presName="Name64" presStyleLbl="parChTrans1D2" presStyleIdx="3" presStyleCnt="9"/>
      <dgm:spPr/>
    </dgm:pt>
    <dgm:pt modelId="{9133EDFF-845F-8345-800B-6190FB9B8BA9}" type="pres">
      <dgm:prSet presAssocID="{4314635F-E9DC-534B-B148-AB54561EF29C}" presName="hierRoot2" presStyleCnt="0">
        <dgm:presLayoutVars>
          <dgm:hierBranch val="init"/>
        </dgm:presLayoutVars>
      </dgm:prSet>
      <dgm:spPr/>
    </dgm:pt>
    <dgm:pt modelId="{79FC1936-FC9A-E241-BDA9-7FC6B1ED506C}" type="pres">
      <dgm:prSet presAssocID="{4314635F-E9DC-534B-B148-AB54561EF29C}" presName="rootComposite" presStyleCnt="0"/>
      <dgm:spPr/>
    </dgm:pt>
    <dgm:pt modelId="{85F54FEB-C1A9-BE40-B258-CE35B07A4819}" type="pres">
      <dgm:prSet presAssocID="{4314635F-E9DC-534B-B148-AB54561EF29C}" presName="rootText" presStyleLbl="node2" presStyleIdx="3" presStyleCnt="9">
        <dgm:presLayoutVars>
          <dgm:chPref val="3"/>
        </dgm:presLayoutVars>
      </dgm:prSet>
      <dgm:spPr/>
    </dgm:pt>
    <dgm:pt modelId="{61B761D8-977D-1447-8E58-F57CB8009009}" type="pres">
      <dgm:prSet presAssocID="{4314635F-E9DC-534B-B148-AB54561EF29C}" presName="rootConnector" presStyleLbl="node2" presStyleIdx="3" presStyleCnt="9"/>
      <dgm:spPr/>
    </dgm:pt>
    <dgm:pt modelId="{A9A793DA-2222-8F42-B091-1CEB6B9C0C77}" type="pres">
      <dgm:prSet presAssocID="{4314635F-E9DC-534B-B148-AB54561EF29C}" presName="hierChild4" presStyleCnt="0"/>
      <dgm:spPr/>
    </dgm:pt>
    <dgm:pt modelId="{1599C2F0-CF79-744D-8C40-37D6A0D142A4}" type="pres">
      <dgm:prSet presAssocID="{4314635F-E9DC-534B-B148-AB54561EF29C}" presName="hierChild5" presStyleCnt="0"/>
      <dgm:spPr/>
    </dgm:pt>
    <dgm:pt modelId="{F512C74E-3972-B74A-BF97-64A75CD014BA}" type="pres">
      <dgm:prSet presAssocID="{977F01D6-34AA-0744-9AE8-6E6C73FB20E2}" presName="Name64" presStyleLbl="parChTrans1D2" presStyleIdx="4" presStyleCnt="9"/>
      <dgm:spPr/>
    </dgm:pt>
    <dgm:pt modelId="{5B2E2BAA-4F2F-DF44-846D-D2294E6C12BE}" type="pres">
      <dgm:prSet presAssocID="{406253EE-3978-0C40-ADB6-92AEEF0ADB56}" presName="hierRoot2" presStyleCnt="0">
        <dgm:presLayoutVars>
          <dgm:hierBranch val="init"/>
        </dgm:presLayoutVars>
      </dgm:prSet>
      <dgm:spPr/>
    </dgm:pt>
    <dgm:pt modelId="{4BD450A2-3824-3049-BA1B-0A8152DAC794}" type="pres">
      <dgm:prSet presAssocID="{406253EE-3978-0C40-ADB6-92AEEF0ADB56}" presName="rootComposite" presStyleCnt="0"/>
      <dgm:spPr/>
    </dgm:pt>
    <dgm:pt modelId="{28B027B9-5015-2C4B-8779-EFEF450D8687}" type="pres">
      <dgm:prSet presAssocID="{406253EE-3978-0C40-ADB6-92AEEF0ADB56}" presName="rootText" presStyleLbl="node2" presStyleIdx="4" presStyleCnt="9">
        <dgm:presLayoutVars>
          <dgm:chPref val="3"/>
        </dgm:presLayoutVars>
      </dgm:prSet>
      <dgm:spPr/>
    </dgm:pt>
    <dgm:pt modelId="{C259D507-5DB2-4B4D-9B85-1EDF8E52D784}" type="pres">
      <dgm:prSet presAssocID="{406253EE-3978-0C40-ADB6-92AEEF0ADB56}" presName="rootConnector" presStyleLbl="node2" presStyleIdx="4" presStyleCnt="9"/>
      <dgm:spPr/>
    </dgm:pt>
    <dgm:pt modelId="{09996D8F-7AE1-8A4C-9BCC-BFA9152975CF}" type="pres">
      <dgm:prSet presAssocID="{406253EE-3978-0C40-ADB6-92AEEF0ADB56}" presName="hierChild4" presStyleCnt="0"/>
      <dgm:spPr/>
    </dgm:pt>
    <dgm:pt modelId="{5AD26765-1938-914E-B946-A70219ADB706}" type="pres">
      <dgm:prSet presAssocID="{406253EE-3978-0C40-ADB6-92AEEF0ADB56}" presName="hierChild5" presStyleCnt="0"/>
      <dgm:spPr/>
    </dgm:pt>
    <dgm:pt modelId="{D9BF2967-2CEF-1640-BEA7-6FC1A9BD9CA7}" type="pres">
      <dgm:prSet presAssocID="{C864D9D0-61E4-9E49-94B9-EA21827DAF6F}" presName="Name64" presStyleLbl="parChTrans1D2" presStyleIdx="5" presStyleCnt="9"/>
      <dgm:spPr/>
    </dgm:pt>
    <dgm:pt modelId="{29569836-F309-9E46-9DEA-3CDD0DC17E0F}" type="pres">
      <dgm:prSet presAssocID="{0D6DF4C2-692B-B044-B9B6-82672D8D71B1}" presName="hierRoot2" presStyleCnt="0">
        <dgm:presLayoutVars>
          <dgm:hierBranch val="init"/>
        </dgm:presLayoutVars>
      </dgm:prSet>
      <dgm:spPr/>
    </dgm:pt>
    <dgm:pt modelId="{E3B077EC-9C32-E544-964D-2817AAA5D0BA}" type="pres">
      <dgm:prSet presAssocID="{0D6DF4C2-692B-B044-B9B6-82672D8D71B1}" presName="rootComposite" presStyleCnt="0"/>
      <dgm:spPr/>
    </dgm:pt>
    <dgm:pt modelId="{4B5AE7C9-4C97-264A-BC3E-CB3BC9DAB0F6}" type="pres">
      <dgm:prSet presAssocID="{0D6DF4C2-692B-B044-B9B6-82672D8D71B1}" presName="rootText" presStyleLbl="node2" presStyleIdx="5" presStyleCnt="9">
        <dgm:presLayoutVars>
          <dgm:chPref val="3"/>
        </dgm:presLayoutVars>
      </dgm:prSet>
      <dgm:spPr/>
    </dgm:pt>
    <dgm:pt modelId="{9B585E98-FA24-0B44-BC1A-E1723F7FDD7C}" type="pres">
      <dgm:prSet presAssocID="{0D6DF4C2-692B-B044-B9B6-82672D8D71B1}" presName="rootConnector" presStyleLbl="node2" presStyleIdx="5" presStyleCnt="9"/>
      <dgm:spPr/>
    </dgm:pt>
    <dgm:pt modelId="{22E8CDC0-DFC4-A24F-9C63-1AF3E8C7DC5D}" type="pres">
      <dgm:prSet presAssocID="{0D6DF4C2-692B-B044-B9B6-82672D8D71B1}" presName="hierChild4" presStyleCnt="0"/>
      <dgm:spPr/>
    </dgm:pt>
    <dgm:pt modelId="{E166F116-8E99-384E-A47B-3520B5B8A50D}" type="pres">
      <dgm:prSet presAssocID="{0D6DF4C2-692B-B044-B9B6-82672D8D71B1}" presName="hierChild5" presStyleCnt="0"/>
      <dgm:spPr/>
    </dgm:pt>
    <dgm:pt modelId="{48BCF6F3-73FE-134E-B40F-0B67AF5F269F}" type="pres">
      <dgm:prSet presAssocID="{862A6FBA-03F8-124F-84E2-A0F26C4B399E}" presName="Name64" presStyleLbl="parChTrans1D2" presStyleIdx="6" presStyleCnt="9"/>
      <dgm:spPr/>
    </dgm:pt>
    <dgm:pt modelId="{886C8674-AE22-D649-86C0-340FCE97177B}" type="pres">
      <dgm:prSet presAssocID="{4E3EE4D4-ADC4-9148-B779-278A4729D58B}" presName="hierRoot2" presStyleCnt="0">
        <dgm:presLayoutVars>
          <dgm:hierBranch val="init"/>
        </dgm:presLayoutVars>
      </dgm:prSet>
      <dgm:spPr/>
    </dgm:pt>
    <dgm:pt modelId="{055BEA02-0010-3148-821B-E6F2346D328B}" type="pres">
      <dgm:prSet presAssocID="{4E3EE4D4-ADC4-9148-B779-278A4729D58B}" presName="rootComposite" presStyleCnt="0"/>
      <dgm:spPr/>
    </dgm:pt>
    <dgm:pt modelId="{7ECABC3C-2EEA-4D46-93F8-B56ACC755444}" type="pres">
      <dgm:prSet presAssocID="{4E3EE4D4-ADC4-9148-B779-278A4729D58B}" presName="rootText" presStyleLbl="node2" presStyleIdx="6" presStyleCnt="9">
        <dgm:presLayoutVars>
          <dgm:chPref val="3"/>
        </dgm:presLayoutVars>
      </dgm:prSet>
      <dgm:spPr/>
    </dgm:pt>
    <dgm:pt modelId="{900DDE6F-81EA-4341-92AA-CEDA2FB06552}" type="pres">
      <dgm:prSet presAssocID="{4E3EE4D4-ADC4-9148-B779-278A4729D58B}" presName="rootConnector" presStyleLbl="node2" presStyleIdx="6" presStyleCnt="9"/>
      <dgm:spPr/>
    </dgm:pt>
    <dgm:pt modelId="{DAFA3A20-2B2A-3141-BBE9-C19DE36881FD}" type="pres">
      <dgm:prSet presAssocID="{4E3EE4D4-ADC4-9148-B779-278A4729D58B}" presName="hierChild4" presStyleCnt="0"/>
      <dgm:spPr/>
    </dgm:pt>
    <dgm:pt modelId="{D0297924-36E3-E245-9739-7D6484FC9C71}" type="pres">
      <dgm:prSet presAssocID="{4E3EE4D4-ADC4-9148-B779-278A4729D58B}" presName="hierChild5" presStyleCnt="0"/>
      <dgm:spPr/>
    </dgm:pt>
    <dgm:pt modelId="{C7EDFD2F-6B6C-2447-A656-84D9C333F42A}" type="pres">
      <dgm:prSet presAssocID="{217BEFBC-0DA9-0E44-9000-C1C67F543204}" presName="Name64" presStyleLbl="parChTrans1D2" presStyleIdx="7" presStyleCnt="9"/>
      <dgm:spPr/>
    </dgm:pt>
    <dgm:pt modelId="{77B20A39-0AD4-9F4A-82BC-3A1CBEB77C7B}" type="pres">
      <dgm:prSet presAssocID="{F0D94520-3014-A148-ABB2-892F03F0C90E}" presName="hierRoot2" presStyleCnt="0">
        <dgm:presLayoutVars>
          <dgm:hierBranch val="init"/>
        </dgm:presLayoutVars>
      </dgm:prSet>
      <dgm:spPr/>
    </dgm:pt>
    <dgm:pt modelId="{5928626B-F4B8-0F42-BDCE-69D2C5614895}" type="pres">
      <dgm:prSet presAssocID="{F0D94520-3014-A148-ABB2-892F03F0C90E}" presName="rootComposite" presStyleCnt="0"/>
      <dgm:spPr/>
    </dgm:pt>
    <dgm:pt modelId="{5451BD20-0C78-AD48-932A-4C5056354B2E}" type="pres">
      <dgm:prSet presAssocID="{F0D94520-3014-A148-ABB2-892F03F0C90E}" presName="rootText" presStyleLbl="node2" presStyleIdx="7" presStyleCnt="9">
        <dgm:presLayoutVars>
          <dgm:chPref val="3"/>
        </dgm:presLayoutVars>
      </dgm:prSet>
      <dgm:spPr/>
    </dgm:pt>
    <dgm:pt modelId="{64240391-27ED-4B45-BE98-D977570E0AA6}" type="pres">
      <dgm:prSet presAssocID="{F0D94520-3014-A148-ABB2-892F03F0C90E}" presName="rootConnector" presStyleLbl="node2" presStyleIdx="7" presStyleCnt="9"/>
      <dgm:spPr/>
    </dgm:pt>
    <dgm:pt modelId="{9CB2828D-CE81-1547-BA72-403BEA3ECC7A}" type="pres">
      <dgm:prSet presAssocID="{F0D94520-3014-A148-ABB2-892F03F0C90E}" presName="hierChild4" presStyleCnt="0"/>
      <dgm:spPr/>
    </dgm:pt>
    <dgm:pt modelId="{CD0148B1-35F1-9244-BF3B-206CAA5E5CB8}" type="pres">
      <dgm:prSet presAssocID="{F0D94520-3014-A148-ABB2-892F03F0C90E}" presName="hierChild5" presStyleCnt="0"/>
      <dgm:spPr/>
    </dgm:pt>
    <dgm:pt modelId="{A8217A04-2342-4C4A-B5EE-ECE9A1424387}" type="pres">
      <dgm:prSet presAssocID="{2D023EE7-9AD3-8641-94C7-68F929EB9806}" presName="Name64" presStyleLbl="parChTrans1D2" presStyleIdx="8" presStyleCnt="9"/>
      <dgm:spPr/>
    </dgm:pt>
    <dgm:pt modelId="{864AEE97-AB8C-744D-94AD-F37B44E0E6AE}" type="pres">
      <dgm:prSet presAssocID="{2374D6DB-4E62-5747-BC86-360E2BC24B16}" presName="hierRoot2" presStyleCnt="0">
        <dgm:presLayoutVars>
          <dgm:hierBranch val="init"/>
        </dgm:presLayoutVars>
      </dgm:prSet>
      <dgm:spPr/>
    </dgm:pt>
    <dgm:pt modelId="{EE12F37E-01F1-5442-818B-FEFA61735079}" type="pres">
      <dgm:prSet presAssocID="{2374D6DB-4E62-5747-BC86-360E2BC24B16}" presName="rootComposite" presStyleCnt="0"/>
      <dgm:spPr/>
    </dgm:pt>
    <dgm:pt modelId="{AC3681AF-4C17-DC4A-B4FB-C350EBC98197}" type="pres">
      <dgm:prSet presAssocID="{2374D6DB-4E62-5747-BC86-360E2BC24B16}" presName="rootText" presStyleLbl="node2" presStyleIdx="8" presStyleCnt="9">
        <dgm:presLayoutVars>
          <dgm:chPref val="3"/>
        </dgm:presLayoutVars>
      </dgm:prSet>
      <dgm:spPr/>
    </dgm:pt>
    <dgm:pt modelId="{4FD33552-95BA-104B-9257-D0E102FB38BF}" type="pres">
      <dgm:prSet presAssocID="{2374D6DB-4E62-5747-BC86-360E2BC24B16}" presName="rootConnector" presStyleLbl="node2" presStyleIdx="8" presStyleCnt="9"/>
      <dgm:spPr/>
    </dgm:pt>
    <dgm:pt modelId="{929FA9D7-6345-D74C-805C-75E47FB3F58D}" type="pres">
      <dgm:prSet presAssocID="{2374D6DB-4E62-5747-BC86-360E2BC24B16}" presName="hierChild4" presStyleCnt="0"/>
      <dgm:spPr/>
    </dgm:pt>
    <dgm:pt modelId="{0A21137F-6671-F048-89AB-3655DABA07D2}" type="pres">
      <dgm:prSet presAssocID="{2374D6DB-4E62-5747-BC86-360E2BC24B16}" presName="hierChild5" presStyleCnt="0"/>
      <dgm:spPr/>
    </dgm:pt>
    <dgm:pt modelId="{C2F96180-16D6-EE42-A797-584DD33E1525}" type="pres">
      <dgm:prSet presAssocID="{7BFEDE6C-9607-594B-AC8C-1507C7955511}" presName="hierChild3" presStyleCnt="0"/>
      <dgm:spPr/>
    </dgm:pt>
  </dgm:ptLst>
  <dgm:cxnLst>
    <dgm:cxn modelId="{22535301-2D32-A740-923F-5C7140BE337F}" type="presOf" srcId="{748397A8-D361-5749-8416-9747A972CC3E}" destId="{6654D29F-F651-6842-8E0C-41EC4155A213}" srcOrd="0" destOrd="0" presId="urn:microsoft.com/office/officeart/2009/3/layout/HorizontalOrganizationChart"/>
    <dgm:cxn modelId="{E41BBB02-38C9-4049-B5F6-979FE0EEC55A}" srcId="{C413FA9F-9239-9847-BEE7-823B38DB5BF0}" destId="{E6D93D8B-CE71-1B44-A963-36DA1BA22119}" srcOrd="0" destOrd="0" parTransId="{3E37A2D7-6D82-8E41-AFD8-DEF4867623AA}" sibTransId="{F6F70453-850C-5F40-A513-5D11CF2C4028}"/>
    <dgm:cxn modelId="{4AFAD703-5C54-3147-9979-08478C0B4259}" type="presOf" srcId="{E6D93D8B-CE71-1B44-A963-36DA1BA22119}" destId="{42E377EB-481B-E349-B70C-0BD7C355BCE4}" srcOrd="1" destOrd="0" presId="urn:microsoft.com/office/officeart/2009/3/layout/HorizontalOrganizationChart"/>
    <dgm:cxn modelId="{8282A806-13C2-7C48-8EF0-EF4F76AF4827}" type="presOf" srcId="{F81B2736-CB54-1E49-9A70-86A22FF0B63D}" destId="{086C5347-A19F-B442-BAA2-8DA1AFD08CA4}" srcOrd="0" destOrd="0" presId="urn:microsoft.com/office/officeart/2009/3/layout/HorizontalOrganizationChart"/>
    <dgm:cxn modelId="{29F0C709-6D07-444C-B1D0-53EB5131AC44}" type="presOf" srcId="{F0D94520-3014-A148-ABB2-892F03F0C90E}" destId="{5451BD20-0C78-AD48-932A-4C5056354B2E}" srcOrd="0" destOrd="0" presId="urn:microsoft.com/office/officeart/2009/3/layout/HorizontalOrganizationChart"/>
    <dgm:cxn modelId="{D9D5180A-328F-E545-99CB-E3A18DEE4FF2}" type="presOf" srcId="{00C9BDDF-1DB4-594A-9898-BA2322E91F8F}" destId="{41881C55-695E-1044-BDCC-287320D5C0F8}" srcOrd="0" destOrd="0" presId="urn:microsoft.com/office/officeart/2009/3/layout/HorizontalOrganizationChart"/>
    <dgm:cxn modelId="{8FA42B10-1A6F-A941-AF96-0A25A7226388}" srcId="{78A4B493-3BBE-2A49-84C9-42B34B27847A}" destId="{7BFEDE6C-9607-594B-AC8C-1507C7955511}" srcOrd="1" destOrd="0" parTransId="{18E9A9A1-CC11-494E-A530-A9DECAECF4FB}" sibTransId="{A1FE0278-EB30-674A-9E95-09BC8B7E66EB}"/>
    <dgm:cxn modelId="{FFBB4812-23F7-6846-96E2-0A800A415478}" type="presOf" srcId="{4E3EE4D4-ADC4-9148-B779-278A4729D58B}" destId="{7ECABC3C-2EEA-4D46-93F8-B56ACC755444}" srcOrd="0" destOrd="0" presId="urn:microsoft.com/office/officeart/2009/3/layout/HorizontalOrganizationChart"/>
    <dgm:cxn modelId="{A9EA9915-150F-F14E-B148-36EF62552AEF}" type="presOf" srcId="{7BFEDE6C-9607-594B-AC8C-1507C7955511}" destId="{44A28A9F-7BCF-6745-A979-C1E4475205EB}" srcOrd="0" destOrd="0" presId="urn:microsoft.com/office/officeart/2009/3/layout/HorizontalOrganizationChart"/>
    <dgm:cxn modelId="{1F11AC18-EBD8-564C-B45E-BFFD041A04DC}" type="presOf" srcId="{8D00831D-746E-D74D-BEF2-99979750FD8C}" destId="{8B30CF1B-6FC6-744F-809C-BEADC9CDD4E0}" srcOrd="0" destOrd="0" presId="urn:microsoft.com/office/officeart/2009/3/layout/HorizontalOrganizationChart"/>
    <dgm:cxn modelId="{83F13019-27AD-804D-9E33-9D7539E3B40F}" type="presOf" srcId="{D5C06307-5956-3E49-B88C-6EE264BA2759}" destId="{6A08DDC0-4CE4-BE47-99D9-8CCDDD9A68F0}" srcOrd="0" destOrd="0" presId="urn:microsoft.com/office/officeart/2009/3/layout/HorizontalOrganizationChart"/>
    <dgm:cxn modelId="{4964781A-3EE0-6447-BC0E-D80DF3345004}" type="presOf" srcId="{977F01D6-34AA-0744-9AE8-6E6C73FB20E2}" destId="{F512C74E-3972-B74A-BF97-64A75CD014BA}" srcOrd="0" destOrd="0" presId="urn:microsoft.com/office/officeart/2009/3/layout/HorizontalOrganizationChart"/>
    <dgm:cxn modelId="{F5EC2F21-47D3-3D46-BCC6-6BAF8D285859}" type="presOf" srcId="{F37011CD-1EDC-AE4E-89D5-1BEC4DD72507}" destId="{CE828A65-BA92-1147-AD1F-78DE6F4F06FF}" srcOrd="0" destOrd="0" presId="urn:microsoft.com/office/officeart/2009/3/layout/HorizontalOrganizationChart"/>
    <dgm:cxn modelId="{28F81F2A-9464-7D4C-86CC-FCAB41592056}" srcId="{C10786AC-9D79-F248-A362-F801C00DF6C2}" destId="{1CA5F32C-BBC0-994D-B934-1ECC598078A0}" srcOrd="2" destOrd="0" parTransId="{88FB932C-92CE-E44A-9FAC-8D6B391FAF29}" sibTransId="{9A3F716D-108F-C44B-AF46-21D12D8D809E}"/>
    <dgm:cxn modelId="{4788502C-4180-9044-88E9-17E8C886EF74}" type="presOf" srcId="{C10786AC-9D79-F248-A362-F801C00DF6C2}" destId="{5E8711DE-F9DE-E746-81B6-0C1D923A0C25}" srcOrd="0" destOrd="0" presId="urn:microsoft.com/office/officeart/2009/3/layout/HorizontalOrganizationChart"/>
    <dgm:cxn modelId="{87FAB02F-4597-5447-9092-BCDB29D28683}" type="presOf" srcId="{406253EE-3978-0C40-ADB6-92AEEF0ADB56}" destId="{28B027B9-5015-2C4B-8779-EFEF450D8687}" srcOrd="0" destOrd="0" presId="urn:microsoft.com/office/officeart/2009/3/layout/HorizontalOrganizationChart"/>
    <dgm:cxn modelId="{F25C413C-335C-F141-8600-8A1D961635E8}" type="presOf" srcId="{3818266B-75C1-124C-8BEB-726DDDAE8E25}" destId="{B53C13B6-C804-B746-B3A3-95BEBF8F48CA}" srcOrd="0" destOrd="0" presId="urn:microsoft.com/office/officeart/2009/3/layout/HorizontalOrganizationChart"/>
    <dgm:cxn modelId="{4A56273E-7C33-EE4D-997D-4A13B3B970D1}" type="presOf" srcId="{E9249ABB-830D-D94B-8EE8-FAE30579D6C1}" destId="{034732A1-3FC4-4845-A376-2576D533BD61}" srcOrd="0" destOrd="0" presId="urn:microsoft.com/office/officeart/2009/3/layout/HorizontalOrganizationChart"/>
    <dgm:cxn modelId="{BF5E1B3F-4AAC-F040-AE92-DC92CFFB381E}" srcId="{7BFEDE6C-9607-594B-AC8C-1507C7955511}" destId="{406253EE-3978-0C40-ADB6-92AEEF0ADB56}" srcOrd="4" destOrd="0" parTransId="{977F01D6-34AA-0744-9AE8-6E6C73FB20E2}" sibTransId="{9A9708DF-1DBD-BA4B-A245-4A11D3CBE0DD}"/>
    <dgm:cxn modelId="{0ACFF940-68F5-D440-9412-DABCB09FCC6A}" type="presOf" srcId="{2374D6DB-4E62-5747-BC86-360E2BC24B16}" destId="{4FD33552-95BA-104B-9257-D0E102FB38BF}" srcOrd="1" destOrd="0" presId="urn:microsoft.com/office/officeart/2009/3/layout/HorizontalOrganizationChart"/>
    <dgm:cxn modelId="{6542A64D-3621-5644-A006-107E0E9852B1}" type="presOf" srcId="{4314635F-E9DC-534B-B148-AB54561EF29C}" destId="{85F54FEB-C1A9-BE40-B258-CE35B07A4819}" srcOrd="0" destOrd="0" presId="urn:microsoft.com/office/officeart/2009/3/layout/HorizontalOrganizationChart"/>
    <dgm:cxn modelId="{55A2874E-0B1B-CA4C-B8B4-316170DE5318}" type="presOf" srcId="{C413FA9F-9239-9847-BEE7-823B38DB5BF0}" destId="{D900DF1A-7E20-FB4B-8621-DA63DD7B4AF7}" srcOrd="0" destOrd="0" presId="urn:microsoft.com/office/officeart/2009/3/layout/HorizontalOrganizationChart"/>
    <dgm:cxn modelId="{038FC04E-33D7-1B44-8239-CFF2F2F0A1AD}" srcId="{E6D93D8B-CE71-1B44-A963-36DA1BA22119}" destId="{F968B9E6-E6B5-AD47-B8CC-F62DB282329D}" srcOrd="0" destOrd="0" parTransId="{CD12CCE1-505A-B242-9C42-9859B42A8A2A}" sibTransId="{E311A24C-6FC0-734D-BDC9-5055ABF28EDC}"/>
    <dgm:cxn modelId="{E17ACD4E-8B81-694C-85A7-5CDD41CFDD47}" type="presOf" srcId="{F0D94520-3014-A148-ABB2-892F03F0C90E}" destId="{64240391-27ED-4B45-BE98-D977570E0AA6}" srcOrd="1" destOrd="0" presId="urn:microsoft.com/office/officeart/2009/3/layout/HorizontalOrganizationChart"/>
    <dgm:cxn modelId="{DD2E1253-0516-6048-B4D6-259474024A27}" srcId="{7BFEDE6C-9607-594B-AC8C-1507C7955511}" destId="{C413FA9F-9239-9847-BEE7-823B38DB5BF0}" srcOrd="0" destOrd="0" parTransId="{E9249ABB-830D-D94B-8EE8-FAE30579D6C1}" sibTransId="{B8184BEC-A3D3-E64F-971E-5763000A5EE2}"/>
    <dgm:cxn modelId="{9B714353-E801-A54B-BA0E-4DE7938E368D}" type="presOf" srcId="{78A4B493-3BBE-2A49-84C9-42B34B27847A}" destId="{D4414881-3A27-3B48-801C-386BD25F864D}" srcOrd="0" destOrd="0" presId="urn:microsoft.com/office/officeart/2009/3/layout/HorizontalOrganizationChart"/>
    <dgm:cxn modelId="{CC824056-D429-C045-97B2-7B13773BA9DD}" type="presOf" srcId="{406253EE-3978-0C40-ADB6-92AEEF0ADB56}" destId="{C259D507-5DB2-4B4D-9B85-1EDF8E52D784}" srcOrd="1" destOrd="0" presId="urn:microsoft.com/office/officeart/2009/3/layout/HorizontalOrganizationChart"/>
    <dgm:cxn modelId="{E3E5BE58-FB12-B64B-A824-944BDDCC2E28}" type="presOf" srcId="{F856DC5E-556A-A04D-9C72-3540E24FBEE5}" destId="{C49B2119-F237-E14D-87D0-0F4AB7A45127}" srcOrd="0" destOrd="0" presId="urn:microsoft.com/office/officeart/2009/3/layout/HorizontalOrganizationChart"/>
    <dgm:cxn modelId="{86C8D85B-79DE-8448-B3D6-D088CC86346B}" srcId="{C413FA9F-9239-9847-BEE7-823B38DB5BF0}" destId="{1444E1BC-FD2A-E14E-AF76-5775DA2FA044}" srcOrd="1" destOrd="0" parTransId="{DE3A6BA3-9CD1-1E4E-8E3B-A1707C942582}" sibTransId="{D4681601-10A2-B442-9E3C-A32268E1BDBC}"/>
    <dgm:cxn modelId="{BC68A65D-5438-A143-AAEA-42AAA5076D98}" type="presOf" srcId="{83B450A5-9E16-B245-B630-2A4789C18D9C}" destId="{B4588F31-4C6C-1E4C-B181-ABF6BC643590}" srcOrd="0" destOrd="0" presId="urn:microsoft.com/office/officeart/2009/3/layout/HorizontalOrganizationChart"/>
    <dgm:cxn modelId="{9B693262-6741-4A43-AFA2-2CF1CA7FA8F2}" type="presOf" srcId="{4E3EE4D4-ADC4-9148-B779-278A4729D58B}" destId="{900DDE6F-81EA-4341-92AA-CEDA2FB06552}" srcOrd="1" destOrd="0" presId="urn:microsoft.com/office/officeart/2009/3/layout/HorizontalOrganizationChart"/>
    <dgm:cxn modelId="{A24BA862-19AA-DE48-97D3-A1CB51368B3B}" type="presOf" srcId="{F968B9E6-E6B5-AD47-B8CC-F62DB282329D}" destId="{2F122D49-0F43-6645-84A9-56ADAF00E4DC}" srcOrd="0" destOrd="0" presId="urn:microsoft.com/office/officeart/2009/3/layout/HorizontalOrganizationChart"/>
    <dgm:cxn modelId="{67735E66-37C6-CE43-BEFD-976526C94C80}" srcId="{44E06AC3-CAAD-6A47-B81E-52FC2722669E}" destId="{6F917399-124B-E045-AADE-E5E30DBBCEBF}" srcOrd="1" destOrd="0" parTransId="{748397A8-D361-5749-8416-9747A972CC3E}" sibTransId="{BB03D4BE-07FD-1C4B-BE0A-A61EC9B1D716}"/>
    <dgm:cxn modelId="{C175D267-7BCA-A34C-A623-7C59D020CEE7}" srcId="{7BFEDE6C-9607-594B-AC8C-1507C7955511}" destId="{3818266B-75C1-124C-8BEB-726DDDAE8E25}" srcOrd="1" destOrd="0" parTransId="{D5C06307-5956-3E49-B88C-6EE264BA2759}" sibTransId="{C61486C6-6071-8749-B857-30DF1A480A13}"/>
    <dgm:cxn modelId="{B6880768-3F19-5043-A17F-95FEF1D682EF}" srcId="{7BFEDE6C-9607-594B-AC8C-1507C7955511}" destId="{8F71BE28-9264-0A43-BE99-CC33D354B3FD}" srcOrd="2" destOrd="0" parTransId="{34F27715-E82E-1B46-812E-AEE4E9EF1A4F}" sibTransId="{513DDDB0-287F-0146-8335-B837E8BCB3D4}"/>
    <dgm:cxn modelId="{FFCFDC6A-8ECB-7D4B-9E1D-C79E5CA614C7}" type="presOf" srcId="{3818266B-75C1-124C-8BEB-726DDDAE8E25}" destId="{12AE71BB-ADB2-DD46-BF01-7CB891447ED7}" srcOrd="1" destOrd="0" presId="urn:microsoft.com/office/officeart/2009/3/layout/HorizontalOrganizationChart"/>
    <dgm:cxn modelId="{E975E56A-0454-774E-B3DA-4242551C2483}" type="presOf" srcId="{8F71BE28-9264-0A43-BE99-CC33D354B3FD}" destId="{C8201239-FA76-5345-ACE9-DE4AFDCF2F3D}" srcOrd="1" destOrd="0" presId="urn:microsoft.com/office/officeart/2009/3/layout/HorizontalOrganizationChart"/>
    <dgm:cxn modelId="{527DC26E-4D97-9046-87AB-ABCA404DE9B1}" type="presOf" srcId="{4FD666AB-71BC-ED47-ABFB-F658CD358B0A}" destId="{576106E0-AFCC-5A44-AB26-307B1DD9697D}" srcOrd="0" destOrd="0" presId="urn:microsoft.com/office/officeart/2009/3/layout/HorizontalOrganizationChart"/>
    <dgm:cxn modelId="{C3111A71-7479-9346-84DA-FAB6C88A2EBA}" srcId="{7BFEDE6C-9607-594B-AC8C-1507C7955511}" destId="{F0D94520-3014-A148-ABB2-892F03F0C90E}" srcOrd="7" destOrd="0" parTransId="{217BEFBC-0DA9-0E44-9000-C1C67F543204}" sibTransId="{F2AE703B-D498-6840-9E4A-DACA7E8544A4}"/>
    <dgm:cxn modelId="{0FDD6D76-52C5-B940-A327-397DB8B10CEB}" type="presOf" srcId="{F968B9E6-E6B5-AD47-B8CC-F62DB282329D}" destId="{337B46B3-619C-CA4C-BF38-17377F13EEE2}" srcOrd="1" destOrd="0" presId="urn:microsoft.com/office/officeart/2009/3/layout/HorizontalOrganizationChart"/>
    <dgm:cxn modelId="{090CC576-E5BA-2A4A-9538-4FFB21D71F6D}" type="presOf" srcId="{5FD6D7C1-698B-D44B-A5C0-5CFFD24FFF1F}" destId="{6BEB27F0-A591-7347-826A-00C692E68670}" srcOrd="0" destOrd="0" presId="urn:microsoft.com/office/officeart/2009/3/layout/HorizontalOrganizationChart"/>
    <dgm:cxn modelId="{4D39CB76-A173-3240-8A29-9C64123461BF}" type="presOf" srcId="{8D20E9FF-9760-A44C-94EF-5D11BD12C922}" destId="{82EE05F0-991A-4F46-A71F-ADC8AF480787}" srcOrd="0" destOrd="0" presId="urn:microsoft.com/office/officeart/2009/3/layout/HorizontalOrganizationChart"/>
    <dgm:cxn modelId="{35359B7A-06E6-3E47-8E56-1E60F159BBB6}" type="presOf" srcId="{C413FA9F-9239-9847-BEE7-823B38DB5BF0}" destId="{2960B827-F369-AD4F-A798-0D9528E755FE}" srcOrd="1" destOrd="0" presId="urn:microsoft.com/office/officeart/2009/3/layout/HorizontalOrganizationChart"/>
    <dgm:cxn modelId="{A1A4AD7A-3FC3-7E4E-ACAE-C8196BC2F6FD}" type="presOf" srcId="{4D678D51-CA99-2E4E-8A8C-B29A52973556}" destId="{54D6939E-9BB5-7E40-BA0D-893413C08FE3}" srcOrd="0" destOrd="0" presId="urn:microsoft.com/office/officeart/2009/3/layout/HorizontalOrganizationChart"/>
    <dgm:cxn modelId="{0CCB617D-3F3D-9C45-8517-CCC545BBD792}" type="presOf" srcId="{88FB932C-92CE-E44A-9FAC-8D6B391FAF29}" destId="{0C4E2CC1-E8DD-4E4F-940E-AB906CB21BCC}" srcOrd="0" destOrd="0" presId="urn:microsoft.com/office/officeart/2009/3/layout/HorizontalOrganizationChart"/>
    <dgm:cxn modelId="{461D8E80-BD42-7D41-B4A9-716777D763DF}" type="presOf" srcId="{8D00831D-746E-D74D-BEF2-99979750FD8C}" destId="{C6505A86-1BE1-564F-A021-6176EB1268C2}" srcOrd="1" destOrd="0" presId="urn:microsoft.com/office/officeart/2009/3/layout/HorizontalOrganizationChart"/>
    <dgm:cxn modelId="{61650A81-D219-CA49-8F81-F36CA73BF022}" srcId="{3818266B-75C1-124C-8BEB-726DDDAE8E25}" destId="{C10786AC-9D79-F248-A362-F801C00DF6C2}" srcOrd="0" destOrd="0" parTransId="{FE44331C-D25F-6842-B86E-D273068F961F}" sibTransId="{A6A8C224-FAC1-344E-BD8B-33E77911A696}"/>
    <dgm:cxn modelId="{C261AB81-B01E-FB4E-9675-20C6B970754F}" type="presOf" srcId="{44E06AC3-CAAD-6A47-B81E-52FC2722669E}" destId="{DEAC5F96-7E82-AF4F-91CA-0E98739CA0EA}" srcOrd="1" destOrd="0" presId="urn:microsoft.com/office/officeart/2009/3/layout/HorizontalOrganizationChart"/>
    <dgm:cxn modelId="{30015686-BA8D-BB48-8894-0539AEB6CC26}" type="presOf" srcId="{1CA5F32C-BBC0-994D-B934-1ECC598078A0}" destId="{4B94251C-EC5E-4348-937E-F67E1B80C0B1}" srcOrd="0" destOrd="0" presId="urn:microsoft.com/office/officeart/2009/3/layout/HorizontalOrganizationChart"/>
    <dgm:cxn modelId="{FA521687-1648-524E-94C7-CE80504EA2CF}" type="presOf" srcId="{854F7B39-4035-414E-AC18-03A22D801936}" destId="{E13817E2-4E8A-D540-90A3-994CD96E2A81}" srcOrd="0" destOrd="0" presId="urn:microsoft.com/office/officeart/2009/3/layout/HorizontalOrganizationChart"/>
    <dgm:cxn modelId="{8E612687-6DA9-E240-9B5B-7BB8B607DE23}" type="presOf" srcId="{040FC7E0-E2EF-6A41-A451-8B5112C8ECDB}" destId="{AE4E8B53-8415-9F49-B409-2900A1509C1D}" srcOrd="0" destOrd="0" presId="urn:microsoft.com/office/officeart/2009/3/layout/HorizontalOrganizationChart"/>
    <dgm:cxn modelId="{8572C287-1722-474F-A1DA-B7EB9E33FB33}" type="presOf" srcId="{6F917399-124B-E045-AADE-E5E30DBBCEBF}" destId="{D56D74DD-E342-8140-8F9A-624D21C36128}" srcOrd="0" destOrd="0" presId="urn:microsoft.com/office/officeart/2009/3/layout/HorizontalOrganizationChart"/>
    <dgm:cxn modelId="{339A4288-E647-6942-BA8C-4F174CAD6165}" type="presOf" srcId="{2D023EE7-9AD3-8641-94C7-68F929EB9806}" destId="{A8217A04-2342-4C4A-B5EE-ECE9A1424387}" srcOrd="0" destOrd="0" presId="urn:microsoft.com/office/officeart/2009/3/layout/HorizontalOrganizationChart"/>
    <dgm:cxn modelId="{D62D4788-4D64-4F4B-B453-494BEBC0E7FB}" srcId="{44E06AC3-CAAD-6A47-B81E-52FC2722669E}" destId="{8D00831D-746E-D74D-BEF2-99979750FD8C}" srcOrd="0" destOrd="0" parTransId="{DAB1AC52-F76D-8043-9E4F-3371A0E72BD0}" sibTransId="{50DA6BF4-6563-9248-BBB3-F0C098881922}"/>
    <dgm:cxn modelId="{A4136288-987E-FE45-9C3C-31E9AA214E6F}" type="presOf" srcId="{0D6DF4C2-692B-B044-B9B6-82672D8D71B1}" destId="{4B5AE7C9-4C97-264A-BC3E-CB3BC9DAB0F6}" srcOrd="0" destOrd="0" presId="urn:microsoft.com/office/officeart/2009/3/layout/HorizontalOrganizationChart"/>
    <dgm:cxn modelId="{6F8B7C88-60B4-3847-BC97-2820012738F0}" type="presOf" srcId="{35FE932A-B4E3-9148-AB09-4E7F4D0497DB}" destId="{864575A5-C65C-AE4E-8FDE-808AB98BE053}" srcOrd="0" destOrd="0" presId="urn:microsoft.com/office/officeart/2009/3/layout/HorizontalOrganizationChart"/>
    <dgm:cxn modelId="{A95A7A90-D7CA-E04B-A006-814B1B212574}" type="presOf" srcId="{CD12CCE1-505A-B242-9C42-9859B42A8A2A}" destId="{2125012A-6020-7549-8C40-F238CC14F8ED}" srcOrd="0" destOrd="0" presId="urn:microsoft.com/office/officeart/2009/3/layout/HorizontalOrganizationChart"/>
    <dgm:cxn modelId="{78123492-060A-EF45-9FCE-2C176AB3A8A9}" srcId="{8D00831D-746E-D74D-BEF2-99979750FD8C}" destId="{7B9B8DA1-947C-BE4F-8DF6-B92281FDFBA5}" srcOrd="3" destOrd="0" parTransId="{B46D11FE-A505-A145-B093-CBDAC1783145}" sibTransId="{87D6E65B-A04A-0B40-B237-ABAC94AE29D6}"/>
    <dgm:cxn modelId="{A6CD3A97-34D3-A449-AE0E-E54F95330803}" type="presOf" srcId="{8F4D16E3-415C-9540-8BA7-FE5E6948FC8D}" destId="{2BC318C6-FF4F-6948-9644-70B38FAFD25E}" srcOrd="0" destOrd="0" presId="urn:microsoft.com/office/officeart/2009/3/layout/HorizontalOrganizationChart"/>
    <dgm:cxn modelId="{F4F9CE9D-1034-E240-A0F5-0148E199A276}" type="presOf" srcId="{B46D11FE-A505-A145-B093-CBDAC1783145}" destId="{9B0B83C2-641C-9240-B631-61439AB4D559}" srcOrd="0" destOrd="0" presId="urn:microsoft.com/office/officeart/2009/3/layout/HorizontalOrganizationChart"/>
    <dgm:cxn modelId="{A216D59D-EEAA-D74D-83DF-FEDBB9233057}" type="presOf" srcId="{34F27715-E82E-1B46-812E-AEE4E9EF1A4F}" destId="{175B9660-5769-0E45-850D-D7F2480C50BC}" srcOrd="0" destOrd="0" presId="urn:microsoft.com/office/officeart/2009/3/layout/HorizontalOrganizationChart"/>
    <dgm:cxn modelId="{3E8374A1-CADF-2943-A666-F3B011990E58}" type="presOf" srcId="{8F4D16E3-415C-9540-8BA7-FE5E6948FC8D}" destId="{EF3CA061-57C3-E844-ABD1-EC1B35015905}" srcOrd="1" destOrd="0" presId="urn:microsoft.com/office/officeart/2009/3/layout/HorizontalOrganizationChart"/>
    <dgm:cxn modelId="{ED8C3CA3-0DA9-9B44-BFC0-956A840CB06C}" srcId="{7BFEDE6C-9607-594B-AC8C-1507C7955511}" destId="{4E3EE4D4-ADC4-9148-B779-278A4729D58B}" srcOrd="6" destOrd="0" parTransId="{862A6FBA-03F8-124F-84E2-A0F26C4B399E}" sibTransId="{9B2D0A22-8823-5B4F-B6A5-7BAED6120A92}"/>
    <dgm:cxn modelId="{023C61A3-CC1D-7943-83AA-C1738D832549}" type="presOf" srcId="{854F7B39-4035-414E-AC18-03A22D801936}" destId="{ECB9F403-C0A9-894D-9E14-F43E89594FB8}" srcOrd="1" destOrd="0" presId="urn:microsoft.com/office/officeart/2009/3/layout/HorizontalOrganizationChart"/>
    <dgm:cxn modelId="{4BB5FDA7-45C9-2F46-B325-21D5BCAFCBF0}" type="presOf" srcId="{4D678D51-CA99-2E4E-8A8C-B29A52973556}" destId="{8CB99DA9-2601-C744-8510-A9639043074B}" srcOrd="1" destOrd="0" presId="urn:microsoft.com/office/officeart/2009/3/layout/HorizontalOrganizationChart"/>
    <dgm:cxn modelId="{325534A8-2EEB-094E-8DA3-4E886B37A921}" type="presOf" srcId="{5FD6D7C1-698B-D44B-A5C0-5CFFD24FFF1F}" destId="{860389D0-1F1E-9F43-8170-6C224DC43AE4}" srcOrd="1" destOrd="0" presId="urn:microsoft.com/office/officeart/2009/3/layout/HorizontalOrganizationChart"/>
    <dgm:cxn modelId="{57C1A6AA-7748-D649-85C6-5687F0719B79}" type="presOf" srcId="{4314635F-E9DC-534B-B148-AB54561EF29C}" destId="{61B761D8-977D-1447-8E58-F57CB8009009}" srcOrd="1" destOrd="0" presId="urn:microsoft.com/office/officeart/2009/3/layout/HorizontalOrganizationChart"/>
    <dgm:cxn modelId="{619898AB-3F8D-AD44-8285-C8C1F307B666}" type="presOf" srcId="{3E37A2D7-6D82-8E41-AFD8-DEF4867623AA}" destId="{0080CBE3-3047-AF4A-9A65-512AFACDB252}" srcOrd="0" destOrd="0" presId="urn:microsoft.com/office/officeart/2009/3/layout/HorizontalOrganizationChart"/>
    <dgm:cxn modelId="{F84299AD-D9D0-1745-BBDB-E28989D78946}" type="presOf" srcId="{C9D8F1ED-4DD2-4E4E-BC8C-79C3620BE188}" destId="{BE2964B3-65A2-4E46-AC61-2056D3E2F1E4}" srcOrd="0" destOrd="0" presId="urn:microsoft.com/office/officeart/2009/3/layout/HorizontalOrganizationChart"/>
    <dgm:cxn modelId="{4F3F3FB0-3659-F149-9F9B-91F49CE884D9}" type="presOf" srcId="{590C5DF5-D59F-BF47-800F-4EF850ADE79A}" destId="{E5957BA3-938B-4E4C-9FA6-285632710EE2}" srcOrd="0" destOrd="0" presId="urn:microsoft.com/office/officeart/2009/3/layout/HorizontalOrganizationChart"/>
    <dgm:cxn modelId="{96F6A6B0-6C27-0948-8F50-3C800F13BB8B}" srcId="{8D00831D-746E-D74D-BEF2-99979750FD8C}" destId="{854F7B39-4035-414E-AC18-03A22D801936}" srcOrd="2" destOrd="0" parTransId="{229B3D6D-F0F7-864C-A228-BF92BD6766B9}" sibTransId="{5380CCD4-1B7C-8B45-8089-F065BFAAE927}"/>
    <dgm:cxn modelId="{B607E0B6-ADCE-514A-8096-B8AC323D08F3}" srcId="{8D00831D-746E-D74D-BEF2-99979750FD8C}" destId="{F37011CD-1EDC-AE4E-89D5-1BEC4DD72507}" srcOrd="1" destOrd="0" parTransId="{83B450A5-9E16-B245-B630-2A4789C18D9C}" sibTransId="{8457AB30-ED68-114B-9CF1-481F4BC0A2C4}"/>
    <dgm:cxn modelId="{86EDBABA-2707-EE47-AE96-9EB60A9ADC89}" type="presOf" srcId="{FE44331C-D25F-6842-B86E-D273068F961F}" destId="{E83C033E-BFCB-2349-B4A2-658A8A7829A1}" srcOrd="0" destOrd="0" presId="urn:microsoft.com/office/officeart/2009/3/layout/HorizontalOrganizationChart"/>
    <dgm:cxn modelId="{61C7BABD-00CB-F742-BF28-F78EAD38DEEA}" type="presOf" srcId="{8F71BE28-9264-0A43-BE99-CC33D354B3FD}" destId="{3BD59409-6A4D-704E-8FBD-2A60A5085B42}" srcOrd="0" destOrd="0" presId="urn:microsoft.com/office/officeart/2009/3/layout/HorizontalOrganizationChart"/>
    <dgm:cxn modelId="{0789F1BD-2045-7B40-A280-4C9C7786162F}" type="presOf" srcId="{8D20E9FF-9760-A44C-94EF-5D11BD12C922}" destId="{751D66D9-C45A-394B-9924-D6CA5423D6C8}" srcOrd="1" destOrd="0" presId="urn:microsoft.com/office/officeart/2009/3/layout/HorizontalOrganizationChart"/>
    <dgm:cxn modelId="{457E0BBE-F7CE-E242-8437-1B64E620AE69}" type="presOf" srcId="{0D6DF4C2-692B-B044-B9B6-82672D8D71B1}" destId="{9B585E98-FA24-0B44-BC1A-E1723F7FDD7C}" srcOrd="1" destOrd="0" presId="urn:microsoft.com/office/officeart/2009/3/layout/HorizontalOrganizationChart"/>
    <dgm:cxn modelId="{15E9BDBE-57B0-8E49-9885-8CF54D80AD72}" type="presOf" srcId="{2374D6DB-4E62-5747-BC86-360E2BC24B16}" destId="{AC3681AF-4C17-DC4A-B4FB-C350EBC98197}" srcOrd="0" destOrd="0" presId="urn:microsoft.com/office/officeart/2009/3/layout/HorizontalOrganizationChart"/>
    <dgm:cxn modelId="{7DC285C3-5C0D-8648-8130-0ABC4A078B90}" type="presOf" srcId="{6F917399-124B-E045-AADE-E5E30DBBCEBF}" destId="{0DB6A6F2-F850-6742-8B6E-7A96DB929727}" srcOrd="1" destOrd="0" presId="urn:microsoft.com/office/officeart/2009/3/layout/HorizontalOrganizationChart"/>
    <dgm:cxn modelId="{477F04C5-571D-604E-BE7A-23699619D2CF}" srcId="{C10786AC-9D79-F248-A362-F801C00DF6C2}" destId="{44E06AC3-CAAD-6A47-B81E-52FC2722669E}" srcOrd="0" destOrd="0" parTransId="{F81B2736-CB54-1E49-9A70-86A22FF0B63D}" sibTransId="{B7C7560A-9984-4D4E-B789-D6EEA91C6D58}"/>
    <dgm:cxn modelId="{7F6CF7C6-C848-0D4C-995B-434B5B3CC033}" srcId="{7BFEDE6C-9607-594B-AC8C-1507C7955511}" destId="{0D6DF4C2-692B-B044-B9B6-82672D8D71B1}" srcOrd="5" destOrd="0" parTransId="{C864D9D0-61E4-9E49-94B9-EA21827DAF6F}" sibTransId="{DB996141-153E-F645-8B29-596B54AFB060}"/>
    <dgm:cxn modelId="{4826DBC9-70AC-DF43-906D-D5FAE023DA4B}" type="presOf" srcId="{35FE932A-B4E3-9148-AB09-4E7F4D0497DB}" destId="{6F6ED0BE-FE52-C347-8BA4-029F26E43EA8}" srcOrd="1" destOrd="0" presId="urn:microsoft.com/office/officeart/2009/3/layout/HorizontalOrganizationChart"/>
    <dgm:cxn modelId="{7F689DCD-2D3C-1249-B479-FEA452BCD34C}" srcId="{8D00831D-746E-D74D-BEF2-99979750FD8C}" destId="{5FD6D7C1-698B-D44B-A5C0-5CFFD24FFF1F}" srcOrd="4" destOrd="0" parTransId="{F856DC5E-556A-A04D-9C72-3540E24FBEE5}" sibTransId="{DE05E7FD-1191-3140-959E-BA0B13E34060}"/>
    <dgm:cxn modelId="{DDC9F2CF-2934-0B43-B639-2FB9AEBF8DAC}" type="presOf" srcId="{1444E1BC-FD2A-E14E-AF76-5775DA2FA044}" destId="{DF85DB1A-3F7E-4548-90B2-A0F688D003B6}" srcOrd="1" destOrd="0" presId="urn:microsoft.com/office/officeart/2009/3/layout/HorizontalOrganizationChart"/>
    <dgm:cxn modelId="{76CA37D1-2FC8-AB4F-B0B0-C157898E57F1}" type="presOf" srcId="{862A6FBA-03F8-124F-84E2-A0F26C4B399E}" destId="{48BCF6F3-73FE-134E-B40F-0B67AF5F269F}" srcOrd="0" destOrd="0" presId="urn:microsoft.com/office/officeart/2009/3/layout/HorizontalOrganizationChart"/>
    <dgm:cxn modelId="{1D5779D6-34EC-6842-A8D9-9161073AFC27}" srcId="{C413FA9F-9239-9847-BEE7-823B38DB5BF0}" destId="{4D678D51-CA99-2E4E-8A8C-B29A52973556}" srcOrd="2" destOrd="0" parTransId="{040FC7E0-E2EF-6A41-A451-8B5112C8ECDB}" sibTransId="{3DEFF42C-3F8F-BF43-8C1C-67FA5123CDE5}"/>
    <dgm:cxn modelId="{7918E0D6-22D5-8240-87FC-1E975552C2C0}" type="presOf" srcId="{7B9B8DA1-947C-BE4F-8DF6-B92281FDFBA5}" destId="{C8DCCD84-F9C1-BC4E-904B-2D1E062EBCED}" srcOrd="1" destOrd="0" presId="urn:microsoft.com/office/officeart/2009/3/layout/HorizontalOrganizationChart"/>
    <dgm:cxn modelId="{DE4FADD9-780A-8E45-B8BA-887AA1B3879C}" type="presOf" srcId="{217BEFBC-0DA9-0E44-9000-C1C67F543204}" destId="{C7EDFD2F-6B6C-2447-A656-84D9C333F42A}" srcOrd="0" destOrd="0" presId="urn:microsoft.com/office/officeart/2009/3/layout/HorizontalOrganizationChart"/>
    <dgm:cxn modelId="{778122DA-3B76-ED42-A155-93588EE45C15}" srcId="{7BFEDE6C-9607-594B-AC8C-1507C7955511}" destId="{2374D6DB-4E62-5747-BC86-360E2BC24B16}" srcOrd="8" destOrd="0" parTransId="{2D023EE7-9AD3-8641-94C7-68F929EB9806}" sibTransId="{B3183431-F3DB-C44E-B67E-66CE4D27932D}"/>
    <dgm:cxn modelId="{341545DA-5CE4-BD45-9E82-55C4402604E4}" srcId="{7BFEDE6C-9607-594B-AC8C-1507C7955511}" destId="{4314635F-E9DC-534B-B148-AB54561EF29C}" srcOrd="3" destOrd="0" parTransId="{4FD666AB-71BC-ED47-ABFB-F658CD358B0A}" sibTransId="{DBA53143-C342-1144-A71C-FF4493578005}"/>
    <dgm:cxn modelId="{CDEBE7DB-D403-BE43-BEE4-5BCD71006B02}" srcId="{3818266B-75C1-124C-8BEB-726DDDAE8E25}" destId="{C9D8F1ED-4DD2-4E4E-BC8C-79C3620BE188}" srcOrd="1" destOrd="0" parTransId="{590C5DF5-D59F-BF47-800F-4EF850ADE79A}" sibTransId="{63D55FB2-C73C-1244-9C8F-673A98107DB0}"/>
    <dgm:cxn modelId="{14B9F5DC-033A-7F49-ACF1-C87EA93991A1}" type="presOf" srcId="{DAB1AC52-F76D-8043-9E4F-3371A0E72BD0}" destId="{742F439E-A9D1-F142-97A0-B6239D852524}" srcOrd="0" destOrd="0" presId="urn:microsoft.com/office/officeart/2009/3/layout/HorizontalOrganizationChart"/>
    <dgm:cxn modelId="{22168DDD-9BBB-1B42-B00E-37C2EB9F1C4F}" type="presOf" srcId="{7B9B8DA1-947C-BE4F-8DF6-B92281FDFBA5}" destId="{A3CB5159-EA66-9440-B913-ADC0FC0742A5}" srcOrd="0" destOrd="0" presId="urn:microsoft.com/office/officeart/2009/3/layout/HorizontalOrganizationChart"/>
    <dgm:cxn modelId="{3A1BF6DD-6208-B442-B722-8F5083306326}" type="presOf" srcId="{44E06AC3-CAAD-6A47-B81E-52FC2722669E}" destId="{7C18CF5B-8A05-B140-9B99-E58685B4CED7}" srcOrd="0" destOrd="0" presId="urn:microsoft.com/office/officeart/2009/3/layout/HorizontalOrganizationChart"/>
    <dgm:cxn modelId="{E504F4DE-9704-FE4F-A05D-FC1BF98A27F2}" type="presOf" srcId="{DE3A6BA3-9CD1-1E4E-8E3B-A1707C942582}" destId="{B7F3086B-A56D-AC46-B8AE-BA780B0B7AF2}" srcOrd="0" destOrd="0" presId="urn:microsoft.com/office/officeart/2009/3/layout/HorizontalOrganizationChart"/>
    <dgm:cxn modelId="{0C30DAE1-1780-8E44-9B36-26AA020E6BBB}" type="presOf" srcId="{229B3D6D-F0F7-864C-A228-BF92BD6766B9}" destId="{D38CE618-D037-4D4D-B438-7F5EE7CF235D}" srcOrd="0" destOrd="0" presId="urn:microsoft.com/office/officeart/2009/3/layout/HorizontalOrganizationChart"/>
    <dgm:cxn modelId="{DAC22CE4-F6B6-7440-A99B-D989266D3EAA}" type="presOf" srcId="{F37011CD-1EDC-AE4E-89D5-1BEC4DD72507}" destId="{0A93117A-38CB-C84E-B326-C24B8FAFE113}" srcOrd="1" destOrd="0" presId="urn:microsoft.com/office/officeart/2009/3/layout/HorizontalOrganizationChart"/>
    <dgm:cxn modelId="{BC086EEA-9DF1-AE4D-9C24-4D94D588BB1E}" type="presOf" srcId="{C9D8F1ED-4DD2-4E4E-BC8C-79C3620BE188}" destId="{24014562-13D9-6441-A630-FBA290824F30}" srcOrd="1" destOrd="0" presId="urn:microsoft.com/office/officeart/2009/3/layout/HorizontalOrganizationChart"/>
    <dgm:cxn modelId="{616383EC-2964-B24A-AA8B-1B70E86D00C5}" type="presOf" srcId="{E6D93D8B-CE71-1B44-A963-36DA1BA22119}" destId="{4C0A1423-A443-2149-BC27-352A7DB62395}" srcOrd="0" destOrd="0" presId="urn:microsoft.com/office/officeart/2009/3/layout/HorizontalOrganizationChart"/>
    <dgm:cxn modelId="{7A9BC0EC-717C-E14A-86DA-C0D8A015092A}" srcId="{78A4B493-3BBE-2A49-84C9-42B34B27847A}" destId="{35FE932A-B4E3-9148-AB09-4E7F4D0497DB}" srcOrd="0" destOrd="0" parTransId="{3854AF2F-026D-134C-AF9D-BD485085F2E0}" sibTransId="{A14EF4AA-588E-274D-9657-07D6E38D94D8}"/>
    <dgm:cxn modelId="{ED524DF0-5E61-5943-AB41-DE2172F5D2B2}" type="presOf" srcId="{7BFEDE6C-9607-594B-AC8C-1507C7955511}" destId="{0E103CF1-A810-174E-923D-92BE52CDB765}" srcOrd="1" destOrd="0" presId="urn:microsoft.com/office/officeart/2009/3/layout/HorizontalOrganizationChart"/>
    <dgm:cxn modelId="{6D2656F0-0E7F-4D42-95B9-181A68A99159}" type="presOf" srcId="{A44C8725-9A7A-EB4C-B468-FA27084A1DFD}" destId="{5370E75A-22A4-2A4C-9629-D572DDC0C3AF}" srcOrd="0" destOrd="0" presId="urn:microsoft.com/office/officeart/2009/3/layout/HorizontalOrganizationChart"/>
    <dgm:cxn modelId="{E8FFDDF0-AAEC-3E43-993B-CD690C817373}" srcId="{8D00831D-746E-D74D-BEF2-99979750FD8C}" destId="{8F4D16E3-415C-9540-8BA7-FE5E6948FC8D}" srcOrd="0" destOrd="0" parTransId="{00C9BDDF-1DB4-594A-9898-BA2322E91F8F}" sibTransId="{8023BF6C-2FDA-DF4B-9D6A-6C895ADD6EA6}"/>
    <dgm:cxn modelId="{23071DF1-CF2F-C145-91F5-E5834A739B75}" srcId="{C10786AC-9D79-F248-A362-F801C00DF6C2}" destId="{8D20E9FF-9760-A44C-94EF-5D11BD12C922}" srcOrd="1" destOrd="0" parTransId="{A44C8725-9A7A-EB4C-B468-FA27084A1DFD}" sibTransId="{49FC9874-5759-8540-A2DA-C1504AC2BA6A}"/>
    <dgm:cxn modelId="{16CE89F3-D13E-F144-B7EF-8DC24E585D7F}" type="presOf" srcId="{C864D9D0-61E4-9E49-94B9-EA21827DAF6F}" destId="{D9BF2967-2CEF-1640-BEA7-6FC1A9BD9CA7}" srcOrd="0" destOrd="0" presId="urn:microsoft.com/office/officeart/2009/3/layout/HorizontalOrganizationChart"/>
    <dgm:cxn modelId="{71954AF5-C946-1148-AD03-D47DD46F092D}" type="presOf" srcId="{C10786AC-9D79-F248-A362-F801C00DF6C2}" destId="{5A31CDC3-BC91-8440-93FA-7FD9A640E5CC}" srcOrd="1" destOrd="0" presId="urn:microsoft.com/office/officeart/2009/3/layout/HorizontalOrganizationChart"/>
    <dgm:cxn modelId="{C536BBF7-712F-5C4E-A3C4-778A8CE8A909}" type="presOf" srcId="{1CA5F32C-BBC0-994D-B934-1ECC598078A0}" destId="{960199A5-7C21-9841-88EA-0FDD7EA98D03}" srcOrd="1" destOrd="0" presId="urn:microsoft.com/office/officeart/2009/3/layout/HorizontalOrganizationChart"/>
    <dgm:cxn modelId="{427FB1FE-9843-9442-A7FA-F80D803F9009}" type="presOf" srcId="{1444E1BC-FD2A-E14E-AF76-5775DA2FA044}" destId="{D58AA2AD-0E8A-0D4D-8727-D0843654DCC3}" srcOrd="0" destOrd="0" presId="urn:microsoft.com/office/officeart/2009/3/layout/HorizontalOrganizationChart"/>
    <dgm:cxn modelId="{349D97BC-286A-BF4A-860E-92ADA04F62D4}" type="presParOf" srcId="{D4414881-3A27-3B48-801C-386BD25F864D}" destId="{91D8DCBB-092B-384E-BE41-961B2BF830D1}" srcOrd="0" destOrd="0" presId="urn:microsoft.com/office/officeart/2009/3/layout/HorizontalOrganizationChart"/>
    <dgm:cxn modelId="{67E9F9E7-15D9-E741-8B8B-90FFB8B50551}" type="presParOf" srcId="{91D8DCBB-092B-384E-BE41-961B2BF830D1}" destId="{9A88DA5A-D495-874E-81A2-5073B060160B}" srcOrd="0" destOrd="0" presId="urn:microsoft.com/office/officeart/2009/3/layout/HorizontalOrganizationChart"/>
    <dgm:cxn modelId="{770F0949-8F5E-1F45-868D-F22CAF927506}" type="presParOf" srcId="{9A88DA5A-D495-874E-81A2-5073B060160B}" destId="{864575A5-C65C-AE4E-8FDE-808AB98BE053}" srcOrd="0" destOrd="0" presId="urn:microsoft.com/office/officeart/2009/3/layout/HorizontalOrganizationChart"/>
    <dgm:cxn modelId="{0EBA225D-9EF9-604E-A9C2-55EF17735CBC}" type="presParOf" srcId="{9A88DA5A-D495-874E-81A2-5073B060160B}" destId="{6F6ED0BE-FE52-C347-8BA4-029F26E43EA8}" srcOrd="1" destOrd="0" presId="urn:microsoft.com/office/officeart/2009/3/layout/HorizontalOrganizationChart"/>
    <dgm:cxn modelId="{D5266625-CAFA-9B49-9380-AF0AC95E1919}" type="presParOf" srcId="{91D8DCBB-092B-384E-BE41-961B2BF830D1}" destId="{D6335531-7975-AB49-84D3-93A80FEE6B78}" srcOrd="1" destOrd="0" presId="urn:microsoft.com/office/officeart/2009/3/layout/HorizontalOrganizationChart"/>
    <dgm:cxn modelId="{BB941C64-D3AB-934E-A7CF-5D5C53E1D7C7}" type="presParOf" srcId="{91D8DCBB-092B-384E-BE41-961B2BF830D1}" destId="{13EEA405-B0FB-694D-AEAF-C5665594BF17}" srcOrd="2" destOrd="0" presId="urn:microsoft.com/office/officeart/2009/3/layout/HorizontalOrganizationChart"/>
    <dgm:cxn modelId="{F006E188-A7F5-6545-BF08-C94BD393A019}" type="presParOf" srcId="{D4414881-3A27-3B48-801C-386BD25F864D}" destId="{7F3754E5-199B-324E-A6CD-FF350237A6E8}" srcOrd="1" destOrd="0" presId="urn:microsoft.com/office/officeart/2009/3/layout/HorizontalOrganizationChart"/>
    <dgm:cxn modelId="{7E15D556-C024-2241-928C-2E0ACC92EF03}" type="presParOf" srcId="{7F3754E5-199B-324E-A6CD-FF350237A6E8}" destId="{00B9F89F-AF3A-464E-A6AB-DE2317104405}" srcOrd="0" destOrd="0" presId="urn:microsoft.com/office/officeart/2009/3/layout/HorizontalOrganizationChart"/>
    <dgm:cxn modelId="{7C497862-E05E-2D4B-BA70-28B97936DEF4}" type="presParOf" srcId="{00B9F89F-AF3A-464E-A6AB-DE2317104405}" destId="{44A28A9F-7BCF-6745-A979-C1E4475205EB}" srcOrd="0" destOrd="0" presId="urn:microsoft.com/office/officeart/2009/3/layout/HorizontalOrganizationChart"/>
    <dgm:cxn modelId="{75CE4337-52C9-9943-8F97-0BB39FDB7B3D}" type="presParOf" srcId="{00B9F89F-AF3A-464E-A6AB-DE2317104405}" destId="{0E103CF1-A810-174E-923D-92BE52CDB765}" srcOrd="1" destOrd="0" presId="urn:microsoft.com/office/officeart/2009/3/layout/HorizontalOrganizationChart"/>
    <dgm:cxn modelId="{AFDB32AF-A235-7C4A-A62C-14BF3622D017}" type="presParOf" srcId="{7F3754E5-199B-324E-A6CD-FF350237A6E8}" destId="{BA40F036-B979-4F47-8C56-E472582DF327}" srcOrd="1" destOrd="0" presId="urn:microsoft.com/office/officeart/2009/3/layout/HorizontalOrganizationChart"/>
    <dgm:cxn modelId="{74B34A9D-7FA2-6344-B921-419ABF73455C}" type="presParOf" srcId="{BA40F036-B979-4F47-8C56-E472582DF327}" destId="{034732A1-3FC4-4845-A376-2576D533BD61}" srcOrd="0" destOrd="0" presId="urn:microsoft.com/office/officeart/2009/3/layout/HorizontalOrganizationChart"/>
    <dgm:cxn modelId="{371387BF-6BE1-CA4E-9A51-080DC2A5D0CF}" type="presParOf" srcId="{BA40F036-B979-4F47-8C56-E472582DF327}" destId="{8B9D5448-EB66-2844-ACD2-5AC751FBF2DC}" srcOrd="1" destOrd="0" presId="urn:microsoft.com/office/officeart/2009/3/layout/HorizontalOrganizationChart"/>
    <dgm:cxn modelId="{BD84F157-A9AD-AA4F-A554-6538964B3086}" type="presParOf" srcId="{8B9D5448-EB66-2844-ACD2-5AC751FBF2DC}" destId="{E0A477A2-A6A4-4F40-90F4-75F9CB9197E0}" srcOrd="0" destOrd="0" presId="urn:microsoft.com/office/officeart/2009/3/layout/HorizontalOrganizationChart"/>
    <dgm:cxn modelId="{8AEDC7FA-4DB1-E546-8FB6-A9A9C7C337E3}" type="presParOf" srcId="{E0A477A2-A6A4-4F40-90F4-75F9CB9197E0}" destId="{D900DF1A-7E20-FB4B-8621-DA63DD7B4AF7}" srcOrd="0" destOrd="0" presId="urn:microsoft.com/office/officeart/2009/3/layout/HorizontalOrganizationChart"/>
    <dgm:cxn modelId="{8E60FCBD-3DE3-9E45-9694-05C3969DCF21}" type="presParOf" srcId="{E0A477A2-A6A4-4F40-90F4-75F9CB9197E0}" destId="{2960B827-F369-AD4F-A798-0D9528E755FE}" srcOrd="1" destOrd="0" presId="urn:microsoft.com/office/officeart/2009/3/layout/HorizontalOrganizationChart"/>
    <dgm:cxn modelId="{DF4F86CC-9B10-8545-8B63-DA49FFC1C172}" type="presParOf" srcId="{8B9D5448-EB66-2844-ACD2-5AC751FBF2DC}" destId="{B43BBF91-E0B7-F140-90A9-E92082FCBC8D}" srcOrd="1" destOrd="0" presId="urn:microsoft.com/office/officeart/2009/3/layout/HorizontalOrganizationChart"/>
    <dgm:cxn modelId="{E2C4A6C6-D74E-3E49-A586-28043ADF57F7}" type="presParOf" srcId="{B43BBF91-E0B7-F140-90A9-E92082FCBC8D}" destId="{0080CBE3-3047-AF4A-9A65-512AFACDB252}" srcOrd="0" destOrd="0" presId="urn:microsoft.com/office/officeart/2009/3/layout/HorizontalOrganizationChart"/>
    <dgm:cxn modelId="{EFE44612-B930-5A48-B57E-51A38A06D8EF}" type="presParOf" srcId="{B43BBF91-E0B7-F140-90A9-E92082FCBC8D}" destId="{5110DADF-F18A-4042-9A95-652680F43814}" srcOrd="1" destOrd="0" presId="urn:microsoft.com/office/officeart/2009/3/layout/HorizontalOrganizationChart"/>
    <dgm:cxn modelId="{9AB77D0D-2EAE-2F4C-9D5A-4E13D724C9CC}" type="presParOf" srcId="{5110DADF-F18A-4042-9A95-652680F43814}" destId="{08852721-927C-804E-9EF6-A0C0E9DE889C}" srcOrd="0" destOrd="0" presId="urn:microsoft.com/office/officeart/2009/3/layout/HorizontalOrganizationChart"/>
    <dgm:cxn modelId="{0279080B-C36D-174C-A526-BEEBE877375E}" type="presParOf" srcId="{08852721-927C-804E-9EF6-A0C0E9DE889C}" destId="{4C0A1423-A443-2149-BC27-352A7DB62395}" srcOrd="0" destOrd="0" presId="urn:microsoft.com/office/officeart/2009/3/layout/HorizontalOrganizationChart"/>
    <dgm:cxn modelId="{138F7D3F-2F76-1745-9BB9-F8087C7F5262}" type="presParOf" srcId="{08852721-927C-804E-9EF6-A0C0E9DE889C}" destId="{42E377EB-481B-E349-B70C-0BD7C355BCE4}" srcOrd="1" destOrd="0" presId="urn:microsoft.com/office/officeart/2009/3/layout/HorizontalOrganizationChart"/>
    <dgm:cxn modelId="{CF27673D-75F2-0145-A119-6428B5625EB6}" type="presParOf" srcId="{5110DADF-F18A-4042-9A95-652680F43814}" destId="{9855C4A5-BA49-4A47-B2D4-BC3397AC5ABC}" srcOrd="1" destOrd="0" presId="urn:microsoft.com/office/officeart/2009/3/layout/HorizontalOrganizationChart"/>
    <dgm:cxn modelId="{4BD77317-C040-A74E-82C1-59490B2AE4BF}" type="presParOf" srcId="{9855C4A5-BA49-4A47-B2D4-BC3397AC5ABC}" destId="{2125012A-6020-7549-8C40-F238CC14F8ED}" srcOrd="0" destOrd="0" presId="urn:microsoft.com/office/officeart/2009/3/layout/HorizontalOrganizationChart"/>
    <dgm:cxn modelId="{A94D6E55-B13B-C54A-9166-BC5BE68AF4AA}" type="presParOf" srcId="{9855C4A5-BA49-4A47-B2D4-BC3397AC5ABC}" destId="{DE3FBBA8-671E-534E-A42B-3F2717693F54}" srcOrd="1" destOrd="0" presId="urn:microsoft.com/office/officeart/2009/3/layout/HorizontalOrganizationChart"/>
    <dgm:cxn modelId="{A5F39C5F-760E-184B-9705-46D7AFCF2C64}" type="presParOf" srcId="{DE3FBBA8-671E-534E-A42B-3F2717693F54}" destId="{F55233AB-F7BA-0241-A577-E28FA0C77902}" srcOrd="0" destOrd="0" presId="urn:microsoft.com/office/officeart/2009/3/layout/HorizontalOrganizationChart"/>
    <dgm:cxn modelId="{EDE9913D-DE77-7042-85A4-4CA4A3EA5328}" type="presParOf" srcId="{F55233AB-F7BA-0241-A577-E28FA0C77902}" destId="{2F122D49-0F43-6645-84A9-56ADAF00E4DC}" srcOrd="0" destOrd="0" presId="urn:microsoft.com/office/officeart/2009/3/layout/HorizontalOrganizationChart"/>
    <dgm:cxn modelId="{7CE2A788-D376-744F-9347-8446CCB60D69}" type="presParOf" srcId="{F55233AB-F7BA-0241-A577-E28FA0C77902}" destId="{337B46B3-619C-CA4C-BF38-17377F13EEE2}" srcOrd="1" destOrd="0" presId="urn:microsoft.com/office/officeart/2009/3/layout/HorizontalOrganizationChart"/>
    <dgm:cxn modelId="{6F490CE8-B8B8-7D4F-80D8-87FB7D6D7E58}" type="presParOf" srcId="{DE3FBBA8-671E-534E-A42B-3F2717693F54}" destId="{C5E3A9A7-EFEF-F64C-B678-158FB253EF1E}" srcOrd="1" destOrd="0" presId="urn:microsoft.com/office/officeart/2009/3/layout/HorizontalOrganizationChart"/>
    <dgm:cxn modelId="{38C479C2-6CDA-1B47-AAC0-E9495555DE66}" type="presParOf" srcId="{DE3FBBA8-671E-534E-A42B-3F2717693F54}" destId="{EE382563-3065-C148-BB69-05FC0B25354B}" srcOrd="2" destOrd="0" presId="urn:microsoft.com/office/officeart/2009/3/layout/HorizontalOrganizationChart"/>
    <dgm:cxn modelId="{ADBA8050-CDF5-CB4F-9D91-C68224B34AB6}" type="presParOf" srcId="{5110DADF-F18A-4042-9A95-652680F43814}" destId="{FBDA5DC0-6A82-9547-9D68-737B1148975A}" srcOrd="2" destOrd="0" presId="urn:microsoft.com/office/officeart/2009/3/layout/HorizontalOrganizationChart"/>
    <dgm:cxn modelId="{CAC7FF13-83E6-A44F-93AD-65613BA8692C}" type="presParOf" srcId="{B43BBF91-E0B7-F140-90A9-E92082FCBC8D}" destId="{B7F3086B-A56D-AC46-B8AE-BA780B0B7AF2}" srcOrd="2" destOrd="0" presId="urn:microsoft.com/office/officeart/2009/3/layout/HorizontalOrganizationChart"/>
    <dgm:cxn modelId="{F136AD25-A0E1-8D40-95AD-26D6277E58EC}" type="presParOf" srcId="{B43BBF91-E0B7-F140-90A9-E92082FCBC8D}" destId="{1B5D8E4E-298B-0647-A635-22B65FDE149C}" srcOrd="3" destOrd="0" presId="urn:microsoft.com/office/officeart/2009/3/layout/HorizontalOrganizationChart"/>
    <dgm:cxn modelId="{76716475-457E-9A47-A7D8-9E02394467BC}" type="presParOf" srcId="{1B5D8E4E-298B-0647-A635-22B65FDE149C}" destId="{1C7CD8CC-3699-1647-8571-D89F1F25A402}" srcOrd="0" destOrd="0" presId="urn:microsoft.com/office/officeart/2009/3/layout/HorizontalOrganizationChart"/>
    <dgm:cxn modelId="{144ABD76-A6A6-134B-B08C-833744D77A1E}" type="presParOf" srcId="{1C7CD8CC-3699-1647-8571-D89F1F25A402}" destId="{D58AA2AD-0E8A-0D4D-8727-D0843654DCC3}" srcOrd="0" destOrd="0" presId="urn:microsoft.com/office/officeart/2009/3/layout/HorizontalOrganizationChart"/>
    <dgm:cxn modelId="{CB1C09D9-FE32-8B44-818D-0CF475A96BD5}" type="presParOf" srcId="{1C7CD8CC-3699-1647-8571-D89F1F25A402}" destId="{DF85DB1A-3F7E-4548-90B2-A0F688D003B6}" srcOrd="1" destOrd="0" presId="urn:microsoft.com/office/officeart/2009/3/layout/HorizontalOrganizationChart"/>
    <dgm:cxn modelId="{8B0BF4B8-0281-A042-A0E8-5097332B1665}" type="presParOf" srcId="{1B5D8E4E-298B-0647-A635-22B65FDE149C}" destId="{7227A2A8-753C-F24A-9590-2DFAC435F134}" srcOrd="1" destOrd="0" presId="urn:microsoft.com/office/officeart/2009/3/layout/HorizontalOrganizationChart"/>
    <dgm:cxn modelId="{2C0FC9EC-8749-4941-8247-245DD20DB74C}" type="presParOf" srcId="{1B5D8E4E-298B-0647-A635-22B65FDE149C}" destId="{D1394568-1A3E-F947-A397-BE53D0DA3544}" srcOrd="2" destOrd="0" presId="urn:microsoft.com/office/officeart/2009/3/layout/HorizontalOrganizationChart"/>
    <dgm:cxn modelId="{1720B64F-E82E-3944-B373-1528CEDFC254}" type="presParOf" srcId="{B43BBF91-E0B7-F140-90A9-E92082FCBC8D}" destId="{AE4E8B53-8415-9F49-B409-2900A1509C1D}" srcOrd="4" destOrd="0" presId="urn:microsoft.com/office/officeart/2009/3/layout/HorizontalOrganizationChart"/>
    <dgm:cxn modelId="{96AC563B-B902-794B-A1B1-1578C7403A2F}" type="presParOf" srcId="{B43BBF91-E0B7-F140-90A9-E92082FCBC8D}" destId="{8329E653-7AB4-FE46-8DD6-8F0EC4FBEF4F}" srcOrd="5" destOrd="0" presId="urn:microsoft.com/office/officeart/2009/3/layout/HorizontalOrganizationChart"/>
    <dgm:cxn modelId="{CBDB4035-C1D8-854D-8CBF-72FCD2E9CBCE}" type="presParOf" srcId="{8329E653-7AB4-FE46-8DD6-8F0EC4FBEF4F}" destId="{D66CBDDD-95F8-0042-9B7B-D35A7E07E9ED}" srcOrd="0" destOrd="0" presId="urn:microsoft.com/office/officeart/2009/3/layout/HorizontalOrganizationChart"/>
    <dgm:cxn modelId="{A1A5BA4D-2BBF-BE44-A70C-AB437A0528A5}" type="presParOf" srcId="{D66CBDDD-95F8-0042-9B7B-D35A7E07E9ED}" destId="{54D6939E-9BB5-7E40-BA0D-893413C08FE3}" srcOrd="0" destOrd="0" presId="urn:microsoft.com/office/officeart/2009/3/layout/HorizontalOrganizationChart"/>
    <dgm:cxn modelId="{EC155D1A-7798-D84B-9147-54908F935DFA}" type="presParOf" srcId="{D66CBDDD-95F8-0042-9B7B-D35A7E07E9ED}" destId="{8CB99DA9-2601-C744-8510-A9639043074B}" srcOrd="1" destOrd="0" presId="urn:microsoft.com/office/officeart/2009/3/layout/HorizontalOrganizationChart"/>
    <dgm:cxn modelId="{0747F751-FB14-3343-832F-11C087AFA43C}" type="presParOf" srcId="{8329E653-7AB4-FE46-8DD6-8F0EC4FBEF4F}" destId="{BE2A435D-0598-C24F-9FC9-8BDD9D0331F4}" srcOrd="1" destOrd="0" presId="urn:microsoft.com/office/officeart/2009/3/layout/HorizontalOrganizationChart"/>
    <dgm:cxn modelId="{86B74322-BB14-6B49-9CE7-E8E7BB6AB789}" type="presParOf" srcId="{8329E653-7AB4-FE46-8DD6-8F0EC4FBEF4F}" destId="{D9251ADC-74AA-C249-BA7B-684443E977FF}" srcOrd="2" destOrd="0" presId="urn:microsoft.com/office/officeart/2009/3/layout/HorizontalOrganizationChart"/>
    <dgm:cxn modelId="{2839B10A-4078-4B43-9AC0-57F93EDEDB2D}" type="presParOf" srcId="{8B9D5448-EB66-2844-ACD2-5AC751FBF2DC}" destId="{42460848-3B15-6B40-9E4F-5DE5FE15B3E3}" srcOrd="2" destOrd="0" presId="urn:microsoft.com/office/officeart/2009/3/layout/HorizontalOrganizationChart"/>
    <dgm:cxn modelId="{0E2FC417-23F9-7C46-9A39-E1B611B3009B}" type="presParOf" srcId="{BA40F036-B979-4F47-8C56-E472582DF327}" destId="{6A08DDC0-4CE4-BE47-99D9-8CCDDD9A68F0}" srcOrd="2" destOrd="0" presId="urn:microsoft.com/office/officeart/2009/3/layout/HorizontalOrganizationChart"/>
    <dgm:cxn modelId="{C2164730-D2BF-4648-9098-DF2D37454522}" type="presParOf" srcId="{BA40F036-B979-4F47-8C56-E472582DF327}" destId="{7BBAAF40-D884-654B-AA56-6703A70DFE18}" srcOrd="3" destOrd="0" presId="urn:microsoft.com/office/officeart/2009/3/layout/HorizontalOrganizationChart"/>
    <dgm:cxn modelId="{91E36D07-3F48-F340-896D-7C264C2E4303}" type="presParOf" srcId="{7BBAAF40-D884-654B-AA56-6703A70DFE18}" destId="{2099F228-3AAF-A34F-9459-40762C2BA90C}" srcOrd="0" destOrd="0" presId="urn:microsoft.com/office/officeart/2009/3/layout/HorizontalOrganizationChart"/>
    <dgm:cxn modelId="{E051F8B3-0ECB-C64D-8A64-9CED760A94C2}" type="presParOf" srcId="{2099F228-3AAF-A34F-9459-40762C2BA90C}" destId="{B53C13B6-C804-B746-B3A3-95BEBF8F48CA}" srcOrd="0" destOrd="0" presId="urn:microsoft.com/office/officeart/2009/3/layout/HorizontalOrganizationChart"/>
    <dgm:cxn modelId="{E9F6E8CB-C1C8-C84B-8114-8EF86AE56899}" type="presParOf" srcId="{2099F228-3AAF-A34F-9459-40762C2BA90C}" destId="{12AE71BB-ADB2-DD46-BF01-7CB891447ED7}" srcOrd="1" destOrd="0" presId="urn:microsoft.com/office/officeart/2009/3/layout/HorizontalOrganizationChart"/>
    <dgm:cxn modelId="{27B86167-2885-7C43-AC66-C08A79F03F37}" type="presParOf" srcId="{7BBAAF40-D884-654B-AA56-6703A70DFE18}" destId="{11A3D6FB-615D-B342-A966-47AFF21B9E6A}" srcOrd="1" destOrd="0" presId="urn:microsoft.com/office/officeart/2009/3/layout/HorizontalOrganizationChart"/>
    <dgm:cxn modelId="{770CC2E5-C393-FA44-A427-0EACEAC43B42}" type="presParOf" srcId="{11A3D6FB-615D-B342-A966-47AFF21B9E6A}" destId="{E83C033E-BFCB-2349-B4A2-658A8A7829A1}" srcOrd="0" destOrd="0" presId="urn:microsoft.com/office/officeart/2009/3/layout/HorizontalOrganizationChart"/>
    <dgm:cxn modelId="{9989DF2C-8470-214F-8BDA-E36A5778CFBA}" type="presParOf" srcId="{11A3D6FB-615D-B342-A966-47AFF21B9E6A}" destId="{EB2F3ABF-91ED-5841-A2D4-49248E499937}" srcOrd="1" destOrd="0" presId="urn:microsoft.com/office/officeart/2009/3/layout/HorizontalOrganizationChart"/>
    <dgm:cxn modelId="{3ACB8D31-49E6-424C-B105-F8A185C2F2FC}" type="presParOf" srcId="{EB2F3ABF-91ED-5841-A2D4-49248E499937}" destId="{5A0F550C-B6EF-3C43-B196-2646676956C8}" srcOrd="0" destOrd="0" presId="urn:microsoft.com/office/officeart/2009/3/layout/HorizontalOrganizationChart"/>
    <dgm:cxn modelId="{9FCEE293-BE68-804A-A81C-5F773001DD35}" type="presParOf" srcId="{5A0F550C-B6EF-3C43-B196-2646676956C8}" destId="{5E8711DE-F9DE-E746-81B6-0C1D923A0C25}" srcOrd="0" destOrd="0" presId="urn:microsoft.com/office/officeart/2009/3/layout/HorizontalOrganizationChart"/>
    <dgm:cxn modelId="{9C507873-63D5-6E4A-A92C-C5DCCFF4A8E4}" type="presParOf" srcId="{5A0F550C-B6EF-3C43-B196-2646676956C8}" destId="{5A31CDC3-BC91-8440-93FA-7FD9A640E5CC}" srcOrd="1" destOrd="0" presId="urn:microsoft.com/office/officeart/2009/3/layout/HorizontalOrganizationChart"/>
    <dgm:cxn modelId="{D7E19176-DE29-3243-ACF5-B05F3D6F89F7}" type="presParOf" srcId="{EB2F3ABF-91ED-5841-A2D4-49248E499937}" destId="{A1C46DBA-6BFE-BD41-BB1C-97BD2CF70C22}" srcOrd="1" destOrd="0" presId="urn:microsoft.com/office/officeart/2009/3/layout/HorizontalOrganizationChart"/>
    <dgm:cxn modelId="{AC572573-BC4B-CF44-8B1E-3C509CD590A1}" type="presParOf" srcId="{A1C46DBA-6BFE-BD41-BB1C-97BD2CF70C22}" destId="{086C5347-A19F-B442-BAA2-8DA1AFD08CA4}" srcOrd="0" destOrd="0" presId="urn:microsoft.com/office/officeart/2009/3/layout/HorizontalOrganizationChart"/>
    <dgm:cxn modelId="{4505F412-C93E-F74D-9330-CCACD01328B7}" type="presParOf" srcId="{A1C46DBA-6BFE-BD41-BB1C-97BD2CF70C22}" destId="{2BADA494-CFC6-B34B-A051-F8755FED4446}" srcOrd="1" destOrd="0" presId="urn:microsoft.com/office/officeart/2009/3/layout/HorizontalOrganizationChart"/>
    <dgm:cxn modelId="{E538FB68-A573-BD40-9626-809E84B1080D}" type="presParOf" srcId="{2BADA494-CFC6-B34B-A051-F8755FED4446}" destId="{EFC9A31E-144C-804F-A775-405F8118A1CB}" srcOrd="0" destOrd="0" presId="urn:microsoft.com/office/officeart/2009/3/layout/HorizontalOrganizationChart"/>
    <dgm:cxn modelId="{99EB0596-381A-3148-AEEC-1C843DA82D10}" type="presParOf" srcId="{EFC9A31E-144C-804F-A775-405F8118A1CB}" destId="{7C18CF5B-8A05-B140-9B99-E58685B4CED7}" srcOrd="0" destOrd="0" presId="urn:microsoft.com/office/officeart/2009/3/layout/HorizontalOrganizationChart"/>
    <dgm:cxn modelId="{E1EC582D-9612-A642-8B0F-ACCFC9A79FFA}" type="presParOf" srcId="{EFC9A31E-144C-804F-A775-405F8118A1CB}" destId="{DEAC5F96-7E82-AF4F-91CA-0E98739CA0EA}" srcOrd="1" destOrd="0" presId="urn:microsoft.com/office/officeart/2009/3/layout/HorizontalOrganizationChart"/>
    <dgm:cxn modelId="{307CF5A3-B432-CD41-8021-C7E440DC2DE1}" type="presParOf" srcId="{2BADA494-CFC6-B34B-A051-F8755FED4446}" destId="{06117C21-12A6-6040-A78D-63D38CA26E07}" srcOrd="1" destOrd="0" presId="urn:microsoft.com/office/officeart/2009/3/layout/HorizontalOrganizationChart"/>
    <dgm:cxn modelId="{CB2B25FE-AF44-1F46-A0D9-52D5C2F7098C}" type="presParOf" srcId="{06117C21-12A6-6040-A78D-63D38CA26E07}" destId="{742F439E-A9D1-F142-97A0-B6239D852524}" srcOrd="0" destOrd="0" presId="urn:microsoft.com/office/officeart/2009/3/layout/HorizontalOrganizationChart"/>
    <dgm:cxn modelId="{3C5E75CA-3A32-7A44-BCFF-BE563D2B36DC}" type="presParOf" srcId="{06117C21-12A6-6040-A78D-63D38CA26E07}" destId="{BE01ED97-41D2-6E46-9FC6-F9338D2902B2}" srcOrd="1" destOrd="0" presId="urn:microsoft.com/office/officeart/2009/3/layout/HorizontalOrganizationChart"/>
    <dgm:cxn modelId="{5144F3C6-B190-5746-9745-280917CF233A}" type="presParOf" srcId="{BE01ED97-41D2-6E46-9FC6-F9338D2902B2}" destId="{DEB80F53-C322-8A4E-9B04-FC43EC3D47C8}" srcOrd="0" destOrd="0" presId="urn:microsoft.com/office/officeart/2009/3/layout/HorizontalOrganizationChart"/>
    <dgm:cxn modelId="{7592A8F5-7C90-3C43-8C16-3B7D92B54032}" type="presParOf" srcId="{DEB80F53-C322-8A4E-9B04-FC43EC3D47C8}" destId="{8B30CF1B-6FC6-744F-809C-BEADC9CDD4E0}" srcOrd="0" destOrd="0" presId="urn:microsoft.com/office/officeart/2009/3/layout/HorizontalOrganizationChart"/>
    <dgm:cxn modelId="{BD05AB23-C42C-C84A-8264-AA6EDCF59BAD}" type="presParOf" srcId="{DEB80F53-C322-8A4E-9B04-FC43EC3D47C8}" destId="{C6505A86-1BE1-564F-A021-6176EB1268C2}" srcOrd="1" destOrd="0" presId="urn:microsoft.com/office/officeart/2009/3/layout/HorizontalOrganizationChart"/>
    <dgm:cxn modelId="{C718C43D-CF99-6546-AD5A-DC348E380ED9}" type="presParOf" srcId="{BE01ED97-41D2-6E46-9FC6-F9338D2902B2}" destId="{C7B1EB78-A9AF-B449-9A6B-7F6ECE553D9C}" srcOrd="1" destOrd="0" presId="urn:microsoft.com/office/officeart/2009/3/layout/HorizontalOrganizationChart"/>
    <dgm:cxn modelId="{6D147A83-0D1D-AB40-81DA-ED145703C4CD}" type="presParOf" srcId="{C7B1EB78-A9AF-B449-9A6B-7F6ECE553D9C}" destId="{41881C55-695E-1044-BDCC-287320D5C0F8}" srcOrd="0" destOrd="0" presId="urn:microsoft.com/office/officeart/2009/3/layout/HorizontalOrganizationChart"/>
    <dgm:cxn modelId="{B2FFB4A7-D22A-DD44-B403-BEBD6E1DB5E1}" type="presParOf" srcId="{C7B1EB78-A9AF-B449-9A6B-7F6ECE553D9C}" destId="{F6870242-2083-8048-9279-D8F012F835C2}" srcOrd="1" destOrd="0" presId="urn:microsoft.com/office/officeart/2009/3/layout/HorizontalOrganizationChart"/>
    <dgm:cxn modelId="{97C776AB-44D1-B04A-8936-DEAE2A102A7F}" type="presParOf" srcId="{F6870242-2083-8048-9279-D8F012F835C2}" destId="{F8464605-4BC6-0241-BF05-3D2150DB79C1}" srcOrd="0" destOrd="0" presId="urn:microsoft.com/office/officeart/2009/3/layout/HorizontalOrganizationChart"/>
    <dgm:cxn modelId="{2A83A2A1-20F3-974E-B199-1DA0D91CC220}" type="presParOf" srcId="{F8464605-4BC6-0241-BF05-3D2150DB79C1}" destId="{2BC318C6-FF4F-6948-9644-70B38FAFD25E}" srcOrd="0" destOrd="0" presId="urn:microsoft.com/office/officeart/2009/3/layout/HorizontalOrganizationChart"/>
    <dgm:cxn modelId="{5BEAED86-2881-2743-8B4D-F5A3433CA73B}" type="presParOf" srcId="{F8464605-4BC6-0241-BF05-3D2150DB79C1}" destId="{EF3CA061-57C3-E844-ABD1-EC1B35015905}" srcOrd="1" destOrd="0" presId="urn:microsoft.com/office/officeart/2009/3/layout/HorizontalOrganizationChart"/>
    <dgm:cxn modelId="{C7C5FA07-C1BB-B94E-8555-A876260DF986}" type="presParOf" srcId="{F6870242-2083-8048-9279-D8F012F835C2}" destId="{82D0C008-2DE9-C644-9868-713CA3038AB8}" srcOrd="1" destOrd="0" presId="urn:microsoft.com/office/officeart/2009/3/layout/HorizontalOrganizationChart"/>
    <dgm:cxn modelId="{83C7CA98-82FC-D84D-A268-4E13DE676F29}" type="presParOf" srcId="{F6870242-2083-8048-9279-D8F012F835C2}" destId="{09B9D58A-C9BD-0549-A5C0-5A3CA41B37F2}" srcOrd="2" destOrd="0" presId="urn:microsoft.com/office/officeart/2009/3/layout/HorizontalOrganizationChart"/>
    <dgm:cxn modelId="{12C7FA08-208D-444F-9DBA-9CC0705244DE}" type="presParOf" srcId="{C7B1EB78-A9AF-B449-9A6B-7F6ECE553D9C}" destId="{B4588F31-4C6C-1E4C-B181-ABF6BC643590}" srcOrd="2" destOrd="0" presId="urn:microsoft.com/office/officeart/2009/3/layout/HorizontalOrganizationChart"/>
    <dgm:cxn modelId="{AE52F03D-7197-E049-9A8E-B79A50A2E9EC}" type="presParOf" srcId="{C7B1EB78-A9AF-B449-9A6B-7F6ECE553D9C}" destId="{1EDB3FCB-79AC-0B46-91F1-692DCC833779}" srcOrd="3" destOrd="0" presId="urn:microsoft.com/office/officeart/2009/3/layout/HorizontalOrganizationChart"/>
    <dgm:cxn modelId="{206E1D1A-1815-9D4F-AA8B-48B78C71AB53}" type="presParOf" srcId="{1EDB3FCB-79AC-0B46-91F1-692DCC833779}" destId="{12EDEC20-FB0E-4D42-80B1-9B1F62421FED}" srcOrd="0" destOrd="0" presId="urn:microsoft.com/office/officeart/2009/3/layout/HorizontalOrganizationChart"/>
    <dgm:cxn modelId="{234BE2CA-B576-7F49-ADAA-F0EEE1F4DF53}" type="presParOf" srcId="{12EDEC20-FB0E-4D42-80B1-9B1F62421FED}" destId="{CE828A65-BA92-1147-AD1F-78DE6F4F06FF}" srcOrd="0" destOrd="0" presId="urn:microsoft.com/office/officeart/2009/3/layout/HorizontalOrganizationChart"/>
    <dgm:cxn modelId="{D0F71045-9CA0-9F45-8138-DD1983A3395E}" type="presParOf" srcId="{12EDEC20-FB0E-4D42-80B1-9B1F62421FED}" destId="{0A93117A-38CB-C84E-B326-C24B8FAFE113}" srcOrd="1" destOrd="0" presId="urn:microsoft.com/office/officeart/2009/3/layout/HorizontalOrganizationChart"/>
    <dgm:cxn modelId="{2C2B8076-D692-5A4B-8191-FA5A4ACC4CEB}" type="presParOf" srcId="{1EDB3FCB-79AC-0B46-91F1-692DCC833779}" destId="{F356F0DA-B23A-184E-B176-2E07CBE09F88}" srcOrd="1" destOrd="0" presId="urn:microsoft.com/office/officeart/2009/3/layout/HorizontalOrganizationChart"/>
    <dgm:cxn modelId="{26ADFA6D-01CF-7346-8D04-F24B7677EEA1}" type="presParOf" srcId="{1EDB3FCB-79AC-0B46-91F1-692DCC833779}" destId="{88083D24-2608-B048-9F1C-AA419E1B4C4C}" srcOrd="2" destOrd="0" presId="urn:microsoft.com/office/officeart/2009/3/layout/HorizontalOrganizationChart"/>
    <dgm:cxn modelId="{E3D55D47-73C9-CF40-92CC-2104CEC82101}" type="presParOf" srcId="{C7B1EB78-A9AF-B449-9A6B-7F6ECE553D9C}" destId="{D38CE618-D037-4D4D-B438-7F5EE7CF235D}" srcOrd="4" destOrd="0" presId="urn:microsoft.com/office/officeart/2009/3/layout/HorizontalOrganizationChart"/>
    <dgm:cxn modelId="{157616FF-4F33-FA4A-B796-5D540862E2E0}" type="presParOf" srcId="{C7B1EB78-A9AF-B449-9A6B-7F6ECE553D9C}" destId="{BEE8C303-64A2-1B46-BF69-9EC37AED1201}" srcOrd="5" destOrd="0" presId="urn:microsoft.com/office/officeart/2009/3/layout/HorizontalOrganizationChart"/>
    <dgm:cxn modelId="{10A9831D-F1C3-7F47-AA89-D4BD23328463}" type="presParOf" srcId="{BEE8C303-64A2-1B46-BF69-9EC37AED1201}" destId="{850A8550-1104-4845-8847-EC0C7F0C33B6}" srcOrd="0" destOrd="0" presId="urn:microsoft.com/office/officeart/2009/3/layout/HorizontalOrganizationChart"/>
    <dgm:cxn modelId="{BAAD7D20-0F9D-4A49-9B5A-062DE12ACDF5}" type="presParOf" srcId="{850A8550-1104-4845-8847-EC0C7F0C33B6}" destId="{E13817E2-4E8A-D540-90A3-994CD96E2A81}" srcOrd="0" destOrd="0" presId="urn:microsoft.com/office/officeart/2009/3/layout/HorizontalOrganizationChart"/>
    <dgm:cxn modelId="{E3AE89A2-F65C-8649-9091-54D9C78DB7B6}" type="presParOf" srcId="{850A8550-1104-4845-8847-EC0C7F0C33B6}" destId="{ECB9F403-C0A9-894D-9E14-F43E89594FB8}" srcOrd="1" destOrd="0" presId="urn:microsoft.com/office/officeart/2009/3/layout/HorizontalOrganizationChart"/>
    <dgm:cxn modelId="{540A7EF5-A698-684D-BBD9-3A62C65E9CD9}" type="presParOf" srcId="{BEE8C303-64A2-1B46-BF69-9EC37AED1201}" destId="{7B49C168-A2FB-3748-A705-10E37C843F4E}" srcOrd="1" destOrd="0" presId="urn:microsoft.com/office/officeart/2009/3/layout/HorizontalOrganizationChart"/>
    <dgm:cxn modelId="{6AF5E0DB-4FDE-C94E-BDFB-DC5176C3975F}" type="presParOf" srcId="{BEE8C303-64A2-1B46-BF69-9EC37AED1201}" destId="{79436B25-B6C6-344B-B99C-D683A88971CA}" srcOrd="2" destOrd="0" presId="urn:microsoft.com/office/officeart/2009/3/layout/HorizontalOrganizationChart"/>
    <dgm:cxn modelId="{27FCF742-37CC-114C-B077-A5B11E67AF6D}" type="presParOf" srcId="{C7B1EB78-A9AF-B449-9A6B-7F6ECE553D9C}" destId="{9B0B83C2-641C-9240-B631-61439AB4D559}" srcOrd="6" destOrd="0" presId="urn:microsoft.com/office/officeart/2009/3/layout/HorizontalOrganizationChart"/>
    <dgm:cxn modelId="{93699633-2DF9-A647-BE66-63B3B4594773}" type="presParOf" srcId="{C7B1EB78-A9AF-B449-9A6B-7F6ECE553D9C}" destId="{24A3C818-8430-B94C-903B-B636F3DEDD49}" srcOrd="7" destOrd="0" presId="urn:microsoft.com/office/officeart/2009/3/layout/HorizontalOrganizationChart"/>
    <dgm:cxn modelId="{15FBE4D5-196A-CD4F-9F2B-0FCC3CC4C654}" type="presParOf" srcId="{24A3C818-8430-B94C-903B-B636F3DEDD49}" destId="{3DCED438-1D9E-5D4B-9D39-DDF0250FB2EA}" srcOrd="0" destOrd="0" presId="urn:microsoft.com/office/officeart/2009/3/layout/HorizontalOrganizationChart"/>
    <dgm:cxn modelId="{7D9637AE-CDEF-7448-873D-70112B92DBF0}" type="presParOf" srcId="{3DCED438-1D9E-5D4B-9D39-DDF0250FB2EA}" destId="{A3CB5159-EA66-9440-B913-ADC0FC0742A5}" srcOrd="0" destOrd="0" presId="urn:microsoft.com/office/officeart/2009/3/layout/HorizontalOrganizationChart"/>
    <dgm:cxn modelId="{DD471DDF-9C12-0749-8947-536F6C79BEC4}" type="presParOf" srcId="{3DCED438-1D9E-5D4B-9D39-DDF0250FB2EA}" destId="{C8DCCD84-F9C1-BC4E-904B-2D1E062EBCED}" srcOrd="1" destOrd="0" presId="urn:microsoft.com/office/officeart/2009/3/layout/HorizontalOrganizationChart"/>
    <dgm:cxn modelId="{463468CD-83D4-3A4A-9CE2-DCD8EB8EB477}" type="presParOf" srcId="{24A3C818-8430-B94C-903B-B636F3DEDD49}" destId="{03366673-4E7C-7644-8370-FE60C7D56100}" srcOrd="1" destOrd="0" presId="urn:microsoft.com/office/officeart/2009/3/layout/HorizontalOrganizationChart"/>
    <dgm:cxn modelId="{ADE7E13E-624E-6642-9649-6039DF4F2DAC}" type="presParOf" srcId="{24A3C818-8430-B94C-903B-B636F3DEDD49}" destId="{483091BE-DA30-1349-A11C-8D88E8FC31B3}" srcOrd="2" destOrd="0" presId="urn:microsoft.com/office/officeart/2009/3/layout/HorizontalOrganizationChart"/>
    <dgm:cxn modelId="{8C06BDA7-CFDF-8043-BD66-A93A8E7C3052}" type="presParOf" srcId="{C7B1EB78-A9AF-B449-9A6B-7F6ECE553D9C}" destId="{C49B2119-F237-E14D-87D0-0F4AB7A45127}" srcOrd="8" destOrd="0" presId="urn:microsoft.com/office/officeart/2009/3/layout/HorizontalOrganizationChart"/>
    <dgm:cxn modelId="{0FF95809-1BE1-7B46-9135-9EC59FCF3562}" type="presParOf" srcId="{C7B1EB78-A9AF-B449-9A6B-7F6ECE553D9C}" destId="{E5B0D529-6F58-444F-943D-8472350E7D5F}" srcOrd="9" destOrd="0" presId="urn:microsoft.com/office/officeart/2009/3/layout/HorizontalOrganizationChart"/>
    <dgm:cxn modelId="{6C082ED9-CC54-1E45-8FD2-9FDDEF7A697F}" type="presParOf" srcId="{E5B0D529-6F58-444F-943D-8472350E7D5F}" destId="{EF9DBEBD-E05D-9945-8B4D-59E7DE4F8F58}" srcOrd="0" destOrd="0" presId="urn:microsoft.com/office/officeart/2009/3/layout/HorizontalOrganizationChart"/>
    <dgm:cxn modelId="{73F21887-1BD1-084B-9C1E-7AEFD674D512}" type="presParOf" srcId="{EF9DBEBD-E05D-9945-8B4D-59E7DE4F8F58}" destId="{6BEB27F0-A591-7347-826A-00C692E68670}" srcOrd="0" destOrd="0" presId="urn:microsoft.com/office/officeart/2009/3/layout/HorizontalOrganizationChart"/>
    <dgm:cxn modelId="{09AB0194-0912-CB4D-A7F6-FC89D997BC19}" type="presParOf" srcId="{EF9DBEBD-E05D-9945-8B4D-59E7DE4F8F58}" destId="{860389D0-1F1E-9F43-8170-6C224DC43AE4}" srcOrd="1" destOrd="0" presId="urn:microsoft.com/office/officeart/2009/3/layout/HorizontalOrganizationChart"/>
    <dgm:cxn modelId="{1DCB9E58-476B-9B4B-B083-E2017D1B5289}" type="presParOf" srcId="{E5B0D529-6F58-444F-943D-8472350E7D5F}" destId="{5D1C5622-BADD-E944-BAC6-A05F004B58C5}" srcOrd="1" destOrd="0" presId="urn:microsoft.com/office/officeart/2009/3/layout/HorizontalOrganizationChart"/>
    <dgm:cxn modelId="{5F43B52D-043F-4E42-9424-F7E0736C20BD}" type="presParOf" srcId="{E5B0D529-6F58-444F-943D-8472350E7D5F}" destId="{EC6343B5-F378-2742-9560-83E08EE29662}" srcOrd="2" destOrd="0" presId="urn:microsoft.com/office/officeart/2009/3/layout/HorizontalOrganizationChart"/>
    <dgm:cxn modelId="{5C6175C2-9A96-4840-B9CC-D51A6A2C7355}" type="presParOf" srcId="{BE01ED97-41D2-6E46-9FC6-F9338D2902B2}" destId="{657A0C65-50D5-C943-B6C7-774D831F55A0}" srcOrd="2" destOrd="0" presId="urn:microsoft.com/office/officeart/2009/3/layout/HorizontalOrganizationChart"/>
    <dgm:cxn modelId="{8056845C-0036-324E-81F8-CD10A4979E44}" type="presParOf" srcId="{06117C21-12A6-6040-A78D-63D38CA26E07}" destId="{6654D29F-F651-6842-8E0C-41EC4155A213}" srcOrd="2" destOrd="0" presId="urn:microsoft.com/office/officeart/2009/3/layout/HorizontalOrganizationChart"/>
    <dgm:cxn modelId="{FDFE5BD1-4866-1D4C-B969-23F2928E5614}" type="presParOf" srcId="{06117C21-12A6-6040-A78D-63D38CA26E07}" destId="{BF281851-92A0-8247-A932-B00FDFDB9747}" srcOrd="3" destOrd="0" presId="urn:microsoft.com/office/officeart/2009/3/layout/HorizontalOrganizationChart"/>
    <dgm:cxn modelId="{CD174742-966F-CE4F-B24F-7BC10D1BCDBC}" type="presParOf" srcId="{BF281851-92A0-8247-A932-B00FDFDB9747}" destId="{69330409-B3D6-794A-9D2D-5EA875D3390C}" srcOrd="0" destOrd="0" presId="urn:microsoft.com/office/officeart/2009/3/layout/HorizontalOrganizationChart"/>
    <dgm:cxn modelId="{A3FAEEC5-74A8-F449-B2D4-A378438AF31D}" type="presParOf" srcId="{69330409-B3D6-794A-9D2D-5EA875D3390C}" destId="{D56D74DD-E342-8140-8F9A-624D21C36128}" srcOrd="0" destOrd="0" presId="urn:microsoft.com/office/officeart/2009/3/layout/HorizontalOrganizationChart"/>
    <dgm:cxn modelId="{AC9D877D-B4C9-7444-B950-8E45878AAF23}" type="presParOf" srcId="{69330409-B3D6-794A-9D2D-5EA875D3390C}" destId="{0DB6A6F2-F850-6742-8B6E-7A96DB929727}" srcOrd="1" destOrd="0" presId="urn:microsoft.com/office/officeart/2009/3/layout/HorizontalOrganizationChart"/>
    <dgm:cxn modelId="{E66637F7-30B5-6D45-B660-1DA7A7141ECE}" type="presParOf" srcId="{BF281851-92A0-8247-A932-B00FDFDB9747}" destId="{CF441387-F9C8-0747-943A-B006019BBDB0}" srcOrd="1" destOrd="0" presId="urn:microsoft.com/office/officeart/2009/3/layout/HorizontalOrganizationChart"/>
    <dgm:cxn modelId="{28B486DA-4D3B-1F4A-9702-BCF471D6E7E1}" type="presParOf" srcId="{BF281851-92A0-8247-A932-B00FDFDB9747}" destId="{3506E631-8632-0E46-9C4C-64BF22603854}" srcOrd="2" destOrd="0" presId="urn:microsoft.com/office/officeart/2009/3/layout/HorizontalOrganizationChart"/>
    <dgm:cxn modelId="{4B3A8640-CEED-8B4F-ABB9-70B6BEB25384}" type="presParOf" srcId="{2BADA494-CFC6-B34B-A051-F8755FED4446}" destId="{08331595-5A4D-554A-841D-FB5EFB3D02FC}" srcOrd="2" destOrd="0" presId="urn:microsoft.com/office/officeart/2009/3/layout/HorizontalOrganizationChart"/>
    <dgm:cxn modelId="{73CCB77C-B202-1240-B65F-E2D5DCD7D6FC}" type="presParOf" srcId="{A1C46DBA-6BFE-BD41-BB1C-97BD2CF70C22}" destId="{5370E75A-22A4-2A4C-9629-D572DDC0C3AF}" srcOrd="2" destOrd="0" presId="urn:microsoft.com/office/officeart/2009/3/layout/HorizontalOrganizationChart"/>
    <dgm:cxn modelId="{B1CD0D39-6DD5-E341-BC32-23C3C0F2E8E0}" type="presParOf" srcId="{A1C46DBA-6BFE-BD41-BB1C-97BD2CF70C22}" destId="{5FE29C46-5D28-BD43-8BF2-5DCD1BC9B820}" srcOrd="3" destOrd="0" presId="urn:microsoft.com/office/officeart/2009/3/layout/HorizontalOrganizationChart"/>
    <dgm:cxn modelId="{264817AC-AA74-CD43-B3DD-77D3198F2B66}" type="presParOf" srcId="{5FE29C46-5D28-BD43-8BF2-5DCD1BC9B820}" destId="{7A6B1FDB-3163-E646-8A9F-60B658401C0C}" srcOrd="0" destOrd="0" presId="urn:microsoft.com/office/officeart/2009/3/layout/HorizontalOrganizationChart"/>
    <dgm:cxn modelId="{53B1F0C8-5618-B140-B369-14D4AFAA93CC}" type="presParOf" srcId="{7A6B1FDB-3163-E646-8A9F-60B658401C0C}" destId="{82EE05F0-991A-4F46-A71F-ADC8AF480787}" srcOrd="0" destOrd="0" presId="urn:microsoft.com/office/officeart/2009/3/layout/HorizontalOrganizationChart"/>
    <dgm:cxn modelId="{7D96E349-A5D1-234B-B593-8F700F6BB8FD}" type="presParOf" srcId="{7A6B1FDB-3163-E646-8A9F-60B658401C0C}" destId="{751D66D9-C45A-394B-9924-D6CA5423D6C8}" srcOrd="1" destOrd="0" presId="urn:microsoft.com/office/officeart/2009/3/layout/HorizontalOrganizationChart"/>
    <dgm:cxn modelId="{42B9CAAC-624B-E449-8A11-7548AF38CCC4}" type="presParOf" srcId="{5FE29C46-5D28-BD43-8BF2-5DCD1BC9B820}" destId="{27B9502A-36C6-CE41-9417-8C72AC4C0FD8}" srcOrd="1" destOrd="0" presId="urn:microsoft.com/office/officeart/2009/3/layout/HorizontalOrganizationChart"/>
    <dgm:cxn modelId="{F99EBD2E-ED84-CA42-80DC-6CA6EF4A5F58}" type="presParOf" srcId="{5FE29C46-5D28-BD43-8BF2-5DCD1BC9B820}" destId="{9A255C60-992B-6049-A6E3-DE73FCCC0AFA}" srcOrd="2" destOrd="0" presId="urn:microsoft.com/office/officeart/2009/3/layout/HorizontalOrganizationChart"/>
    <dgm:cxn modelId="{DE7DE6AD-0EE9-4849-8108-CA33A229476D}" type="presParOf" srcId="{A1C46DBA-6BFE-BD41-BB1C-97BD2CF70C22}" destId="{0C4E2CC1-E8DD-4E4F-940E-AB906CB21BCC}" srcOrd="4" destOrd="0" presId="urn:microsoft.com/office/officeart/2009/3/layout/HorizontalOrganizationChart"/>
    <dgm:cxn modelId="{48CD752B-D041-7845-8270-DEC62ECEA6C2}" type="presParOf" srcId="{A1C46DBA-6BFE-BD41-BB1C-97BD2CF70C22}" destId="{040053C8-D5E3-FE40-825F-A98C674DCC5D}" srcOrd="5" destOrd="0" presId="urn:microsoft.com/office/officeart/2009/3/layout/HorizontalOrganizationChart"/>
    <dgm:cxn modelId="{9C71F758-D6CF-534B-B108-6F2E3658BDEB}" type="presParOf" srcId="{040053C8-D5E3-FE40-825F-A98C674DCC5D}" destId="{7A3655E1-86D2-F947-93CD-2BD919F54F57}" srcOrd="0" destOrd="0" presId="urn:microsoft.com/office/officeart/2009/3/layout/HorizontalOrganizationChart"/>
    <dgm:cxn modelId="{ABB9AFFD-DA58-9348-B777-8F9CFD8EE66C}" type="presParOf" srcId="{7A3655E1-86D2-F947-93CD-2BD919F54F57}" destId="{4B94251C-EC5E-4348-937E-F67E1B80C0B1}" srcOrd="0" destOrd="0" presId="urn:microsoft.com/office/officeart/2009/3/layout/HorizontalOrganizationChart"/>
    <dgm:cxn modelId="{A506F5BD-FBFD-3240-B365-E17880763C5B}" type="presParOf" srcId="{7A3655E1-86D2-F947-93CD-2BD919F54F57}" destId="{960199A5-7C21-9841-88EA-0FDD7EA98D03}" srcOrd="1" destOrd="0" presId="urn:microsoft.com/office/officeart/2009/3/layout/HorizontalOrganizationChart"/>
    <dgm:cxn modelId="{599E6C23-AF9D-754C-8A19-EF9FD9ACB7E4}" type="presParOf" srcId="{040053C8-D5E3-FE40-825F-A98C674DCC5D}" destId="{E68953EC-FF9F-E043-9383-43EA606D5352}" srcOrd="1" destOrd="0" presId="urn:microsoft.com/office/officeart/2009/3/layout/HorizontalOrganizationChart"/>
    <dgm:cxn modelId="{9883F4CA-039A-154C-84F0-16333FCA5D11}" type="presParOf" srcId="{040053C8-D5E3-FE40-825F-A98C674DCC5D}" destId="{D409ACB1-A712-0A4D-8FD9-2C1716986D9C}" srcOrd="2" destOrd="0" presId="urn:microsoft.com/office/officeart/2009/3/layout/HorizontalOrganizationChart"/>
    <dgm:cxn modelId="{0EF1265D-4344-4548-81AF-3778A258CA52}" type="presParOf" srcId="{EB2F3ABF-91ED-5841-A2D4-49248E499937}" destId="{3488AC37-3B4C-EF40-A7AB-BFDDD4459134}" srcOrd="2" destOrd="0" presId="urn:microsoft.com/office/officeart/2009/3/layout/HorizontalOrganizationChart"/>
    <dgm:cxn modelId="{8953AD20-B8BE-B847-951D-BE1D5DDCA9BA}" type="presParOf" srcId="{11A3D6FB-615D-B342-A966-47AFF21B9E6A}" destId="{E5957BA3-938B-4E4C-9FA6-285632710EE2}" srcOrd="2" destOrd="0" presId="urn:microsoft.com/office/officeart/2009/3/layout/HorizontalOrganizationChart"/>
    <dgm:cxn modelId="{0BF86D8A-878F-BC44-8AA2-643BB522B79A}" type="presParOf" srcId="{11A3D6FB-615D-B342-A966-47AFF21B9E6A}" destId="{7860E09C-E2BC-404B-AFEA-60F2B61A7A5D}" srcOrd="3" destOrd="0" presId="urn:microsoft.com/office/officeart/2009/3/layout/HorizontalOrganizationChart"/>
    <dgm:cxn modelId="{CAB34297-0203-8D48-B8A5-6805310958AF}" type="presParOf" srcId="{7860E09C-E2BC-404B-AFEA-60F2B61A7A5D}" destId="{F0A2CDA8-1DA8-6D44-8E39-61BB8E52A04E}" srcOrd="0" destOrd="0" presId="urn:microsoft.com/office/officeart/2009/3/layout/HorizontalOrganizationChart"/>
    <dgm:cxn modelId="{93430DB5-EBDE-C441-8249-5AE2D6AA593E}" type="presParOf" srcId="{F0A2CDA8-1DA8-6D44-8E39-61BB8E52A04E}" destId="{BE2964B3-65A2-4E46-AC61-2056D3E2F1E4}" srcOrd="0" destOrd="0" presId="urn:microsoft.com/office/officeart/2009/3/layout/HorizontalOrganizationChart"/>
    <dgm:cxn modelId="{5ACA5E55-8F97-E94D-B26D-300A315FF8C8}" type="presParOf" srcId="{F0A2CDA8-1DA8-6D44-8E39-61BB8E52A04E}" destId="{24014562-13D9-6441-A630-FBA290824F30}" srcOrd="1" destOrd="0" presId="urn:microsoft.com/office/officeart/2009/3/layout/HorizontalOrganizationChart"/>
    <dgm:cxn modelId="{BBFEACCF-F520-3D46-A537-A9E42E83F085}" type="presParOf" srcId="{7860E09C-E2BC-404B-AFEA-60F2B61A7A5D}" destId="{AABE09DE-3EA4-2149-A1C6-6578E846C85F}" srcOrd="1" destOrd="0" presId="urn:microsoft.com/office/officeart/2009/3/layout/HorizontalOrganizationChart"/>
    <dgm:cxn modelId="{99F7B436-35E1-5E43-AA64-C0C205C7EE9A}" type="presParOf" srcId="{7860E09C-E2BC-404B-AFEA-60F2B61A7A5D}" destId="{328D839B-AAA9-6443-B06F-DF2306F3D8AD}" srcOrd="2" destOrd="0" presId="urn:microsoft.com/office/officeart/2009/3/layout/HorizontalOrganizationChart"/>
    <dgm:cxn modelId="{0D71F9A6-6104-2449-B3D1-C07B92790BD5}" type="presParOf" srcId="{7BBAAF40-D884-654B-AA56-6703A70DFE18}" destId="{7512EA07-D13A-4C48-B29D-7474840CF50C}" srcOrd="2" destOrd="0" presId="urn:microsoft.com/office/officeart/2009/3/layout/HorizontalOrganizationChart"/>
    <dgm:cxn modelId="{A0179E5E-958A-E840-8355-CB4964F490D7}" type="presParOf" srcId="{BA40F036-B979-4F47-8C56-E472582DF327}" destId="{175B9660-5769-0E45-850D-D7F2480C50BC}" srcOrd="4" destOrd="0" presId="urn:microsoft.com/office/officeart/2009/3/layout/HorizontalOrganizationChart"/>
    <dgm:cxn modelId="{2E765D6B-37BB-DA43-8DE8-08FFAEFCA124}" type="presParOf" srcId="{BA40F036-B979-4F47-8C56-E472582DF327}" destId="{D2393804-FA8B-134E-97A9-95E17E4D11D3}" srcOrd="5" destOrd="0" presId="urn:microsoft.com/office/officeart/2009/3/layout/HorizontalOrganizationChart"/>
    <dgm:cxn modelId="{24B2E900-8BD8-A646-82A4-C72BC81A1951}" type="presParOf" srcId="{D2393804-FA8B-134E-97A9-95E17E4D11D3}" destId="{B5E426D0-AC8B-EC4F-856A-76F6E472DDD3}" srcOrd="0" destOrd="0" presId="urn:microsoft.com/office/officeart/2009/3/layout/HorizontalOrganizationChart"/>
    <dgm:cxn modelId="{8E3E2962-1BCB-1649-917D-11643B11C436}" type="presParOf" srcId="{B5E426D0-AC8B-EC4F-856A-76F6E472DDD3}" destId="{3BD59409-6A4D-704E-8FBD-2A60A5085B42}" srcOrd="0" destOrd="0" presId="urn:microsoft.com/office/officeart/2009/3/layout/HorizontalOrganizationChart"/>
    <dgm:cxn modelId="{931BE784-19F6-444F-AD3D-79068821E3B7}" type="presParOf" srcId="{B5E426D0-AC8B-EC4F-856A-76F6E472DDD3}" destId="{C8201239-FA76-5345-ACE9-DE4AFDCF2F3D}" srcOrd="1" destOrd="0" presId="urn:microsoft.com/office/officeart/2009/3/layout/HorizontalOrganizationChart"/>
    <dgm:cxn modelId="{7A825B2A-7B3E-5648-86CB-7FA462F05FE6}" type="presParOf" srcId="{D2393804-FA8B-134E-97A9-95E17E4D11D3}" destId="{F09E8A2A-8A03-FC49-A323-710F3CF6FB26}" srcOrd="1" destOrd="0" presId="urn:microsoft.com/office/officeart/2009/3/layout/HorizontalOrganizationChart"/>
    <dgm:cxn modelId="{4ABF7F0B-ABE7-2247-A8FC-12642A004E95}" type="presParOf" srcId="{D2393804-FA8B-134E-97A9-95E17E4D11D3}" destId="{A7E5FC3A-F23F-9F4F-BCEC-3BD05BDB67B6}" srcOrd="2" destOrd="0" presId="urn:microsoft.com/office/officeart/2009/3/layout/HorizontalOrganizationChart"/>
    <dgm:cxn modelId="{ED3C6FAA-DB80-A24B-8983-552745496A20}" type="presParOf" srcId="{BA40F036-B979-4F47-8C56-E472582DF327}" destId="{576106E0-AFCC-5A44-AB26-307B1DD9697D}" srcOrd="6" destOrd="0" presId="urn:microsoft.com/office/officeart/2009/3/layout/HorizontalOrganizationChart"/>
    <dgm:cxn modelId="{28D4F755-763B-1749-A877-9F326E6E04AF}" type="presParOf" srcId="{BA40F036-B979-4F47-8C56-E472582DF327}" destId="{9133EDFF-845F-8345-800B-6190FB9B8BA9}" srcOrd="7" destOrd="0" presId="urn:microsoft.com/office/officeart/2009/3/layout/HorizontalOrganizationChart"/>
    <dgm:cxn modelId="{2A484415-4125-9742-9541-22366D906D8D}" type="presParOf" srcId="{9133EDFF-845F-8345-800B-6190FB9B8BA9}" destId="{79FC1936-FC9A-E241-BDA9-7FC6B1ED506C}" srcOrd="0" destOrd="0" presId="urn:microsoft.com/office/officeart/2009/3/layout/HorizontalOrganizationChart"/>
    <dgm:cxn modelId="{E07087C3-7045-914B-B3DF-8645685AEC22}" type="presParOf" srcId="{79FC1936-FC9A-E241-BDA9-7FC6B1ED506C}" destId="{85F54FEB-C1A9-BE40-B258-CE35B07A4819}" srcOrd="0" destOrd="0" presId="urn:microsoft.com/office/officeart/2009/3/layout/HorizontalOrganizationChart"/>
    <dgm:cxn modelId="{AB11AC21-5C79-DF4B-855F-581F0053ED1F}" type="presParOf" srcId="{79FC1936-FC9A-E241-BDA9-7FC6B1ED506C}" destId="{61B761D8-977D-1447-8E58-F57CB8009009}" srcOrd="1" destOrd="0" presId="urn:microsoft.com/office/officeart/2009/3/layout/HorizontalOrganizationChart"/>
    <dgm:cxn modelId="{2E344FEB-40CF-9447-B85A-2ADA861DF90C}" type="presParOf" srcId="{9133EDFF-845F-8345-800B-6190FB9B8BA9}" destId="{A9A793DA-2222-8F42-B091-1CEB6B9C0C77}" srcOrd="1" destOrd="0" presId="urn:microsoft.com/office/officeart/2009/3/layout/HorizontalOrganizationChart"/>
    <dgm:cxn modelId="{62ED3E1D-C5A9-7246-B987-D2165ED52A70}" type="presParOf" srcId="{9133EDFF-845F-8345-800B-6190FB9B8BA9}" destId="{1599C2F0-CF79-744D-8C40-37D6A0D142A4}" srcOrd="2" destOrd="0" presId="urn:microsoft.com/office/officeart/2009/3/layout/HorizontalOrganizationChart"/>
    <dgm:cxn modelId="{86E40A3A-422F-CD4C-BB51-F6E86F704DED}" type="presParOf" srcId="{BA40F036-B979-4F47-8C56-E472582DF327}" destId="{F512C74E-3972-B74A-BF97-64A75CD014BA}" srcOrd="8" destOrd="0" presId="urn:microsoft.com/office/officeart/2009/3/layout/HorizontalOrganizationChart"/>
    <dgm:cxn modelId="{D673F75C-8540-FE46-BD9B-AFBAC3A14BB6}" type="presParOf" srcId="{BA40F036-B979-4F47-8C56-E472582DF327}" destId="{5B2E2BAA-4F2F-DF44-846D-D2294E6C12BE}" srcOrd="9" destOrd="0" presId="urn:microsoft.com/office/officeart/2009/3/layout/HorizontalOrganizationChart"/>
    <dgm:cxn modelId="{0158BD3A-037E-EC47-AC2E-7610FADFBD3E}" type="presParOf" srcId="{5B2E2BAA-4F2F-DF44-846D-D2294E6C12BE}" destId="{4BD450A2-3824-3049-BA1B-0A8152DAC794}" srcOrd="0" destOrd="0" presId="urn:microsoft.com/office/officeart/2009/3/layout/HorizontalOrganizationChart"/>
    <dgm:cxn modelId="{133BD1CE-780D-4949-896A-7AD98D92F1B2}" type="presParOf" srcId="{4BD450A2-3824-3049-BA1B-0A8152DAC794}" destId="{28B027B9-5015-2C4B-8779-EFEF450D8687}" srcOrd="0" destOrd="0" presId="urn:microsoft.com/office/officeart/2009/3/layout/HorizontalOrganizationChart"/>
    <dgm:cxn modelId="{674FA34C-D31D-1648-9956-ED16606C00E8}" type="presParOf" srcId="{4BD450A2-3824-3049-BA1B-0A8152DAC794}" destId="{C259D507-5DB2-4B4D-9B85-1EDF8E52D784}" srcOrd="1" destOrd="0" presId="urn:microsoft.com/office/officeart/2009/3/layout/HorizontalOrganizationChart"/>
    <dgm:cxn modelId="{B7C005FD-0D26-854A-9C6E-83854E60425D}" type="presParOf" srcId="{5B2E2BAA-4F2F-DF44-846D-D2294E6C12BE}" destId="{09996D8F-7AE1-8A4C-9BCC-BFA9152975CF}" srcOrd="1" destOrd="0" presId="urn:microsoft.com/office/officeart/2009/3/layout/HorizontalOrganizationChart"/>
    <dgm:cxn modelId="{156A7645-7E07-2E49-867C-03BD7E346049}" type="presParOf" srcId="{5B2E2BAA-4F2F-DF44-846D-D2294E6C12BE}" destId="{5AD26765-1938-914E-B946-A70219ADB706}" srcOrd="2" destOrd="0" presId="urn:microsoft.com/office/officeart/2009/3/layout/HorizontalOrganizationChart"/>
    <dgm:cxn modelId="{F6A89ABB-FC55-F946-864B-E32FF6DE4705}" type="presParOf" srcId="{BA40F036-B979-4F47-8C56-E472582DF327}" destId="{D9BF2967-2CEF-1640-BEA7-6FC1A9BD9CA7}" srcOrd="10" destOrd="0" presId="urn:microsoft.com/office/officeart/2009/3/layout/HorizontalOrganizationChart"/>
    <dgm:cxn modelId="{58BCFE91-A0AE-6249-80A3-1DD80B715534}" type="presParOf" srcId="{BA40F036-B979-4F47-8C56-E472582DF327}" destId="{29569836-F309-9E46-9DEA-3CDD0DC17E0F}" srcOrd="11" destOrd="0" presId="urn:microsoft.com/office/officeart/2009/3/layout/HorizontalOrganizationChart"/>
    <dgm:cxn modelId="{4E208737-56A7-0247-A771-D18752067D27}" type="presParOf" srcId="{29569836-F309-9E46-9DEA-3CDD0DC17E0F}" destId="{E3B077EC-9C32-E544-964D-2817AAA5D0BA}" srcOrd="0" destOrd="0" presId="urn:microsoft.com/office/officeart/2009/3/layout/HorizontalOrganizationChart"/>
    <dgm:cxn modelId="{C35EB8C6-42DB-C44F-9957-22AA9278B9D9}" type="presParOf" srcId="{E3B077EC-9C32-E544-964D-2817AAA5D0BA}" destId="{4B5AE7C9-4C97-264A-BC3E-CB3BC9DAB0F6}" srcOrd="0" destOrd="0" presId="urn:microsoft.com/office/officeart/2009/3/layout/HorizontalOrganizationChart"/>
    <dgm:cxn modelId="{330A6867-6A98-C941-9ED8-A6483C7480AB}" type="presParOf" srcId="{E3B077EC-9C32-E544-964D-2817AAA5D0BA}" destId="{9B585E98-FA24-0B44-BC1A-E1723F7FDD7C}" srcOrd="1" destOrd="0" presId="urn:microsoft.com/office/officeart/2009/3/layout/HorizontalOrganizationChart"/>
    <dgm:cxn modelId="{430C5C9B-EF19-3E44-9828-12CDEB767EBE}" type="presParOf" srcId="{29569836-F309-9E46-9DEA-3CDD0DC17E0F}" destId="{22E8CDC0-DFC4-A24F-9C63-1AF3E8C7DC5D}" srcOrd="1" destOrd="0" presId="urn:microsoft.com/office/officeart/2009/3/layout/HorizontalOrganizationChart"/>
    <dgm:cxn modelId="{9317DABA-E13E-6742-A809-5E9D3250B5E0}" type="presParOf" srcId="{29569836-F309-9E46-9DEA-3CDD0DC17E0F}" destId="{E166F116-8E99-384E-A47B-3520B5B8A50D}" srcOrd="2" destOrd="0" presId="urn:microsoft.com/office/officeart/2009/3/layout/HorizontalOrganizationChart"/>
    <dgm:cxn modelId="{6B127BB0-60B4-D64C-8271-D262E96ABA71}" type="presParOf" srcId="{BA40F036-B979-4F47-8C56-E472582DF327}" destId="{48BCF6F3-73FE-134E-B40F-0B67AF5F269F}" srcOrd="12" destOrd="0" presId="urn:microsoft.com/office/officeart/2009/3/layout/HorizontalOrganizationChart"/>
    <dgm:cxn modelId="{41BA3496-8D41-A140-B4AF-6ECDB49777CB}" type="presParOf" srcId="{BA40F036-B979-4F47-8C56-E472582DF327}" destId="{886C8674-AE22-D649-86C0-340FCE97177B}" srcOrd="13" destOrd="0" presId="urn:microsoft.com/office/officeart/2009/3/layout/HorizontalOrganizationChart"/>
    <dgm:cxn modelId="{96D8650E-1E51-F549-8948-EC88501EF72A}" type="presParOf" srcId="{886C8674-AE22-D649-86C0-340FCE97177B}" destId="{055BEA02-0010-3148-821B-E6F2346D328B}" srcOrd="0" destOrd="0" presId="urn:microsoft.com/office/officeart/2009/3/layout/HorizontalOrganizationChart"/>
    <dgm:cxn modelId="{FB9F0DF0-99B9-714A-A65D-82FFE0CA42FE}" type="presParOf" srcId="{055BEA02-0010-3148-821B-E6F2346D328B}" destId="{7ECABC3C-2EEA-4D46-93F8-B56ACC755444}" srcOrd="0" destOrd="0" presId="urn:microsoft.com/office/officeart/2009/3/layout/HorizontalOrganizationChart"/>
    <dgm:cxn modelId="{0E2EDF4C-CC0F-1846-913F-D725A86AC3E0}" type="presParOf" srcId="{055BEA02-0010-3148-821B-E6F2346D328B}" destId="{900DDE6F-81EA-4341-92AA-CEDA2FB06552}" srcOrd="1" destOrd="0" presId="urn:microsoft.com/office/officeart/2009/3/layout/HorizontalOrganizationChart"/>
    <dgm:cxn modelId="{E91D2273-B892-1D42-A6D4-9A77D58214CE}" type="presParOf" srcId="{886C8674-AE22-D649-86C0-340FCE97177B}" destId="{DAFA3A20-2B2A-3141-BBE9-C19DE36881FD}" srcOrd="1" destOrd="0" presId="urn:microsoft.com/office/officeart/2009/3/layout/HorizontalOrganizationChart"/>
    <dgm:cxn modelId="{39C2F1D5-44C5-744E-8810-5F020F1C50E4}" type="presParOf" srcId="{886C8674-AE22-D649-86C0-340FCE97177B}" destId="{D0297924-36E3-E245-9739-7D6484FC9C71}" srcOrd="2" destOrd="0" presId="urn:microsoft.com/office/officeart/2009/3/layout/HorizontalOrganizationChart"/>
    <dgm:cxn modelId="{5F9A67B8-0A0C-964F-B4ED-D44AEC23168D}" type="presParOf" srcId="{BA40F036-B979-4F47-8C56-E472582DF327}" destId="{C7EDFD2F-6B6C-2447-A656-84D9C333F42A}" srcOrd="14" destOrd="0" presId="urn:microsoft.com/office/officeart/2009/3/layout/HorizontalOrganizationChart"/>
    <dgm:cxn modelId="{1B54E6BB-D56B-A640-9A43-60C26FD89540}" type="presParOf" srcId="{BA40F036-B979-4F47-8C56-E472582DF327}" destId="{77B20A39-0AD4-9F4A-82BC-3A1CBEB77C7B}" srcOrd="15" destOrd="0" presId="urn:microsoft.com/office/officeart/2009/3/layout/HorizontalOrganizationChart"/>
    <dgm:cxn modelId="{F17F41D6-9C47-F54A-9FA2-5B709CFDFB5A}" type="presParOf" srcId="{77B20A39-0AD4-9F4A-82BC-3A1CBEB77C7B}" destId="{5928626B-F4B8-0F42-BDCE-69D2C5614895}" srcOrd="0" destOrd="0" presId="urn:microsoft.com/office/officeart/2009/3/layout/HorizontalOrganizationChart"/>
    <dgm:cxn modelId="{10759A45-FB49-8E40-892F-FB6084A6F1D1}" type="presParOf" srcId="{5928626B-F4B8-0F42-BDCE-69D2C5614895}" destId="{5451BD20-0C78-AD48-932A-4C5056354B2E}" srcOrd="0" destOrd="0" presId="urn:microsoft.com/office/officeart/2009/3/layout/HorizontalOrganizationChart"/>
    <dgm:cxn modelId="{46609BE1-BD89-C043-B4B8-CE176E9A37BC}" type="presParOf" srcId="{5928626B-F4B8-0F42-BDCE-69D2C5614895}" destId="{64240391-27ED-4B45-BE98-D977570E0AA6}" srcOrd="1" destOrd="0" presId="urn:microsoft.com/office/officeart/2009/3/layout/HorizontalOrganizationChart"/>
    <dgm:cxn modelId="{1A60FBF1-EA39-0548-8A01-66D2E6C579BF}" type="presParOf" srcId="{77B20A39-0AD4-9F4A-82BC-3A1CBEB77C7B}" destId="{9CB2828D-CE81-1547-BA72-403BEA3ECC7A}" srcOrd="1" destOrd="0" presId="urn:microsoft.com/office/officeart/2009/3/layout/HorizontalOrganizationChart"/>
    <dgm:cxn modelId="{CC3D5060-0E5F-354A-B8F0-6B434A8B921E}" type="presParOf" srcId="{77B20A39-0AD4-9F4A-82BC-3A1CBEB77C7B}" destId="{CD0148B1-35F1-9244-BF3B-206CAA5E5CB8}" srcOrd="2" destOrd="0" presId="urn:microsoft.com/office/officeart/2009/3/layout/HorizontalOrganizationChart"/>
    <dgm:cxn modelId="{13CB4FD5-9F5E-7B4E-9946-0366FF082F2A}" type="presParOf" srcId="{BA40F036-B979-4F47-8C56-E472582DF327}" destId="{A8217A04-2342-4C4A-B5EE-ECE9A1424387}" srcOrd="16" destOrd="0" presId="urn:microsoft.com/office/officeart/2009/3/layout/HorizontalOrganizationChart"/>
    <dgm:cxn modelId="{C082136E-7462-B641-A229-E7FAE0B4D99B}" type="presParOf" srcId="{BA40F036-B979-4F47-8C56-E472582DF327}" destId="{864AEE97-AB8C-744D-94AD-F37B44E0E6AE}" srcOrd="17" destOrd="0" presId="urn:microsoft.com/office/officeart/2009/3/layout/HorizontalOrganizationChart"/>
    <dgm:cxn modelId="{84D92DD5-0AF6-9F4A-9E9D-E1CEFBE93C5C}" type="presParOf" srcId="{864AEE97-AB8C-744D-94AD-F37B44E0E6AE}" destId="{EE12F37E-01F1-5442-818B-FEFA61735079}" srcOrd="0" destOrd="0" presId="urn:microsoft.com/office/officeart/2009/3/layout/HorizontalOrganizationChart"/>
    <dgm:cxn modelId="{4EECE7D0-D14C-9446-ABC4-35F12D670F3C}" type="presParOf" srcId="{EE12F37E-01F1-5442-818B-FEFA61735079}" destId="{AC3681AF-4C17-DC4A-B4FB-C350EBC98197}" srcOrd="0" destOrd="0" presId="urn:microsoft.com/office/officeart/2009/3/layout/HorizontalOrganizationChart"/>
    <dgm:cxn modelId="{925FA7A3-6115-5C49-A969-90CA22E8182D}" type="presParOf" srcId="{EE12F37E-01F1-5442-818B-FEFA61735079}" destId="{4FD33552-95BA-104B-9257-D0E102FB38BF}" srcOrd="1" destOrd="0" presId="urn:microsoft.com/office/officeart/2009/3/layout/HorizontalOrganizationChart"/>
    <dgm:cxn modelId="{94DDB6D2-2941-B940-A4D1-BE4014B30A40}" type="presParOf" srcId="{864AEE97-AB8C-744D-94AD-F37B44E0E6AE}" destId="{929FA9D7-6345-D74C-805C-75E47FB3F58D}" srcOrd="1" destOrd="0" presId="urn:microsoft.com/office/officeart/2009/3/layout/HorizontalOrganizationChart"/>
    <dgm:cxn modelId="{7B2B37A5-19DC-EA45-AA7A-C0A475FEBF48}" type="presParOf" srcId="{864AEE97-AB8C-744D-94AD-F37B44E0E6AE}" destId="{0A21137F-6671-F048-89AB-3655DABA07D2}" srcOrd="2" destOrd="0" presId="urn:microsoft.com/office/officeart/2009/3/layout/HorizontalOrganizationChart"/>
    <dgm:cxn modelId="{A644B956-B632-4840-9FEF-4732CA46BE6A}" type="presParOf" srcId="{7F3754E5-199B-324E-A6CD-FF350237A6E8}" destId="{C2F96180-16D6-EE42-A797-584DD33E152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7E58C-96AF-1246-8AAF-C75974DCD696}">
      <dsp:nvSpPr>
        <dsp:cNvPr id="0" name=""/>
        <dsp:cNvSpPr/>
      </dsp:nvSpPr>
      <dsp:spPr>
        <a:xfrm>
          <a:off x="2554882" y="3458087"/>
          <a:ext cx="232171" cy="998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085" y="0"/>
              </a:lnTo>
              <a:lnTo>
                <a:pt x="116085" y="998339"/>
              </a:lnTo>
              <a:lnTo>
                <a:pt x="232171" y="9983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12E1D-EA1B-CE4B-BBAB-93DD2E8AB6EF}">
      <dsp:nvSpPr>
        <dsp:cNvPr id="0" name=""/>
        <dsp:cNvSpPr/>
      </dsp:nvSpPr>
      <dsp:spPr>
        <a:xfrm>
          <a:off x="6733976" y="3957257"/>
          <a:ext cx="232171" cy="49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085" y="0"/>
              </a:lnTo>
              <a:lnTo>
                <a:pt x="116085" y="499169"/>
              </a:lnTo>
              <a:lnTo>
                <a:pt x="232171" y="4991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3E766-8A01-1D4F-805D-8029F78BF872}">
      <dsp:nvSpPr>
        <dsp:cNvPr id="0" name=""/>
        <dsp:cNvSpPr/>
      </dsp:nvSpPr>
      <dsp:spPr>
        <a:xfrm>
          <a:off x="6733976" y="3911537"/>
          <a:ext cx="2321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2171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DF750-20E6-4947-B8D1-862D76CE095B}">
      <dsp:nvSpPr>
        <dsp:cNvPr id="0" name=""/>
        <dsp:cNvSpPr/>
      </dsp:nvSpPr>
      <dsp:spPr>
        <a:xfrm>
          <a:off x="6733976" y="3458087"/>
          <a:ext cx="232171" cy="499169"/>
        </a:xfrm>
        <a:custGeom>
          <a:avLst/>
          <a:gdLst/>
          <a:ahLst/>
          <a:cxnLst/>
          <a:rect l="0" t="0" r="0" b="0"/>
          <a:pathLst>
            <a:path>
              <a:moveTo>
                <a:pt x="0" y="499169"/>
              </a:moveTo>
              <a:lnTo>
                <a:pt x="116085" y="499169"/>
              </a:lnTo>
              <a:lnTo>
                <a:pt x="116085" y="0"/>
              </a:lnTo>
              <a:lnTo>
                <a:pt x="23217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7DC9D-E80C-6F4B-B897-CCEA99BCC485}">
      <dsp:nvSpPr>
        <dsp:cNvPr id="0" name=""/>
        <dsp:cNvSpPr/>
      </dsp:nvSpPr>
      <dsp:spPr>
        <a:xfrm>
          <a:off x="5340945" y="3911537"/>
          <a:ext cx="2321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2171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3F946-8399-DA44-A32E-43D1481A6EC1}">
      <dsp:nvSpPr>
        <dsp:cNvPr id="0" name=""/>
        <dsp:cNvSpPr/>
      </dsp:nvSpPr>
      <dsp:spPr>
        <a:xfrm>
          <a:off x="3947914" y="3911537"/>
          <a:ext cx="2321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2171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B96C4-C39E-7840-8101-CA3332188D93}">
      <dsp:nvSpPr>
        <dsp:cNvPr id="0" name=""/>
        <dsp:cNvSpPr/>
      </dsp:nvSpPr>
      <dsp:spPr>
        <a:xfrm>
          <a:off x="2554882" y="3458087"/>
          <a:ext cx="232171" cy="49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085" y="0"/>
              </a:lnTo>
              <a:lnTo>
                <a:pt x="116085" y="499169"/>
              </a:lnTo>
              <a:lnTo>
                <a:pt x="232171" y="49916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7B031-F133-2441-A735-2CC81D1FA66E}">
      <dsp:nvSpPr>
        <dsp:cNvPr id="0" name=""/>
        <dsp:cNvSpPr/>
      </dsp:nvSpPr>
      <dsp:spPr>
        <a:xfrm>
          <a:off x="2554882" y="3412367"/>
          <a:ext cx="2321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2171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B82BC-9A97-8C4E-BB5C-88EFB1586870}">
      <dsp:nvSpPr>
        <dsp:cNvPr id="0" name=""/>
        <dsp:cNvSpPr/>
      </dsp:nvSpPr>
      <dsp:spPr>
        <a:xfrm>
          <a:off x="2554882" y="2958918"/>
          <a:ext cx="232171" cy="499169"/>
        </a:xfrm>
        <a:custGeom>
          <a:avLst/>
          <a:gdLst/>
          <a:ahLst/>
          <a:cxnLst/>
          <a:rect l="0" t="0" r="0" b="0"/>
          <a:pathLst>
            <a:path>
              <a:moveTo>
                <a:pt x="0" y="499169"/>
              </a:moveTo>
              <a:lnTo>
                <a:pt x="116085" y="499169"/>
              </a:lnTo>
              <a:lnTo>
                <a:pt x="116085" y="0"/>
              </a:lnTo>
              <a:lnTo>
                <a:pt x="232171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CF9DC-8539-1E4B-83FE-FC985D7737EA}">
      <dsp:nvSpPr>
        <dsp:cNvPr id="0" name=""/>
        <dsp:cNvSpPr/>
      </dsp:nvSpPr>
      <dsp:spPr>
        <a:xfrm>
          <a:off x="5340945" y="2459748"/>
          <a:ext cx="232171" cy="49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085" y="0"/>
              </a:lnTo>
              <a:lnTo>
                <a:pt x="116085" y="499169"/>
              </a:lnTo>
              <a:lnTo>
                <a:pt x="232171" y="4991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F42BD-F823-4F43-87C5-0823FAC7F65C}">
      <dsp:nvSpPr>
        <dsp:cNvPr id="0" name=""/>
        <dsp:cNvSpPr/>
      </dsp:nvSpPr>
      <dsp:spPr>
        <a:xfrm>
          <a:off x="5340945" y="2414028"/>
          <a:ext cx="2321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2171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307E0-03B3-474B-905F-B789F766E5E1}">
      <dsp:nvSpPr>
        <dsp:cNvPr id="0" name=""/>
        <dsp:cNvSpPr/>
      </dsp:nvSpPr>
      <dsp:spPr>
        <a:xfrm>
          <a:off x="6733976" y="1960579"/>
          <a:ext cx="232171" cy="998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085" y="0"/>
              </a:lnTo>
              <a:lnTo>
                <a:pt x="116085" y="998339"/>
              </a:lnTo>
              <a:lnTo>
                <a:pt x="232171" y="9983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79E9E-AA2C-7B43-88EF-C46EDB753E13}">
      <dsp:nvSpPr>
        <dsp:cNvPr id="0" name=""/>
        <dsp:cNvSpPr/>
      </dsp:nvSpPr>
      <dsp:spPr>
        <a:xfrm>
          <a:off x="6733976" y="1960579"/>
          <a:ext cx="232171" cy="49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085" y="0"/>
              </a:lnTo>
              <a:lnTo>
                <a:pt x="116085" y="499169"/>
              </a:lnTo>
              <a:lnTo>
                <a:pt x="232171" y="4991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E8529-2D20-1649-858A-D3EB0AC733DB}">
      <dsp:nvSpPr>
        <dsp:cNvPr id="0" name=""/>
        <dsp:cNvSpPr/>
      </dsp:nvSpPr>
      <dsp:spPr>
        <a:xfrm>
          <a:off x="6733976" y="1914859"/>
          <a:ext cx="2321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2171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A70E9-60F1-6D44-97A8-50A0E8354274}">
      <dsp:nvSpPr>
        <dsp:cNvPr id="0" name=""/>
        <dsp:cNvSpPr/>
      </dsp:nvSpPr>
      <dsp:spPr>
        <a:xfrm>
          <a:off x="6733976" y="1461409"/>
          <a:ext cx="232171" cy="499169"/>
        </a:xfrm>
        <a:custGeom>
          <a:avLst/>
          <a:gdLst/>
          <a:ahLst/>
          <a:cxnLst/>
          <a:rect l="0" t="0" r="0" b="0"/>
          <a:pathLst>
            <a:path>
              <a:moveTo>
                <a:pt x="0" y="499169"/>
              </a:moveTo>
              <a:lnTo>
                <a:pt x="116085" y="499169"/>
              </a:lnTo>
              <a:lnTo>
                <a:pt x="116085" y="0"/>
              </a:lnTo>
              <a:lnTo>
                <a:pt x="23217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CD5F5-D379-2F45-85AC-DDEB73931F81}">
      <dsp:nvSpPr>
        <dsp:cNvPr id="0" name=""/>
        <dsp:cNvSpPr/>
      </dsp:nvSpPr>
      <dsp:spPr>
        <a:xfrm>
          <a:off x="6733976" y="962240"/>
          <a:ext cx="232171" cy="998339"/>
        </a:xfrm>
        <a:custGeom>
          <a:avLst/>
          <a:gdLst/>
          <a:ahLst/>
          <a:cxnLst/>
          <a:rect l="0" t="0" r="0" b="0"/>
          <a:pathLst>
            <a:path>
              <a:moveTo>
                <a:pt x="0" y="998339"/>
              </a:moveTo>
              <a:lnTo>
                <a:pt x="116085" y="998339"/>
              </a:lnTo>
              <a:lnTo>
                <a:pt x="116085" y="0"/>
              </a:lnTo>
              <a:lnTo>
                <a:pt x="23217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1B4B3-A2CC-0546-A72D-EA847439ABA8}">
      <dsp:nvSpPr>
        <dsp:cNvPr id="0" name=""/>
        <dsp:cNvSpPr/>
      </dsp:nvSpPr>
      <dsp:spPr>
        <a:xfrm>
          <a:off x="5340945" y="1960579"/>
          <a:ext cx="232171" cy="499169"/>
        </a:xfrm>
        <a:custGeom>
          <a:avLst/>
          <a:gdLst/>
          <a:ahLst/>
          <a:cxnLst/>
          <a:rect l="0" t="0" r="0" b="0"/>
          <a:pathLst>
            <a:path>
              <a:moveTo>
                <a:pt x="0" y="499169"/>
              </a:moveTo>
              <a:lnTo>
                <a:pt x="116085" y="499169"/>
              </a:lnTo>
              <a:lnTo>
                <a:pt x="116085" y="0"/>
              </a:lnTo>
              <a:lnTo>
                <a:pt x="23217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A2CBF-12B9-944D-90EB-00F8FBC6D72B}">
      <dsp:nvSpPr>
        <dsp:cNvPr id="0" name=""/>
        <dsp:cNvSpPr/>
      </dsp:nvSpPr>
      <dsp:spPr>
        <a:xfrm>
          <a:off x="3947914" y="2414028"/>
          <a:ext cx="2321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2171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BC09C-126F-DD4F-B53E-5ADBC944E896}">
      <dsp:nvSpPr>
        <dsp:cNvPr id="0" name=""/>
        <dsp:cNvSpPr/>
      </dsp:nvSpPr>
      <dsp:spPr>
        <a:xfrm>
          <a:off x="2554882" y="2459748"/>
          <a:ext cx="232171" cy="998339"/>
        </a:xfrm>
        <a:custGeom>
          <a:avLst/>
          <a:gdLst/>
          <a:ahLst/>
          <a:cxnLst/>
          <a:rect l="0" t="0" r="0" b="0"/>
          <a:pathLst>
            <a:path>
              <a:moveTo>
                <a:pt x="0" y="998339"/>
              </a:moveTo>
              <a:lnTo>
                <a:pt x="116085" y="998339"/>
              </a:lnTo>
              <a:lnTo>
                <a:pt x="116085" y="0"/>
              </a:lnTo>
              <a:lnTo>
                <a:pt x="232171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CFCEB-73B0-4B49-9BCA-522645F9BBA7}">
      <dsp:nvSpPr>
        <dsp:cNvPr id="0" name=""/>
        <dsp:cNvSpPr/>
      </dsp:nvSpPr>
      <dsp:spPr>
        <a:xfrm>
          <a:off x="1161851" y="3412367"/>
          <a:ext cx="2321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2171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417B9-A54A-364C-8CFC-5B4FCB833134}">
      <dsp:nvSpPr>
        <dsp:cNvPr id="0" name=""/>
        <dsp:cNvSpPr/>
      </dsp:nvSpPr>
      <dsp:spPr>
        <a:xfrm>
          <a:off x="992" y="2781887"/>
          <a:ext cx="1160859" cy="3540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ShoppingMall</a:t>
          </a:r>
          <a:endParaRPr lang="ko-KR" altLang="en-US" sz="1400" kern="1200" dirty="0"/>
        </a:p>
      </dsp:txBody>
      <dsp:txXfrm>
        <a:off x="992" y="2781887"/>
        <a:ext cx="1160859" cy="354062"/>
      </dsp:txXfrm>
    </dsp:sp>
    <dsp:sp modelId="{D3ED95C0-3622-7347-A24D-22E6A057DCAF}">
      <dsp:nvSpPr>
        <dsp:cNvPr id="0" name=""/>
        <dsp:cNvSpPr/>
      </dsp:nvSpPr>
      <dsp:spPr>
        <a:xfrm>
          <a:off x="992" y="3281056"/>
          <a:ext cx="1160859" cy="3540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/>
            <a:t>파주점</a:t>
          </a:r>
          <a:endParaRPr lang="ko-KR" altLang="en-US" sz="1400" kern="1200" dirty="0"/>
        </a:p>
      </dsp:txBody>
      <dsp:txXfrm>
        <a:off x="992" y="3281056"/>
        <a:ext cx="1160859" cy="354062"/>
      </dsp:txXfrm>
    </dsp:sp>
    <dsp:sp modelId="{CD991820-8A0E-7A43-8C83-D9BF8FBA2FDD}">
      <dsp:nvSpPr>
        <dsp:cNvPr id="0" name=""/>
        <dsp:cNvSpPr/>
      </dsp:nvSpPr>
      <dsp:spPr>
        <a:xfrm>
          <a:off x="1394023" y="3281056"/>
          <a:ext cx="1160859" cy="3540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Category</a:t>
          </a:r>
        </a:p>
      </dsp:txBody>
      <dsp:txXfrm>
        <a:off x="1394023" y="3281056"/>
        <a:ext cx="1160859" cy="354062"/>
      </dsp:txXfrm>
    </dsp:sp>
    <dsp:sp modelId="{3EF8C4C4-9A5D-7648-ADB2-D5CBABD13EF3}">
      <dsp:nvSpPr>
        <dsp:cNvPr id="0" name=""/>
        <dsp:cNvSpPr/>
      </dsp:nvSpPr>
      <dsp:spPr>
        <a:xfrm>
          <a:off x="2787054" y="2282717"/>
          <a:ext cx="1160859" cy="3540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해외명품</a:t>
          </a:r>
          <a:endParaRPr lang="en-US" altLang="ko-KR" sz="1400" kern="1200" dirty="0"/>
        </a:p>
      </dsp:txBody>
      <dsp:txXfrm>
        <a:off x="2787054" y="2282717"/>
        <a:ext cx="1160859" cy="354062"/>
      </dsp:txXfrm>
    </dsp:sp>
    <dsp:sp modelId="{D3059015-9FF4-D947-83A3-335A01D67DC6}">
      <dsp:nvSpPr>
        <dsp:cNvPr id="0" name=""/>
        <dsp:cNvSpPr/>
      </dsp:nvSpPr>
      <dsp:spPr>
        <a:xfrm>
          <a:off x="4180085" y="2282717"/>
          <a:ext cx="1160859" cy="3540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Brand</a:t>
          </a:r>
          <a:endParaRPr lang="ko-KR" altLang="en-US" sz="1400" kern="1200" dirty="0"/>
        </a:p>
      </dsp:txBody>
      <dsp:txXfrm>
        <a:off x="4180085" y="2282717"/>
        <a:ext cx="1160859" cy="354062"/>
      </dsp:txXfrm>
    </dsp:sp>
    <dsp:sp modelId="{7DC9B714-74B7-1647-B5B0-5A76EF0AB3A9}">
      <dsp:nvSpPr>
        <dsp:cNvPr id="0" name=""/>
        <dsp:cNvSpPr/>
      </dsp:nvSpPr>
      <dsp:spPr>
        <a:xfrm>
          <a:off x="5573117" y="1783548"/>
          <a:ext cx="1160859" cy="3540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B1</a:t>
          </a:r>
          <a:endParaRPr lang="ko-KR" altLang="en-US" sz="1400" kern="1200" dirty="0"/>
        </a:p>
      </dsp:txBody>
      <dsp:txXfrm>
        <a:off x="5573117" y="1783548"/>
        <a:ext cx="1160859" cy="354062"/>
      </dsp:txXfrm>
    </dsp:sp>
    <dsp:sp modelId="{B1056315-755A-C849-A29B-205BAFE70932}">
      <dsp:nvSpPr>
        <dsp:cNvPr id="0" name=""/>
        <dsp:cNvSpPr/>
      </dsp:nvSpPr>
      <dsp:spPr>
        <a:xfrm>
          <a:off x="6966148" y="785209"/>
          <a:ext cx="1160859" cy="3540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Brand Name</a:t>
          </a:r>
          <a:endParaRPr lang="ko-KR" altLang="en-US" sz="1400" kern="1200" dirty="0"/>
        </a:p>
      </dsp:txBody>
      <dsp:txXfrm>
        <a:off x="6966148" y="785209"/>
        <a:ext cx="1160859" cy="354062"/>
      </dsp:txXfrm>
    </dsp:sp>
    <dsp:sp modelId="{B758C972-8BFA-3B47-9641-3E5165D04A55}">
      <dsp:nvSpPr>
        <dsp:cNvPr id="0" name=""/>
        <dsp:cNvSpPr/>
      </dsp:nvSpPr>
      <dsp:spPr>
        <a:xfrm>
          <a:off x="6966148" y="1284378"/>
          <a:ext cx="1160859" cy="3540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Floor</a:t>
          </a:r>
          <a:endParaRPr lang="ko-KR" altLang="en-US" sz="1400" kern="1200" dirty="0"/>
        </a:p>
      </dsp:txBody>
      <dsp:txXfrm>
        <a:off x="6966148" y="1284378"/>
        <a:ext cx="1160859" cy="354062"/>
      </dsp:txXfrm>
    </dsp:sp>
    <dsp:sp modelId="{3A7A6ADC-4C1A-7D4E-AEBD-0BB3F789A3A6}">
      <dsp:nvSpPr>
        <dsp:cNvPr id="0" name=""/>
        <dsp:cNvSpPr/>
      </dsp:nvSpPr>
      <dsp:spPr>
        <a:xfrm>
          <a:off x="6966148" y="1783548"/>
          <a:ext cx="1160859" cy="3540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X</a:t>
          </a:r>
          <a:endParaRPr lang="ko-KR" altLang="en-US" sz="1400" kern="1200" dirty="0"/>
        </a:p>
      </dsp:txBody>
      <dsp:txXfrm>
        <a:off x="6966148" y="1783548"/>
        <a:ext cx="1160859" cy="354062"/>
      </dsp:txXfrm>
    </dsp:sp>
    <dsp:sp modelId="{CF4BEEE7-CAD0-4B4F-8AED-BD978FAA2E3D}">
      <dsp:nvSpPr>
        <dsp:cNvPr id="0" name=""/>
        <dsp:cNvSpPr/>
      </dsp:nvSpPr>
      <dsp:spPr>
        <a:xfrm>
          <a:off x="6966148" y="2282717"/>
          <a:ext cx="1160859" cy="3540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Y</a:t>
          </a:r>
          <a:endParaRPr lang="ko-KR" altLang="en-US" sz="1400" kern="1200" dirty="0"/>
        </a:p>
      </dsp:txBody>
      <dsp:txXfrm>
        <a:off x="6966148" y="2282717"/>
        <a:ext cx="1160859" cy="354062"/>
      </dsp:txXfrm>
    </dsp:sp>
    <dsp:sp modelId="{CDC4B637-6E7E-4B4B-A0C6-8DD5F11D7C66}">
      <dsp:nvSpPr>
        <dsp:cNvPr id="0" name=""/>
        <dsp:cNvSpPr/>
      </dsp:nvSpPr>
      <dsp:spPr>
        <a:xfrm>
          <a:off x="6966148" y="2781887"/>
          <a:ext cx="1160859" cy="3540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priceLevel</a:t>
          </a:r>
          <a:endParaRPr lang="ko-KR" altLang="en-US" sz="1400" kern="1200" dirty="0"/>
        </a:p>
      </dsp:txBody>
      <dsp:txXfrm>
        <a:off x="6966148" y="2781887"/>
        <a:ext cx="1160859" cy="354062"/>
      </dsp:txXfrm>
    </dsp:sp>
    <dsp:sp modelId="{4C71BC70-D849-1048-969E-237948971660}">
      <dsp:nvSpPr>
        <dsp:cNvPr id="0" name=""/>
        <dsp:cNvSpPr/>
      </dsp:nvSpPr>
      <dsp:spPr>
        <a:xfrm>
          <a:off x="5573117" y="2282717"/>
          <a:ext cx="1160859" cy="3540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…</a:t>
          </a:r>
          <a:endParaRPr lang="ko-KR" altLang="en-US" sz="1400" kern="1200" dirty="0"/>
        </a:p>
      </dsp:txBody>
      <dsp:txXfrm>
        <a:off x="5573117" y="2282717"/>
        <a:ext cx="1160859" cy="354062"/>
      </dsp:txXfrm>
    </dsp:sp>
    <dsp:sp modelId="{3BF2AE6A-68F0-FF4A-8066-FE9C5E28CDE7}">
      <dsp:nvSpPr>
        <dsp:cNvPr id="0" name=""/>
        <dsp:cNvSpPr/>
      </dsp:nvSpPr>
      <dsp:spPr>
        <a:xfrm>
          <a:off x="5573117" y="2781887"/>
          <a:ext cx="1160859" cy="3540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B21</a:t>
          </a:r>
          <a:endParaRPr lang="ko-KR" altLang="en-US" sz="1400" kern="1200" dirty="0"/>
        </a:p>
      </dsp:txBody>
      <dsp:txXfrm>
        <a:off x="5573117" y="2781887"/>
        <a:ext cx="1160859" cy="354062"/>
      </dsp:txXfrm>
    </dsp:sp>
    <dsp:sp modelId="{63F5244A-9A6B-C347-A17A-19DA89FBFEB2}">
      <dsp:nvSpPr>
        <dsp:cNvPr id="0" name=""/>
        <dsp:cNvSpPr/>
      </dsp:nvSpPr>
      <dsp:spPr>
        <a:xfrm>
          <a:off x="2787054" y="2781887"/>
          <a:ext cx="1160859" cy="3540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/>
            <a:t>컨템포러리</a:t>
          </a:r>
          <a:endParaRPr lang="ko-KR" altLang="en-US" sz="1400" kern="1200" dirty="0"/>
        </a:p>
      </dsp:txBody>
      <dsp:txXfrm>
        <a:off x="2787054" y="2781887"/>
        <a:ext cx="1160859" cy="354062"/>
      </dsp:txXfrm>
    </dsp:sp>
    <dsp:sp modelId="{8832A2AB-426E-1C43-8D78-49A9D288F4B3}">
      <dsp:nvSpPr>
        <dsp:cNvPr id="0" name=""/>
        <dsp:cNvSpPr/>
      </dsp:nvSpPr>
      <dsp:spPr>
        <a:xfrm>
          <a:off x="2787054" y="3281056"/>
          <a:ext cx="1160859" cy="3540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…</a:t>
          </a:r>
          <a:endParaRPr lang="ko-KR" altLang="en-US" sz="1400" kern="1200" dirty="0"/>
        </a:p>
      </dsp:txBody>
      <dsp:txXfrm>
        <a:off x="2787054" y="3281056"/>
        <a:ext cx="1160859" cy="354062"/>
      </dsp:txXfrm>
    </dsp:sp>
    <dsp:sp modelId="{25A44091-9AE3-7340-8037-7E14C950477F}">
      <dsp:nvSpPr>
        <dsp:cNvPr id="0" name=""/>
        <dsp:cNvSpPr/>
      </dsp:nvSpPr>
      <dsp:spPr>
        <a:xfrm>
          <a:off x="2787054" y="3780226"/>
          <a:ext cx="1160859" cy="3540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이동수단</a:t>
          </a:r>
        </a:p>
      </dsp:txBody>
      <dsp:txXfrm>
        <a:off x="2787054" y="3780226"/>
        <a:ext cx="1160859" cy="354062"/>
      </dsp:txXfrm>
    </dsp:sp>
    <dsp:sp modelId="{89F18F4F-9440-CF4E-B266-1F23C6967F7E}">
      <dsp:nvSpPr>
        <dsp:cNvPr id="0" name=""/>
        <dsp:cNvSpPr/>
      </dsp:nvSpPr>
      <dsp:spPr>
        <a:xfrm>
          <a:off x="4180085" y="3780226"/>
          <a:ext cx="1160859" cy="3540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Brand</a:t>
          </a:r>
          <a:endParaRPr lang="ko-KR" altLang="en-US" sz="1400" kern="1200" dirty="0"/>
        </a:p>
      </dsp:txBody>
      <dsp:txXfrm>
        <a:off x="4180085" y="3780226"/>
        <a:ext cx="1160859" cy="354062"/>
      </dsp:txXfrm>
    </dsp:sp>
    <dsp:sp modelId="{52884DE3-A663-0B42-A60C-60006CBD23A0}">
      <dsp:nvSpPr>
        <dsp:cNvPr id="0" name=""/>
        <dsp:cNvSpPr/>
      </dsp:nvSpPr>
      <dsp:spPr>
        <a:xfrm>
          <a:off x="5573117" y="3780226"/>
          <a:ext cx="1160859" cy="3540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B1</a:t>
          </a:r>
          <a:endParaRPr lang="ko-KR" altLang="en-US" sz="1400" kern="1200" dirty="0"/>
        </a:p>
      </dsp:txBody>
      <dsp:txXfrm>
        <a:off x="5573117" y="3780226"/>
        <a:ext cx="1160859" cy="354062"/>
      </dsp:txXfrm>
    </dsp:sp>
    <dsp:sp modelId="{A15F5DD1-5148-DA47-A8A5-C084EA6E8AF3}">
      <dsp:nvSpPr>
        <dsp:cNvPr id="0" name=""/>
        <dsp:cNvSpPr/>
      </dsp:nvSpPr>
      <dsp:spPr>
        <a:xfrm>
          <a:off x="6966148" y="3281056"/>
          <a:ext cx="1160859" cy="3540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elevator1</a:t>
          </a:r>
          <a:endParaRPr lang="ko-KR" altLang="en-US" sz="1400" kern="1200" dirty="0"/>
        </a:p>
      </dsp:txBody>
      <dsp:txXfrm>
        <a:off x="6966148" y="3281056"/>
        <a:ext cx="1160859" cy="354062"/>
      </dsp:txXfrm>
    </dsp:sp>
    <dsp:sp modelId="{67DEF8B8-C908-5947-9E34-8584E9994B10}">
      <dsp:nvSpPr>
        <dsp:cNvPr id="0" name=""/>
        <dsp:cNvSpPr/>
      </dsp:nvSpPr>
      <dsp:spPr>
        <a:xfrm>
          <a:off x="6966148" y="3780226"/>
          <a:ext cx="1160859" cy="3540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…</a:t>
          </a:r>
          <a:endParaRPr lang="ko-KR" altLang="en-US" sz="1400" kern="1200" dirty="0"/>
        </a:p>
      </dsp:txBody>
      <dsp:txXfrm>
        <a:off x="6966148" y="3780226"/>
        <a:ext cx="1160859" cy="354062"/>
      </dsp:txXfrm>
    </dsp:sp>
    <dsp:sp modelId="{A76BE7A1-74B1-D744-88D7-AD15EC0B96A8}">
      <dsp:nvSpPr>
        <dsp:cNvPr id="0" name=""/>
        <dsp:cNvSpPr/>
      </dsp:nvSpPr>
      <dsp:spPr>
        <a:xfrm>
          <a:off x="6966148" y="4279395"/>
          <a:ext cx="1160859" cy="3540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/>
            <a:t>엘레베이터</a:t>
          </a:r>
          <a:endParaRPr lang="ko-KR" altLang="en-US" sz="1400" kern="1200" dirty="0"/>
        </a:p>
      </dsp:txBody>
      <dsp:txXfrm>
        <a:off x="6966148" y="4279395"/>
        <a:ext cx="1160859" cy="354062"/>
      </dsp:txXfrm>
    </dsp:sp>
    <dsp:sp modelId="{C6BEFAEE-8FDD-6244-B1DD-83FEE5F13529}">
      <dsp:nvSpPr>
        <dsp:cNvPr id="0" name=""/>
        <dsp:cNvSpPr/>
      </dsp:nvSpPr>
      <dsp:spPr>
        <a:xfrm>
          <a:off x="2787054" y="4279395"/>
          <a:ext cx="1160859" cy="3540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음식점</a:t>
          </a:r>
        </a:p>
      </dsp:txBody>
      <dsp:txXfrm>
        <a:off x="2787054" y="4279395"/>
        <a:ext cx="1160859" cy="35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17A04-2342-4C4A-B5EE-ECE9A1424387}">
      <dsp:nvSpPr>
        <dsp:cNvPr id="0" name=""/>
        <dsp:cNvSpPr/>
      </dsp:nvSpPr>
      <dsp:spPr>
        <a:xfrm>
          <a:off x="2580494" y="3688428"/>
          <a:ext cx="259506" cy="2650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753" y="0"/>
              </a:lnTo>
              <a:lnTo>
                <a:pt x="129753" y="2650214"/>
              </a:lnTo>
              <a:lnTo>
                <a:pt x="259506" y="265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DFD2F-6B6C-2447-A656-84D9C333F42A}">
      <dsp:nvSpPr>
        <dsp:cNvPr id="0" name=""/>
        <dsp:cNvSpPr/>
      </dsp:nvSpPr>
      <dsp:spPr>
        <a:xfrm>
          <a:off x="2580494" y="3688428"/>
          <a:ext cx="259506" cy="2092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753" y="0"/>
              </a:lnTo>
              <a:lnTo>
                <a:pt x="129753" y="2092274"/>
              </a:lnTo>
              <a:lnTo>
                <a:pt x="259506" y="209227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CF6F3-73FE-134E-B40F-0B67AF5F269F}">
      <dsp:nvSpPr>
        <dsp:cNvPr id="0" name=""/>
        <dsp:cNvSpPr/>
      </dsp:nvSpPr>
      <dsp:spPr>
        <a:xfrm>
          <a:off x="2580494" y="3688428"/>
          <a:ext cx="259506" cy="1534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753" y="0"/>
              </a:lnTo>
              <a:lnTo>
                <a:pt x="129753" y="1534334"/>
              </a:lnTo>
              <a:lnTo>
                <a:pt x="259506" y="15343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F2967-2CEF-1640-BEA7-6FC1A9BD9CA7}">
      <dsp:nvSpPr>
        <dsp:cNvPr id="0" name=""/>
        <dsp:cNvSpPr/>
      </dsp:nvSpPr>
      <dsp:spPr>
        <a:xfrm>
          <a:off x="2580494" y="3688428"/>
          <a:ext cx="259506" cy="976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753" y="0"/>
              </a:lnTo>
              <a:lnTo>
                <a:pt x="129753" y="976394"/>
              </a:lnTo>
              <a:lnTo>
                <a:pt x="259506" y="9763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2C74E-3972-B74A-BF97-64A75CD014BA}">
      <dsp:nvSpPr>
        <dsp:cNvPr id="0" name=""/>
        <dsp:cNvSpPr/>
      </dsp:nvSpPr>
      <dsp:spPr>
        <a:xfrm>
          <a:off x="2580494" y="3688428"/>
          <a:ext cx="259506" cy="418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753" y="0"/>
              </a:lnTo>
              <a:lnTo>
                <a:pt x="129753" y="418454"/>
              </a:lnTo>
              <a:lnTo>
                <a:pt x="259506" y="4184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106E0-AFCC-5A44-AB26-307B1DD9697D}">
      <dsp:nvSpPr>
        <dsp:cNvPr id="0" name=""/>
        <dsp:cNvSpPr/>
      </dsp:nvSpPr>
      <dsp:spPr>
        <a:xfrm>
          <a:off x="2580494" y="3548943"/>
          <a:ext cx="259506" cy="139484"/>
        </a:xfrm>
        <a:custGeom>
          <a:avLst/>
          <a:gdLst/>
          <a:ahLst/>
          <a:cxnLst/>
          <a:rect l="0" t="0" r="0" b="0"/>
          <a:pathLst>
            <a:path>
              <a:moveTo>
                <a:pt x="0" y="139484"/>
              </a:moveTo>
              <a:lnTo>
                <a:pt x="129753" y="139484"/>
              </a:lnTo>
              <a:lnTo>
                <a:pt x="129753" y="0"/>
              </a:lnTo>
              <a:lnTo>
                <a:pt x="259506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B9660-5769-0E45-850D-D7F2480C50BC}">
      <dsp:nvSpPr>
        <dsp:cNvPr id="0" name=""/>
        <dsp:cNvSpPr/>
      </dsp:nvSpPr>
      <dsp:spPr>
        <a:xfrm>
          <a:off x="2580494" y="2991003"/>
          <a:ext cx="259506" cy="697424"/>
        </a:xfrm>
        <a:custGeom>
          <a:avLst/>
          <a:gdLst/>
          <a:ahLst/>
          <a:cxnLst/>
          <a:rect l="0" t="0" r="0" b="0"/>
          <a:pathLst>
            <a:path>
              <a:moveTo>
                <a:pt x="0" y="697424"/>
              </a:moveTo>
              <a:lnTo>
                <a:pt x="129753" y="697424"/>
              </a:lnTo>
              <a:lnTo>
                <a:pt x="129753" y="0"/>
              </a:lnTo>
              <a:lnTo>
                <a:pt x="259506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57BA3-938B-4E4C-9FA6-285632710EE2}">
      <dsp:nvSpPr>
        <dsp:cNvPr id="0" name=""/>
        <dsp:cNvSpPr/>
      </dsp:nvSpPr>
      <dsp:spPr>
        <a:xfrm>
          <a:off x="4137535" y="2433063"/>
          <a:ext cx="259506" cy="278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753" y="0"/>
              </a:lnTo>
              <a:lnTo>
                <a:pt x="129753" y="278969"/>
              </a:lnTo>
              <a:lnTo>
                <a:pt x="259506" y="27896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E2CC1-E8DD-4E4F-940E-AB906CB21BCC}">
      <dsp:nvSpPr>
        <dsp:cNvPr id="0" name=""/>
        <dsp:cNvSpPr/>
      </dsp:nvSpPr>
      <dsp:spPr>
        <a:xfrm>
          <a:off x="5694577" y="2154093"/>
          <a:ext cx="259506" cy="55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753" y="0"/>
              </a:lnTo>
              <a:lnTo>
                <a:pt x="129753" y="557939"/>
              </a:lnTo>
              <a:lnTo>
                <a:pt x="259506" y="5579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0E75A-22A4-2A4C-9629-D572DDC0C3AF}">
      <dsp:nvSpPr>
        <dsp:cNvPr id="0" name=""/>
        <dsp:cNvSpPr/>
      </dsp:nvSpPr>
      <dsp:spPr>
        <a:xfrm>
          <a:off x="5694577" y="2108373"/>
          <a:ext cx="259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50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4D29F-F651-6842-8E0C-41EC4155A213}">
      <dsp:nvSpPr>
        <dsp:cNvPr id="0" name=""/>
        <dsp:cNvSpPr/>
      </dsp:nvSpPr>
      <dsp:spPr>
        <a:xfrm>
          <a:off x="7251618" y="1596153"/>
          <a:ext cx="259506" cy="278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753" y="0"/>
              </a:lnTo>
              <a:lnTo>
                <a:pt x="129753" y="278969"/>
              </a:lnTo>
              <a:lnTo>
                <a:pt x="259506" y="2789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B2119-F237-E14D-87D0-0F4AB7A45127}">
      <dsp:nvSpPr>
        <dsp:cNvPr id="0" name=""/>
        <dsp:cNvSpPr/>
      </dsp:nvSpPr>
      <dsp:spPr>
        <a:xfrm>
          <a:off x="8808660" y="1317183"/>
          <a:ext cx="259506" cy="1115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753" y="0"/>
              </a:lnTo>
              <a:lnTo>
                <a:pt x="129753" y="1115879"/>
              </a:lnTo>
              <a:lnTo>
                <a:pt x="259506" y="111587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B83C2-641C-9240-B631-61439AB4D559}">
      <dsp:nvSpPr>
        <dsp:cNvPr id="0" name=""/>
        <dsp:cNvSpPr/>
      </dsp:nvSpPr>
      <dsp:spPr>
        <a:xfrm>
          <a:off x="8808660" y="1317183"/>
          <a:ext cx="259506" cy="55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753" y="0"/>
              </a:lnTo>
              <a:lnTo>
                <a:pt x="129753" y="557939"/>
              </a:lnTo>
              <a:lnTo>
                <a:pt x="259506" y="5579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CE618-D037-4D4D-B438-7F5EE7CF235D}">
      <dsp:nvSpPr>
        <dsp:cNvPr id="0" name=""/>
        <dsp:cNvSpPr/>
      </dsp:nvSpPr>
      <dsp:spPr>
        <a:xfrm>
          <a:off x="8808660" y="1271463"/>
          <a:ext cx="259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50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88F31-4C6C-1E4C-B181-ABF6BC643590}">
      <dsp:nvSpPr>
        <dsp:cNvPr id="0" name=""/>
        <dsp:cNvSpPr/>
      </dsp:nvSpPr>
      <dsp:spPr>
        <a:xfrm>
          <a:off x="8808660" y="759244"/>
          <a:ext cx="259506" cy="557939"/>
        </a:xfrm>
        <a:custGeom>
          <a:avLst/>
          <a:gdLst/>
          <a:ahLst/>
          <a:cxnLst/>
          <a:rect l="0" t="0" r="0" b="0"/>
          <a:pathLst>
            <a:path>
              <a:moveTo>
                <a:pt x="0" y="557939"/>
              </a:moveTo>
              <a:lnTo>
                <a:pt x="129753" y="557939"/>
              </a:lnTo>
              <a:lnTo>
                <a:pt x="129753" y="0"/>
              </a:lnTo>
              <a:lnTo>
                <a:pt x="25950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81C55-695E-1044-BDCC-287320D5C0F8}">
      <dsp:nvSpPr>
        <dsp:cNvPr id="0" name=""/>
        <dsp:cNvSpPr/>
      </dsp:nvSpPr>
      <dsp:spPr>
        <a:xfrm>
          <a:off x="8808660" y="201304"/>
          <a:ext cx="259506" cy="1115879"/>
        </a:xfrm>
        <a:custGeom>
          <a:avLst/>
          <a:gdLst/>
          <a:ahLst/>
          <a:cxnLst/>
          <a:rect l="0" t="0" r="0" b="0"/>
          <a:pathLst>
            <a:path>
              <a:moveTo>
                <a:pt x="0" y="1115879"/>
              </a:moveTo>
              <a:lnTo>
                <a:pt x="129753" y="1115879"/>
              </a:lnTo>
              <a:lnTo>
                <a:pt x="129753" y="0"/>
              </a:lnTo>
              <a:lnTo>
                <a:pt x="25950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F439E-A9D1-F142-97A0-B6239D852524}">
      <dsp:nvSpPr>
        <dsp:cNvPr id="0" name=""/>
        <dsp:cNvSpPr/>
      </dsp:nvSpPr>
      <dsp:spPr>
        <a:xfrm>
          <a:off x="7251618" y="1317183"/>
          <a:ext cx="259506" cy="278969"/>
        </a:xfrm>
        <a:custGeom>
          <a:avLst/>
          <a:gdLst/>
          <a:ahLst/>
          <a:cxnLst/>
          <a:rect l="0" t="0" r="0" b="0"/>
          <a:pathLst>
            <a:path>
              <a:moveTo>
                <a:pt x="0" y="278969"/>
              </a:moveTo>
              <a:lnTo>
                <a:pt x="129753" y="278969"/>
              </a:lnTo>
              <a:lnTo>
                <a:pt x="129753" y="0"/>
              </a:lnTo>
              <a:lnTo>
                <a:pt x="25950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C5347-A19F-B442-BAA2-8DA1AFD08CA4}">
      <dsp:nvSpPr>
        <dsp:cNvPr id="0" name=""/>
        <dsp:cNvSpPr/>
      </dsp:nvSpPr>
      <dsp:spPr>
        <a:xfrm>
          <a:off x="5694577" y="1596153"/>
          <a:ext cx="259506" cy="557939"/>
        </a:xfrm>
        <a:custGeom>
          <a:avLst/>
          <a:gdLst/>
          <a:ahLst/>
          <a:cxnLst/>
          <a:rect l="0" t="0" r="0" b="0"/>
          <a:pathLst>
            <a:path>
              <a:moveTo>
                <a:pt x="0" y="557939"/>
              </a:moveTo>
              <a:lnTo>
                <a:pt x="129753" y="557939"/>
              </a:lnTo>
              <a:lnTo>
                <a:pt x="129753" y="0"/>
              </a:lnTo>
              <a:lnTo>
                <a:pt x="25950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C033E-BFCB-2349-B4A2-658A8A7829A1}">
      <dsp:nvSpPr>
        <dsp:cNvPr id="0" name=""/>
        <dsp:cNvSpPr/>
      </dsp:nvSpPr>
      <dsp:spPr>
        <a:xfrm>
          <a:off x="4137535" y="2154093"/>
          <a:ext cx="259506" cy="278969"/>
        </a:xfrm>
        <a:custGeom>
          <a:avLst/>
          <a:gdLst/>
          <a:ahLst/>
          <a:cxnLst/>
          <a:rect l="0" t="0" r="0" b="0"/>
          <a:pathLst>
            <a:path>
              <a:moveTo>
                <a:pt x="0" y="278969"/>
              </a:moveTo>
              <a:lnTo>
                <a:pt x="129753" y="278969"/>
              </a:lnTo>
              <a:lnTo>
                <a:pt x="129753" y="0"/>
              </a:lnTo>
              <a:lnTo>
                <a:pt x="25950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8DDC0-4CE4-BE47-99D9-8CCDDD9A68F0}">
      <dsp:nvSpPr>
        <dsp:cNvPr id="0" name=""/>
        <dsp:cNvSpPr/>
      </dsp:nvSpPr>
      <dsp:spPr>
        <a:xfrm>
          <a:off x="2580494" y="2433063"/>
          <a:ext cx="259506" cy="1255364"/>
        </a:xfrm>
        <a:custGeom>
          <a:avLst/>
          <a:gdLst/>
          <a:ahLst/>
          <a:cxnLst/>
          <a:rect l="0" t="0" r="0" b="0"/>
          <a:pathLst>
            <a:path>
              <a:moveTo>
                <a:pt x="0" y="1255364"/>
              </a:moveTo>
              <a:lnTo>
                <a:pt x="129753" y="1255364"/>
              </a:lnTo>
              <a:lnTo>
                <a:pt x="129753" y="0"/>
              </a:lnTo>
              <a:lnTo>
                <a:pt x="259506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E8B53-8415-9F49-B409-2900A1509C1D}">
      <dsp:nvSpPr>
        <dsp:cNvPr id="0" name=""/>
        <dsp:cNvSpPr/>
      </dsp:nvSpPr>
      <dsp:spPr>
        <a:xfrm>
          <a:off x="4137535" y="1038214"/>
          <a:ext cx="259506" cy="55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753" y="0"/>
              </a:lnTo>
              <a:lnTo>
                <a:pt x="129753" y="557939"/>
              </a:lnTo>
              <a:lnTo>
                <a:pt x="259506" y="5579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3086B-A56D-AC46-B8AE-BA780B0B7AF2}">
      <dsp:nvSpPr>
        <dsp:cNvPr id="0" name=""/>
        <dsp:cNvSpPr/>
      </dsp:nvSpPr>
      <dsp:spPr>
        <a:xfrm>
          <a:off x="4137535" y="992494"/>
          <a:ext cx="259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506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5012A-6020-7549-8C40-F238CC14F8ED}">
      <dsp:nvSpPr>
        <dsp:cNvPr id="0" name=""/>
        <dsp:cNvSpPr/>
      </dsp:nvSpPr>
      <dsp:spPr>
        <a:xfrm>
          <a:off x="5694577" y="434554"/>
          <a:ext cx="259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50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0CBE3-3047-AF4A-9A65-512AFACDB252}">
      <dsp:nvSpPr>
        <dsp:cNvPr id="0" name=""/>
        <dsp:cNvSpPr/>
      </dsp:nvSpPr>
      <dsp:spPr>
        <a:xfrm>
          <a:off x="4137535" y="480274"/>
          <a:ext cx="259506" cy="557939"/>
        </a:xfrm>
        <a:custGeom>
          <a:avLst/>
          <a:gdLst/>
          <a:ahLst/>
          <a:cxnLst/>
          <a:rect l="0" t="0" r="0" b="0"/>
          <a:pathLst>
            <a:path>
              <a:moveTo>
                <a:pt x="0" y="557939"/>
              </a:moveTo>
              <a:lnTo>
                <a:pt x="129753" y="557939"/>
              </a:lnTo>
              <a:lnTo>
                <a:pt x="129753" y="0"/>
              </a:lnTo>
              <a:lnTo>
                <a:pt x="25950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732A1-3FC4-4845-A376-2576D533BD61}">
      <dsp:nvSpPr>
        <dsp:cNvPr id="0" name=""/>
        <dsp:cNvSpPr/>
      </dsp:nvSpPr>
      <dsp:spPr>
        <a:xfrm>
          <a:off x="2580494" y="1038214"/>
          <a:ext cx="259506" cy="2650214"/>
        </a:xfrm>
        <a:custGeom>
          <a:avLst/>
          <a:gdLst/>
          <a:ahLst/>
          <a:cxnLst/>
          <a:rect l="0" t="0" r="0" b="0"/>
          <a:pathLst>
            <a:path>
              <a:moveTo>
                <a:pt x="0" y="2650214"/>
              </a:moveTo>
              <a:lnTo>
                <a:pt x="129753" y="2650214"/>
              </a:lnTo>
              <a:lnTo>
                <a:pt x="129753" y="0"/>
              </a:lnTo>
              <a:lnTo>
                <a:pt x="259506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75A5-C65C-AE4E-8FDE-808AB98BE053}">
      <dsp:nvSpPr>
        <dsp:cNvPr id="0" name=""/>
        <dsp:cNvSpPr/>
      </dsp:nvSpPr>
      <dsp:spPr>
        <a:xfrm>
          <a:off x="1282959" y="2932614"/>
          <a:ext cx="1297534" cy="3957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User</a:t>
          </a:r>
          <a:endParaRPr lang="ko-KR" altLang="en-US" sz="1400" kern="1200" dirty="0"/>
        </a:p>
      </dsp:txBody>
      <dsp:txXfrm>
        <a:off x="1282959" y="2932614"/>
        <a:ext cx="1297534" cy="395748"/>
      </dsp:txXfrm>
    </dsp:sp>
    <dsp:sp modelId="{44A28A9F-7BCF-6745-A979-C1E4475205EB}">
      <dsp:nvSpPr>
        <dsp:cNvPr id="0" name=""/>
        <dsp:cNvSpPr/>
      </dsp:nvSpPr>
      <dsp:spPr>
        <a:xfrm>
          <a:off x="1282959" y="3490554"/>
          <a:ext cx="1297534" cy="3957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UserId</a:t>
          </a:r>
          <a:endParaRPr lang="ko-KR" altLang="en-US" sz="1400" kern="1200" dirty="0"/>
        </a:p>
      </dsp:txBody>
      <dsp:txXfrm>
        <a:off x="1282959" y="3490554"/>
        <a:ext cx="1297534" cy="395748"/>
      </dsp:txXfrm>
    </dsp:sp>
    <dsp:sp modelId="{D900DF1A-7E20-FB4B-8621-DA63DD7B4AF7}">
      <dsp:nvSpPr>
        <dsp:cNvPr id="0" name=""/>
        <dsp:cNvSpPr/>
      </dsp:nvSpPr>
      <dsp:spPr>
        <a:xfrm>
          <a:off x="2840000" y="840340"/>
          <a:ext cx="1297534" cy="3957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brandRate</a:t>
          </a:r>
          <a:endParaRPr lang="en-US" altLang="ko-KR" sz="1400" kern="1200" dirty="0"/>
        </a:p>
      </dsp:txBody>
      <dsp:txXfrm>
        <a:off x="2840000" y="840340"/>
        <a:ext cx="1297534" cy="395748"/>
      </dsp:txXfrm>
    </dsp:sp>
    <dsp:sp modelId="{4C0A1423-A443-2149-BC27-352A7DB62395}">
      <dsp:nvSpPr>
        <dsp:cNvPr id="0" name=""/>
        <dsp:cNvSpPr/>
      </dsp:nvSpPr>
      <dsp:spPr>
        <a:xfrm>
          <a:off x="4397042" y="282400"/>
          <a:ext cx="1297534" cy="3957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8 seconds</a:t>
          </a:r>
        </a:p>
      </dsp:txBody>
      <dsp:txXfrm>
        <a:off x="4397042" y="282400"/>
        <a:ext cx="1297534" cy="395748"/>
      </dsp:txXfrm>
    </dsp:sp>
    <dsp:sp modelId="{2F122D49-0F43-6645-84A9-56ADAF00E4DC}">
      <dsp:nvSpPr>
        <dsp:cNvPr id="0" name=""/>
        <dsp:cNvSpPr/>
      </dsp:nvSpPr>
      <dsp:spPr>
        <a:xfrm>
          <a:off x="5954083" y="282400"/>
          <a:ext cx="1297534" cy="395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rate</a:t>
          </a:r>
          <a:endParaRPr lang="ko-KR" altLang="en-US" sz="1400" kern="1200" dirty="0"/>
        </a:p>
      </dsp:txBody>
      <dsp:txXfrm>
        <a:off x="5954083" y="282400"/>
        <a:ext cx="1297534" cy="395748"/>
      </dsp:txXfrm>
    </dsp:sp>
    <dsp:sp modelId="{D58AA2AD-0E8A-0D4D-8727-D0843654DCC3}">
      <dsp:nvSpPr>
        <dsp:cNvPr id="0" name=""/>
        <dsp:cNvSpPr/>
      </dsp:nvSpPr>
      <dsp:spPr>
        <a:xfrm>
          <a:off x="4397042" y="840340"/>
          <a:ext cx="1297534" cy="3957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…</a:t>
          </a:r>
          <a:endParaRPr lang="ko-KR" altLang="en-US" sz="1400" kern="1200" dirty="0"/>
        </a:p>
      </dsp:txBody>
      <dsp:txXfrm>
        <a:off x="4397042" y="840340"/>
        <a:ext cx="1297534" cy="395748"/>
      </dsp:txXfrm>
    </dsp:sp>
    <dsp:sp modelId="{54D6939E-9BB5-7E40-BA0D-893413C08FE3}">
      <dsp:nvSpPr>
        <dsp:cNvPr id="0" name=""/>
        <dsp:cNvSpPr/>
      </dsp:nvSpPr>
      <dsp:spPr>
        <a:xfrm>
          <a:off x="4397042" y="1398279"/>
          <a:ext cx="1297534" cy="3957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kern="1200" dirty="0"/>
            <a:t>ZWILLING J.A.HENCKELS</a:t>
          </a:r>
          <a:endParaRPr lang="ko-KR" altLang="en-US" sz="900" kern="1200" dirty="0"/>
        </a:p>
      </dsp:txBody>
      <dsp:txXfrm>
        <a:off x="4397042" y="1398279"/>
        <a:ext cx="1297534" cy="395748"/>
      </dsp:txXfrm>
    </dsp:sp>
    <dsp:sp modelId="{B53C13B6-C804-B746-B3A3-95BEBF8F48CA}">
      <dsp:nvSpPr>
        <dsp:cNvPr id="0" name=""/>
        <dsp:cNvSpPr/>
      </dsp:nvSpPr>
      <dsp:spPr>
        <a:xfrm>
          <a:off x="2840000" y="2235189"/>
          <a:ext cx="1297534" cy="3957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Path</a:t>
          </a:r>
          <a:endParaRPr lang="ko-KR" altLang="en-US" sz="1400" kern="1200" dirty="0"/>
        </a:p>
      </dsp:txBody>
      <dsp:txXfrm>
        <a:off x="2840000" y="2235189"/>
        <a:ext cx="1297534" cy="395748"/>
      </dsp:txXfrm>
    </dsp:sp>
    <dsp:sp modelId="{5E8711DE-F9DE-E746-81B6-0C1D923A0C25}">
      <dsp:nvSpPr>
        <dsp:cNvPr id="0" name=""/>
        <dsp:cNvSpPr/>
      </dsp:nvSpPr>
      <dsp:spPr>
        <a:xfrm>
          <a:off x="4397042" y="1956219"/>
          <a:ext cx="1297534" cy="3957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1</a:t>
          </a:r>
          <a:endParaRPr lang="ko-KR" altLang="en-US" sz="1400" kern="1200" dirty="0"/>
        </a:p>
      </dsp:txBody>
      <dsp:txXfrm>
        <a:off x="4397042" y="1956219"/>
        <a:ext cx="1297534" cy="395748"/>
      </dsp:txXfrm>
    </dsp:sp>
    <dsp:sp modelId="{7C18CF5B-8A05-B140-9B99-E58685B4CED7}">
      <dsp:nvSpPr>
        <dsp:cNvPr id="0" name=""/>
        <dsp:cNvSpPr/>
      </dsp:nvSpPr>
      <dsp:spPr>
        <a:xfrm>
          <a:off x="5954083" y="1398279"/>
          <a:ext cx="1297534" cy="395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brand</a:t>
          </a:r>
          <a:endParaRPr lang="ko-KR" altLang="en-US" sz="1400" kern="1200" dirty="0"/>
        </a:p>
      </dsp:txBody>
      <dsp:txXfrm>
        <a:off x="5954083" y="1398279"/>
        <a:ext cx="1297534" cy="395748"/>
      </dsp:txXfrm>
    </dsp:sp>
    <dsp:sp modelId="{8B30CF1B-6FC6-744F-809C-BEADC9CDD4E0}">
      <dsp:nvSpPr>
        <dsp:cNvPr id="0" name=""/>
        <dsp:cNvSpPr/>
      </dsp:nvSpPr>
      <dsp:spPr>
        <a:xfrm>
          <a:off x="7511125" y="1119309"/>
          <a:ext cx="1297534" cy="395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1</a:t>
          </a:r>
          <a:endParaRPr lang="ko-KR" altLang="en-US" sz="1400" kern="1200" dirty="0"/>
        </a:p>
      </dsp:txBody>
      <dsp:txXfrm>
        <a:off x="7511125" y="1119309"/>
        <a:ext cx="1297534" cy="395748"/>
      </dsp:txXfrm>
    </dsp:sp>
    <dsp:sp modelId="{2BC318C6-FF4F-6948-9644-70B38FAFD25E}">
      <dsp:nvSpPr>
        <dsp:cNvPr id="0" name=""/>
        <dsp:cNvSpPr/>
      </dsp:nvSpPr>
      <dsp:spPr>
        <a:xfrm>
          <a:off x="9068166" y="3430"/>
          <a:ext cx="1297534" cy="395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brandname</a:t>
          </a:r>
          <a:endParaRPr lang="ko-KR" altLang="en-US" sz="1400" kern="1200" dirty="0"/>
        </a:p>
      </dsp:txBody>
      <dsp:txXfrm>
        <a:off x="9068166" y="3430"/>
        <a:ext cx="1297534" cy="395748"/>
      </dsp:txXfrm>
    </dsp:sp>
    <dsp:sp modelId="{CE828A65-BA92-1147-AD1F-78DE6F4F06FF}">
      <dsp:nvSpPr>
        <dsp:cNvPr id="0" name=""/>
        <dsp:cNvSpPr/>
      </dsp:nvSpPr>
      <dsp:spPr>
        <a:xfrm>
          <a:off x="9068166" y="561370"/>
          <a:ext cx="1297534" cy="395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bought</a:t>
          </a:r>
          <a:endParaRPr lang="ko-KR" altLang="en-US" sz="1400" kern="1200" dirty="0"/>
        </a:p>
      </dsp:txBody>
      <dsp:txXfrm>
        <a:off x="9068166" y="561370"/>
        <a:ext cx="1297534" cy="395748"/>
      </dsp:txXfrm>
    </dsp:sp>
    <dsp:sp modelId="{E13817E2-4E8A-D540-90A3-994CD96E2A81}">
      <dsp:nvSpPr>
        <dsp:cNvPr id="0" name=""/>
        <dsp:cNvSpPr/>
      </dsp:nvSpPr>
      <dsp:spPr>
        <a:xfrm>
          <a:off x="9068166" y="1119309"/>
          <a:ext cx="1297534" cy="395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Category</a:t>
          </a:r>
          <a:endParaRPr lang="ko-KR" altLang="en-US" sz="1400" kern="1200" dirty="0"/>
        </a:p>
      </dsp:txBody>
      <dsp:txXfrm>
        <a:off x="9068166" y="1119309"/>
        <a:ext cx="1297534" cy="395748"/>
      </dsp:txXfrm>
    </dsp:sp>
    <dsp:sp modelId="{A3CB5159-EA66-9440-B913-ADC0FC0742A5}">
      <dsp:nvSpPr>
        <dsp:cNvPr id="0" name=""/>
        <dsp:cNvSpPr/>
      </dsp:nvSpPr>
      <dsp:spPr>
        <a:xfrm>
          <a:off x="9068166" y="1677249"/>
          <a:ext cx="1297534" cy="395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grade</a:t>
          </a:r>
          <a:endParaRPr lang="ko-KR" altLang="en-US" sz="1400" kern="1200" dirty="0"/>
        </a:p>
      </dsp:txBody>
      <dsp:txXfrm>
        <a:off x="9068166" y="1677249"/>
        <a:ext cx="1297534" cy="395748"/>
      </dsp:txXfrm>
    </dsp:sp>
    <dsp:sp modelId="{6BEB27F0-A591-7347-826A-00C692E68670}">
      <dsp:nvSpPr>
        <dsp:cNvPr id="0" name=""/>
        <dsp:cNvSpPr/>
      </dsp:nvSpPr>
      <dsp:spPr>
        <a:xfrm>
          <a:off x="9068166" y="2235189"/>
          <a:ext cx="1297534" cy="395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visited</a:t>
          </a:r>
          <a:endParaRPr lang="ko-KR" altLang="en-US" sz="1400" kern="1200" dirty="0"/>
        </a:p>
      </dsp:txBody>
      <dsp:txXfrm>
        <a:off x="9068166" y="2235189"/>
        <a:ext cx="1297534" cy="395748"/>
      </dsp:txXfrm>
    </dsp:sp>
    <dsp:sp modelId="{D56D74DD-E342-8140-8F9A-624D21C36128}">
      <dsp:nvSpPr>
        <dsp:cNvPr id="0" name=""/>
        <dsp:cNvSpPr/>
      </dsp:nvSpPr>
      <dsp:spPr>
        <a:xfrm>
          <a:off x="7511125" y="1677249"/>
          <a:ext cx="1297534" cy="395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….</a:t>
          </a:r>
          <a:endParaRPr lang="ko-KR" altLang="en-US" sz="1400" kern="1200" dirty="0"/>
        </a:p>
      </dsp:txBody>
      <dsp:txXfrm>
        <a:off x="7511125" y="1677249"/>
        <a:ext cx="1297534" cy="395748"/>
      </dsp:txXfrm>
    </dsp:sp>
    <dsp:sp modelId="{82EE05F0-991A-4F46-A71F-ADC8AF480787}">
      <dsp:nvSpPr>
        <dsp:cNvPr id="0" name=""/>
        <dsp:cNvSpPr/>
      </dsp:nvSpPr>
      <dsp:spPr>
        <a:xfrm>
          <a:off x="5954083" y="1956219"/>
          <a:ext cx="1297534" cy="395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brandsize</a:t>
          </a:r>
          <a:endParaRPr lang="ko-KR" altLang="en-US" sz="1400" kern="1200" dirty="0"/>
        </a:p>
      </dsp:txBody>
      <dsp:txXfrm>
        <a:off x="5954083" y="1956219"/>
        <a:ext cx="1297534" cy="395748"/>
      </dsp:txXfrm>
    </dsp:sp>
    <dsp:sp modelId="{4B94251C-EC5E-4348-937E-F67E1B80C0B1}">
      <dsp:nvSpPr>
        <dsp:cNvPr id="0" name=""/>
        <dsp:cNvSpPr/>
      </dsp:nvSpPr>
      <dsp:spPr>
        <a:xfrm>
          <a:off x="5954083" y="2514159"/>
          <a:ext cx="1297534" cy="395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date</a:t>
          </a:r>
          <a:endParaRPr lang="ko-KR" altLang="en-US" sz="1400" kern="1200" dirty="0"/>
        </a:p>
      </dsp:txBody>
      <dsp:txXfrm>
        <a:off x="5954083" y="2514159"/>
        <a:ext cx="1297534" cy="395748"/>
      </dsp:txXfrm>
    </dsp:sp>
    <dsp:sp modelId="{BE2964B3-65A2-4E46-AC61-2056D3E2F1E4}">
      <dsp:nvSpPr>
        <dsp:cNvPr id="0" name=""/>
        <dsp:cNvSpPr/>
      </dsp:nvSpPr>
      <dsp:spPr>
        <a:xfrm>
          <a:off x="4397042" y="2514159"/>
          <a:ext cx="1297534" cy="3957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…</a:t>
          </a:r>
          <a:endParaRPr lang="ko-KR" altLang="en-US" sz="1400" kern="1200" dirty="0"/>
        </a:p>
      </dsp:txBody>
      <dsp:txXfrm>
        <a:off x="4397042" y="2514159"/>
        <a:ext cx="1297534" cy="395748"/>
      </dsp:txXfrm>
    </dsp:sp>
    <dsp:sp modelId="{3BD59409-6A4D-704E-8FBD-2A60A5085B42}">
      <dsp:nvSpPr>
        <dsp:cNvPr id="0" name=""/>
        <dsp:cNvSpPr/>
      </dsp:nvSpPr>
      <dsp:spPr>
        <a:xfrm>
          <a:off x="2840000" y="2793129"/>
          <a:ext cx="1297534" cy="3957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Age</a:t>
          </a:r>
        </a:p>
      </dsp:txBody>
      <dsp:txXfrm>
        <a:off x="2840000" y="2793129"/>
        <a:ext cx="1297534" cy="395748"/>
      </dsp:txXfrm>
    </dsp:sp>
    <dsp:sp modelId="{85F54FEB-C1A9-BE40-B258-CE35B07A4819}">
      <dsp:nvSpPr>
        <dsp:cNvPr id="0" name=""/>
        <dsp:cNvSpPr/>
      </dsp:nvSpPr>
      <dsp:spPr>
        <a:xfrm>
          <a:off x="2840000" y="3351069"/>
          <a:ext cx="1297534" cy="3957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name</a:t>
          </a:r>
          <a:endParaRPr lang="ko-KR" altLang="en-US" sz="1400" kern="1200" dirty="0"/>
        </a:p>
      </dsp:txBody>
      <dsp:txXfrm>
        <a:off x="2840000" y="3351069"/>
        <a:ext cx="1297534" cy="395748"/>
      </dsp:txXfrm>
    </dsp:sp>
    <dsp:sp modelId="{28B027B9-5015-2C4B-8779-EFEF450D8687}">
      <dsp:nvSpPr>
        <dsp:cNvPr id="0" name=""/>
        <dsp:cNvSpPr/>
      </dsp:nvSpPr>
      <dsp:spPr>
        <a:xfrm>
          <a:off x="2840000" y="3909009"/>
          <a:ext cx="1297534" cy="3957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password</a:t>
          </a:r>
          <a:endParaRPr lang="ko-KR" altLang="en-US" sz="1400" kern="1200" dirty="0"/>
        </a:p>
      </dsp:txBody>
      <dsp:txXfrm>
        <a:off x="2840000" y="3909009"/>
        <a:ext cx="1297534" cy="395748"/>
      </dsp:txXfrm>
    </dsp:sp>
    <dsp:sp modelId="{4B5AE7C9-4C97-264A-BC3E-CB3BC9DAB0F6}">
      <dsp:nvSpPr>
        <dsp:cNvPr id="0" name=""/>
        <dsp:cNvSpPr/>
      </dsp:nvSpPr>
      <dsp:spPr>
        <a:xfrm>
          <a:off x="2840000" y="4466949"/>
          <a:ext cx="1297534" cy="3957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pathsize</a:t>
          </a:r>
          <a:endParaRPr lang="ko-KR" altLang="en-US" sz="1400" kern="1200" dirty="0"/>
        </a:p>
      </dsp:txBody>
      <dsp:txXfrm>
        <a:off x="2840000" y="4466949"/>
        <a:ext cx="1297534" cy="395748"/>
      </dsp:txXfrm>
    </dsp:sp>
    <dsp:sp modelId="{7ECABC3C-2EEA-4D46-93F8-B56ACC755444}">
      <dsp:nvSpPr>
        <dsp:cNvPr id="0" name=""/>
        <dsp:cNvSpPr/>
      </dsp:nvSpPr>
      <dsp:spPr>
        <a:xfrm>
          <a:off x="2840000" y="5024889"/>
          <a:ext cx="1297534" cy="3957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preferbrand</a:t>
          </a:r>
          <a:endParaRPr lang="ko-KR" altLang="en-US" sz="1400" kern="1200" dirty="0"/>
        </a:p>
      </dsp:txBody>
      <dsp:txXfrm>
        <a:off x="2840000" y="5024889"/>
        <a:ext cx="1297534" cy="395748"/>
      </dsp:txXfrm>
    </dsp:sp>
    <dsp:sp modelId="{5451BD20-0C78-AD48-932A-4C5056354B2E}">
      <dsp:nvSpPr>
        <dsp:cNvPr id="0" name=""/>
        <dsp:cNvSpPr/>
      </dsp:nvSpPr>
      <dsp:spPr>
        <a:xfrm>
          <a:off x="2840000" y="5582828"/>
          <a:ext cx="1297534" cy="3957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sex</a:t>
          </a:r>
          <a:endParaRPr lang="ko-KR" altLang="en-US" sz="1400" kern="1200" dirty="0"/>
        </a:p>
      </dsp:txBody>
      <dsp:txXfrm>
        <a:off x="2840000" y="5582828"/>
        <a:ext cx="1297534" cy="395748"/>
      </dsp:txXfrm>
    </dsp:sp>
    <dsp:sp modelId="{AC3681AF-4C17-DC4A-B4FB-C350EBC98197}">
      <dsp:nvSpPr>
        <dsp:cNvPr id="0" name=""/>
        <dsp:cNvSpPr/>
      </dsp:nvSpPr>
      <dsp:spPr>
        <a:xfrm>
          <a:off x="2840000" y="6140768"/>
          <a:ext cx="1297534" cy="3957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nonpreferbrand</a:t>
          </a:r>
          <a:endParaRPr lang="ko-KR" altLang="en-US" sz="1400" kern="1200" dirty="0"/>
        </a:p>
      </dsp:txBody>
      <dsp:txXfrm>
        <a:off x="2840000" y="6140768"/>
        <a:ext cx="1297534" cy="395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A8984-275E-5340-9734-491346252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E56F1F-48DA-D14F-8918-C0CD8FB18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6CE97-8DC2-6941-A2F7-03CD1C5D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F2FC-84CC-064F-B0D0-7B4915B63198}" type="datetimeFigureOut">
              <a:rPr kumimoji="1" lang="ko-KR" altLang="en-US" smtClean="0"/>
              <a:t>2019. 12. 7.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BC999-1619-A244-9CF0-13EBDB4F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40DAE-50D7-454B-BF5C-301A7162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C792-1850-9944-95F8-8D69C347D7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84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543C7-7781-9A4C-9DF6-FACEA499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FA781E-8BF1-D64D-8B6D-8F87F695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9A7B9-1047-0E46-97C1-07211EA5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F2FC-84CC-064F-B0D0-7B4915B63198}" type="datetimeFigureOut">
              <a:rPr kumimoji="1" lang="ko-KR" altLang="en-US" smtClean="0"/>
              <a:t>2019. 12. 7.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8370C-B05D-E046-8264-FF5E15B4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8973B-5F7C-534A-83EB-E91CE631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C792-1850-9944-95F8-8D69C347D7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31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86D3BD-6B72-7C49-9788-855EF93FC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9272D4-BD37-E54A-8A42-A35AF4036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FF9D-EE19-E646-BF15-2086C1DF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F2FC-84CC-064F-B0D0-7B4915B63198}" type="datetimeFigureOut">
              <a:rPr kumimoji="1" lang="ko-KR" altLang="en-US" smtClean="0"/>
              <a:t>2019. 12. 7.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0234B-3682-CB4C-8E4D-03AC3278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B1840-BBDE-8941-8E8C-9F5806B2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C792-1850-9944-95F8-8D69C347D7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023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8DB8E-2C73-7548-BB23-41C8FB68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93388-A43F-054F-916E-5D1FA06B0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6E2D9-788B-0D4D-BA6D-6F236EA7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F2FC-84CC-064F-B0D0-7B4915B63198}" type="datetimeFigureOut">
              <a:rPr kumimoji="1" lang="ko-KR" altLang="en-US" smtClean="0"/>
              <a:t>2019. 12. 7.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48F24-F5B4-1948-9855-C6D92CDE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5CA5D-85F2-A741-856B-010A2C41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C792-1850-9944-95F8-8D69C347D7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516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D5E72-0B60-A249-8626-2E378B1D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03279F-4D33-EA42-B4E9-F9D779B5D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46824-790F-4E49-B452-19C3D4A9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F2FC-84CC-064F-B0D0-7B4915B63198}" type="datetimeFigureOut">
              <a:rPr kumimoji="1" lang="ko-KR" altLang="en-US" smtClean="0"/>
              <a:t>2019. 12. 7.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6A1AD-5B59-F849-83AF-BA2B6B7A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CF82E-732A-2345-84FD-EC8A9571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C792-1850-9944-95F8-8D69C347D7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128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E7549-120E-5643-A07C-39C65FCB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F92E8-994E-CB4B-B929-619065D9D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D1814-2F81-9D40-BEDB-D0A640D0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19E1F7-FA4A-4F4C-B2C7-0818E695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F2FC-84CC-064F-B0D0-7B4915B63198}" type="datetimeFigureOut">
              <a:rPr kumimoji="1" lang="ko-KR" altLang="en-US" smtClean="0"/>
              <a:t>2019. 12. 7.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2B2373-A0DA-7B48-8A40-FF0A554D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6DA7E-9165-9F45-B609-B1463076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C792-1850-9944-95F8-8D69C347D7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929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F53CD-C077-5348-AFE8-7176014A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D964C4-30E2-2643-B449-2B926907A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6EFC5F-A34A-F348-9269-332A8D1C4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1F3886-B5D8-914C-B097-DF9CBB019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95EA26-2DB6-794F-80D8-199A00805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E986E9-330F-824E-AC7B-19B5EBBC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F2FC-84CC-064F-B0D0-7B4915B63198}" type="datetimeFigureOut">
              <a:rPr kumimoji="1" lang="ko-KR" altLang="en-US" smtClean="0"/>
              <a:t>2019. 12. 7.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F20E0A-62BE-104E-9EF8-2B8119FC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1A6FFF-1591-8C48-A0DF-D856BBB2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C792-1850-9944-95F8-8D69C347D7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382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E9765-4F80-EC4F-BC50-5D07136F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56A3F1-F7DD-5C4A-A249-068E5D83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F2FC-84CC-064F-B0D0-7B4915B63198}" type="datetimeFigureOut">
              <a:rPr kumimoji="1" lang="ko-KR" altLang="en-US" smtClean="0"/>
              <a:t>2019. 12. 7.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C4BF1-CE02-2A47-A7B2-D1E1EF90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BDECEE-14AB-D94D-AF0A-85B1CB33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C792-1850-9944-95F8-8D69C347D7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071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B7ABC8-135A-9C43-9686-27C53D33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F2FC-84CC-064F-B0D0-7B4915B63198}" type="datetimeFigureOut">
              <a:rPr kumimoji="1" lang="ko-KR" altLang="en-US" smtClean="0"/>
              <a:t>2019. 12. 7.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669F44-6E37-1E4C-91D4-B12D667B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AD7225-7262-7F4E-BC6C-46D6DBAE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C792-1850-9944-95F8-8D69C347D7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54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11455-7E71-3F43-97EB-0E7060F0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DED51-57A7-5D4F-AB72-30647EF7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41A80-5EFE-4B4F-9CDB-1B88384D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78695D-68B5-A845-8C1C-B4A1AE03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F2FC-84CC-064F-B0D0-7B4915B63198}" type="datetimeFigureOut">
              <a:rPr kumimoji="1" lang="ko-KR" altLang="en-US" smtClean="0"/>
              <a:t>2019. 12. 7.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3F58CF-5C0B-6241-B032-4FF7DF7A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7EF7E-72B8-0A48-9221-61577705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C792-1850-9944-95F8-8D69C347D7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0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54F82-D6DE-A243-9EE7-3934670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1C70E8-B5A2-2B49-A55F-BEB6CACA7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474811-C709-974B-8382-CBD9DA392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A57819-79E3-844E-8803-00B38249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F2FC-84CC-064F-B0D0-7B4915B63198}" type="datetimeFigureOut">
              <a:rPr kumimoji="1" lang="ko-KR" altLang="en-US" smtClean="0"/>
              <a:t>2019. 12. 7.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16ACA-087C-B64C-BCA9-D5202446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6E3B0-5E82-DF4C-9A4F-212B4980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C792-1850-9944-95F8-8D69C347D7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599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0F29B5-2D51-1B46-BD0E-F1318015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2DE1D-7D71-AB48-A621-68C07AAE4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C94DF-0C63-CA47-916C-D71B099B1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F2FC-84CC-064F-B0D0-7B4915B63198}" type="datetimeFigureOut">
              <a:rPr kumimoji="1" lang="ko-KR" altLang="en-US" smtClean="0"/>
              <a:t>2019. 12. 7.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376B7-9A33-F143-879D-98F93551A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7278B-FDCA-8C45-914C-85043FEA4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3C792-1850-9944-95F8-8D69C347D7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16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35CB34AD-3192-F642-BA41-19005DC1B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774045"/>
              </p:ext>
            </p:extLst>
          </p:nvPr>
        </p:nvGraphicFramePr>
        <p:xfrm>
          <a:off x="1833574" y="4098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1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2CC941DD-B02C-8D4F-A1E2-EEC4B7E38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464463"/>
              </p:ext>
            </p:extLst>
          </p:nvPr>
        </p:nvGraphicFramePr>
        <p:xfrm>
          <a:off x="218660" y="178905"/>
          <a:ext cx="11648661" cy="6539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51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99DB5B-742F-354C-B5AF-C4F26C846D1B}"/>
              </a:ext>
            </a:extLst>
          </p:cNvPr>
          <p:cNvSpPr txBox="1"/>
          <p:nvPr/>
        </p:nvSpPr>
        <p:spPr>
          <a:xfrm>
            <a:off x="3945467" y="1981200"/>
            <a:ext cx="6265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/>
          </a:p>
          <a:p>
            <a:r>
              <a:rPr kumimoji="1" lang="ko-KR" altLang="en-US" dirty="0"/>
              <a:t>위</a:t>
            </a:r>
            <a:endParaRPr kumimoji="1" lang="en-US" altLang="ko-KR" dirty="0"/>
          </a:p>
          <a:p>
            <a:r>
              <a:rPr kumimoji="1" lang="ko-KR" altLang="en-US" dirty="0"/>
              <a:t>원본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아래</a:t>
            </a:r>
            <a:endParaRPr kumimoji="1" lang="en-US" altLang="ko-KR" dirty="0"/>
          </a:p>
          <a:p>
            <a:r>
              <a:rPr kumimoji="1" lang="ko-KR" altLang="en-US" dirty="0" err="1"/>
              <a:t>이미지파일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65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A165DA-0FF7-1D4E-95BA-853D22DFF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19050"/>
            <a:ext cx="121285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9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F3FBCF-A4CA-2447-87C4-933CE40F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19050"/>
            <a:ext cx="121285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60</Words>
  <Application>Microsoft Macintosh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동연</dc:creator>
  <cp:lastModifiedBy>정 동연</cp:lastModifiedBy>
  <cp:revision>14</cp:revision>
  <dcterms:created xsi:type="dcterms:W3CDTF">2019-12-07T06:44:54Z</dcterms:created>
  <dcterms:modified xsi:type="dcterms:W3CDTF">2019-12-07T09:16:47Z</dcterms:modified>
</cp:coreProperties>
</file>