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DB </a:t>
            </a:r>
            <a:r>
              <a:rPr lang="ko-KR" altLang="en-US"/>
              <a:t>설계</a:t>
            </a:r>
            <a:r>
              <a:rPr lang="en-US" altLang="ko-KR"/>
              <a:t>(</a:t>
            </a:r>
            <a:r>
              <a:rPr lang="ko-KR" altLang="ko-KR"/>
              <a:t> 엠블랙 슈퍼에서 관리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2020-01-14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476631"/>
            <a:ext cx="10363198" cy="7350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요약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9387" y="1211643"/>
            <a:ext cx="10585324" cy="4427157"/>
          </a:xfrm>
        </p:spPr>
        <p:txBody>
          <a:bodyPr/>
          <a:lstStyle/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</a:rPr>
              <a:t>엠블랙 슈퍼에서는 고객을 관리하기 위해서 고객명, 주소 및 주민번호를 기록</a:t>
            </a:r>
            <a:endParaRPr lang="ko-KR" alt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</a:rPr>
              <a:t>한 명단을 보유하고 있다. 물품관리를 위해서 각 물품마다 물품명, 단가, 수량 </a:t>
            </a:r>
            <a:endParaRPr lang="ko-KR" alt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</a:rPr>
              <a:t>및 각 물품에 고유한 물품번호를 기록한다. 어느 한 물품을 여러 고객들이 구입 </a:t>
            </a:r>
            <a:endParaRPr lang="ko-KR" alt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</a:rPr>
              <a:t>가능하고 어느 한 고객이 여러 물품들을 구입하는 것이 가능하다. 고객이 물품</a:t>
            </a:r>
            <a:endParaRPr lang="ko-KR" alt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</a:rPr>
              <a:t>을 구입할 때마다 날짜와 구입수량 및 총 구입가격을 기록한다. 물품들은 제조</a:t>
            </a:r>
            <a:endParaRPr lang="ko-KR" alt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</a:rPr>
              <a:t>회사에서 제조되므로 제조회사들에 대한 데이터도 관리하며, 각 제조회사마다 </a:t>
            </a:r>
            <a:endParaRPr lang="ko-KR" alt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</a:rPr>
              <a:t>제조회사명, 주소, 전화번호 및 각 제조회사에 고유한 제조회사번호를 기록한</a:t>
            </a:r>
            <a:endParaRPr lang="ko-KR" alt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</a:rPr>
              <a:t>다. 어느 한 제조회사는 여러 물품들을 만들며, 어느 한 물품은 한 회사에서만 </a:t>
            </a:r>
            <a:endParaRPr lang="ko-KR" altLang="en-US" sz="24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400">
                <a:solidFill>
                  <a:schemeClr val="dk1"/>
                </a:solidFill>
              </a:rPr>
              <a:t>제조된다. 물품이 제조될 때마다 날짜와 수량을 기록한다. </a:t>
            </a:r>
            <a:endParaRPr lang="ko-KR" altLang="en-US" sz="24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476631"/>
            <a:ext cx="10363198" cy="7350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엔티티 추출</a:t>
            </a:r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9892" y="1427670"/>
            <a:ext cx="10210800" cy="516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476631"/>
            <a:ext cx="10363198" cy="7350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/>
              <a:t>ERD</a:t>
            </a:r>
            <a:endParaRPr lang="en-US" altLang="ko-KR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4412" y="1828800"/>
            <a:ext cx="10163175" cy="3616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1" y="476631"/>
            <a:ext cx="10363198" cy="7350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/>
              <a:t>관계형 스키마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0137" y="2333625"/>
            <a:ext cx="9991725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100</ep:Words>
  <ep:PresentationFormat>화면 슬라이드 쇼(4:3)</ep:PresentationFormat>
  <ep:Paragraphs>15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DB 설계( 엠블랙 슈퍼에서 관리)</vt:lpstr>
      <vt:lpstr>요약</vt:lpstr>
      <vt:lpstr>엔티티 추출</vt:lpstr>
      <vt:lpstr>ERD</vt:lpstr>
      <vt:lpstr>관계형 스키마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2020-01-14T08:34:33.472</dcterms:created>
  <dc:creator>user</dc:creator>
  <cp:lastModifiedBy>user</cp:lastModifiedBy>
  <dcterms:modified xsi:type="dcterms:W3CDTF">2020-01-14T08:39:15.156</dcterms:modified>
  <cp:revision>1</cp:revision>
  <dc:title>DB 설계( 엠블랙 슈퍼에서 관리)</dc:title>
  <cp:version>1000.0000.01</cp:version>
</cp:coreProperties>
</file>