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302" r:id="rId5"/>
    <p:sldId id="303" r:id="rId6"/>
    <p:sldId id="304" r:id="rId7"/>
    <p:sldId id="305" r:id="rId8"/>
    <p:sldId id="306" r:id="rId9"/>
    <p:sldId id="307" r:id="rId10"/>
    <p:sldId id="260" r:id="rId11"/>
    <p:sldId id="309" r:id="rId12"/>
    <p:sldId id="310" r:id="rId13"/>
    <p:sldId id="262" r:id="rId14"/>
    <p:sldId id="311" r:id="rId15"/>
    <p:sldId id="312" r:id="rId16"/>
    <p:sldId id="313" r:id="rId17"/>
    <p:sldId id="314" r:id="rId18"/>
    <p:sldId id="315" r:id="rId19"/>
    <p:sldId id="266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95" autoAdjust="0"/>
  </p:normalViewPr>
  <p:slideViewPr>
    <p:cSldViewPr showGuides="1">
      <p:cViewPr varScale="1">
        <p:scale>
          <a:sx n="105" d="100"/>
          <a:sy n="105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42931-E81D-417C-B819-4D5FCD7B3A7A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EF17-20F5-4864-BC01-130310853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5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5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2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8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9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3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4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3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9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EF17-20F5-4864-BC01-1303108533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3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F8643-FA8B-4E08-B1A2-4C8F007FC5DF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5BB2-8FEF-490A-BC00-D129F84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7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6367" b="2728"/>
          <a:stretch/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004048" y="1196752"/>
            <a:ext cx="4053134" cy="3384376"/>
            <a:chOff x="3635896" y="1484784"/>
            <a:chExt cx="3452670" cy="3312368"/>
          </a:xfrm>
        </p:grpSpPr>
        <p:sp>
          <p:nvSpPr>
            <p:cNvPr id="8" name="타원 7"/>
            <p:cNvSpPr/>
            <p:nvPr/>
          </p:nvSpPr>
          <p:spPr>
            <a:xfrm>
              <a:off x="3635896" y="1484784"/>
              <a:ext cx="3312368" cy="3312368"/>
            </a:xfrm>
            <a:prstGeom prst="ellipse">
              <a:avLst/>
            </a:prstGeom>
            <a:solidFill>
              <a:srgbClr val="01519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3229" y="2691486"/>
              <a:ext cx="31053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75" pitchFamily="34" charset="0"/>
                </a:rPr>
                <a:t>Fortune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75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02389" y="365614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Hotel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6499" y="1982771"/>
              <a:ext cx="2751161" cy="719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가상화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&amp;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네트워크 인프라 구축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및  운영 실무자 양성과정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    시스템통합 프로젝트 개발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1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16016" y="2573412"/>
            <a:ext cx="4676328" cy="2880320"/>
            <a:chOff x="4703316" y="3081660"/>
            <a:chExt cx="4676328" cy="288032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788024" y="3200276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4788024" y="3144416"/>
              <a:ext cx="2376264" cy="144016"/>
            </a:xfrm>
            <a:prstGeom prst="rect">
              <a:avLst/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324" y="3081660"/>
              <a:ext cx="2880320" cy="288032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703316" y="3704332"/>
              <a:ext cx="143821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02</a:t>
              </a:r>
              <a:endParaRPr lang="ko-KR" altLang="en-US" sz="8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1958" y="3201715"/>
              <a:ext cx="25987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Neue BlackCond" pitchFamily="34" charset="0"/>
                </a:rPr>
                <a:t>인 하우스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Neue BlackCond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0" y="0"/>
            <a:ext cx="4800724" cy="2708176"/>
          </a:xfrm>
          <a:prstGeom prst="line">
            <a:avLst/>
          </a:prstGeom>
          <a:ln>
            <a:solidFill>
              <a:srgbClr val="015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80112" y="100555"/>
            <a:ext cx="3472425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2-1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인 회원 목록을 조회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5" y="755451"/>
            <a:ext cx="8548117" cy="38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6176" y="100555"/>
            <a:ext cx="2888932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2-2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인 회원을 조회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75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16016" y="2573412"/>
            <a:ext cx="4676328" cy="2880320"/>
            <a:chOff x="4703316" y="3081660"/>
            <a:chExt cx="4676328" cy="288032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788024" y="3200276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4788024" y="3144416"/>
              <a:ext cx="2376264" cy="144016"/>
            </a:xfrm>
            <a:prstGeom prst="rect">
              <a:avLst/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324" y="3081660"/>
              <a:ext cx="2880320" cy="288032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703316" y="3704332"/>
              <a:ext cx="143821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03</a:t>
              </a:r>
              <a:endParaRPr lang="ko-KR" altLang="en-US" sz="8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1958" y="3201715"/>
              <a:ext cx="25987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Neue BlackCond" pitchFamily="34" charset="0"/>
                </a:rPr>
                <a:t>체크 아웃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Neue BlackCond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0" y="0"/>
            <a:ext cx="4800724" cy="2708176"/>
          </a:xfrm>
          <a:prstGeom prst="line">
            <a:avLst/>
          </a:prstGeom>
          <a:ln>
            <a:solidFill>
              <a:srgbClr val="015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44208" y="118834"/>
            <a:ext cx="2561920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3-1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아웃 리스트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8" y="763089"/>
            <a:ext cx="8371986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6176" y="100555"/>
            <a:ext cx="2888932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3-2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아웃 대상 선택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73488"/>
            <a:ext cx="7966323" cy="22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08304" y="118834"/>
            <a:ext cx="1721946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3-3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결제 진행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735509"/>
            <a:ext cx="5400600" cy="36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96136" y="99664"/>
            <a:ext cx="3215945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3-4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결제 진행 후 체크 아웃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82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6176" y="100555"/>
            <a:ext cx="2888932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3-5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인 하우스 정보 확인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74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6367" b="2728"/>
          <a:stretch/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064181" y="1772816"/>
            <a:ext cx="3312368" cy="3312368"/>
            <a:chOff x="5064181" y="1772816"/>
            <a:chExt cx="3312368" cy="3312368"/>
          </a:xfrm>
        </p:grpSpPr>
        <p:sp>
          <p:nvSpPr>
            <p:cNvPr id="8" name="타원 7"/>
            <p:cNvSpPr/>
            <p:nvPr/>
          </p:nvSpPr>
          <p:spPr>
            <a:xfrm>
              <a:off x="5064181" y="1772816"/>
              <a:ext cx="3312368" cy="3312368"/>
            </a:xfrm>
            <a:prstGeom prst="ellipse">
              <a:avLst/>
            </a:prstGeom>
            <a:solidFill>
              <a:srgbClr val="01519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66793" y="2996952"/>
              <a:ext cx="15071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75" pitchFamily="34" charset="0"/>
                </a:rPr>
                <a:t>Q&amp;A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75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3843165"/>
              <a:ext cx="104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Fortune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89268" y="2612404"/>
              <a:ext cx="1462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Presentation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1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4717032" y="-939104"/>
            <a:ext cx="8712968" cy="87129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2974294"/>
            <a:ext cx="2324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75" pitchFamily="34" charset="0"/>
              </a:rPr>
              <a:t>INDEX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75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5409" y="4019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Fortune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8655" y="2612404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283968" y="332656"/>
            <a:ext cx="2388866" cy="792088"/>
            <a:chOff x="3975039" y="912018"/>
            <a:chExt cx="2388866" cy="7920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039" y="912018"/>
              <a:ext cx="792088" cy="7920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59592" y="1011829"/>
              <a:ext cx="1704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1.   </a:t>
              </a:r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체크 인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</p:grpSp>
      <p:sp>
        <p:nvSpPr>
          <p:cNvPr id="90" name="TextBox 89"/>
          <p:cNvSpPr txBox="1">
            <a:spLocks noChangeAspect="1"/>
          </p:cNvSpPr>
          <p:nvPr/>
        </p:nvSpPr>
        <p:spPr>
          <a:xfrm>
            <a:off x="5076056" y="968226"/>
            <a:ext cx="2655249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1-1.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종업원 로그인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94" name="TextBox 93"/>
          <p:cNvSpPr txBox="1">
            <a:spLocks noChangeAspect="1"/>
          </p:cNvSpPr>
          <p:nvPr/>
        </p:nvSpPr>
        <p:spPr>
          <a:xfrm>
            <a:off x="5074743" y="1255087"/>
            <a:ext cx="3695249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1-2.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종업원 예약 목록 확인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95" name="TextBox 94"/>
          <p:cNvSpPr txBox="1">
            <a:spLocks noChangeAspect="1"/>
          </p:cNvSpPr>
          <p:nvPr/>
        </p:nvSpPr>
        <p:spPr>
          <a:xfrm>
            <a:off x="5076056" y="1540527"/>
            <a:ext cx="2655249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1-3.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종업원 체크인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96" name="TextBox 95"/>
          <p:cNvSpPr txBox="1">
            <a:spLocks noChangeAspect="1"/>
          </p:cNvSpPr>
          <p:nvPr/>
        </p:nvSpPr>
        <p:spPr>
          <a:xfrm>
            <a:off x="5065209" y="1824511"/>
            <a:ext cx="3110249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1-4.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체크 인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대상 선택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97" name="TextBox 96"/>
          <p:cNvSpPr txBox="1">
            <a:spLocks noChangeAspect="1"/>
          </p:cNvSpPr>
          <p:nvPr/>
        </p:nvSpPr>
        <p:spPr>
          <a:xfrm>
            <a:off x="5065209" y="2094501"/>
            <a:ext cx="1777749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1-5.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방 선택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5065209" y="23778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1-6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체크 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4356129" y="2746920"/>
            <a:ext cx="2696642" cy="792088"/>
            <a:chOff x="3975039" y="912018"/>
            <a:chExt cx="2696642" cy="792088"/>
          </a:xfrm>
        </p:grpSpPr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039" y="912018"/>
              <a:ext cx="792088" cy="792088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4659592" y="1011829"/>
              <a:ext cx="2012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2</a:t>
              </a:r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.   </a:t>
              </a:r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인 하우스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148464" y="328498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2-1.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체크 인 회원을 조회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48464" y="361359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2-2.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체크 인 회원 목록을 조회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356129" y="3973243"/>
            <a:ext cx="2696642" cy="792088"/>
            <a:chOff x="3975039" y="912018"/>
            <a:chExt cx="2696642" cy="792088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039" y="912018"/>
              <a:ext cx="792088" cy="792088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4659592" y="1011829"/>
              <a:ext cx="2012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3.   </a:t>
              </a:r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체크 아웃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5148464" y="449416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3-1.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체크 아웃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리스트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55932" y="481473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3-2.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체크 아웃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대상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선택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55932" y="51551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3-3.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결제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진행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55932" y="549555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3-4.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결제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진행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후 체크 아웃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55932" y="586488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3-5.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인 하우스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정보 확인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6367" b="2728"/>
          <a:stretch/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064181" y="1772816"/>
            <a:ext cx="3312368" cy="33123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98744" y="2996952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75" pitchFamily="34" charset="0"/>
              </a:rPr>
              <a:t>Thank you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75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9587" y="390256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Fortune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9268" y="2612404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0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24" y="2573412"/>
            <a:ext cx="2880320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6016" y="3196084"/>
            <a:ext cx="14382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rPr>
              <a:t>01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4658" y="2693467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Neue BlackCond" pitchFamily="34" charset="0"/>
              </a:rPr>
              <a:t>체크 인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HelveticaNeue BlackCond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32240" y="102483"/>
            <a:ext cx="2234907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1-1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종업원 로그인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95736" y="33143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등록해둔 </a:t>
            </a:r>
            <a:r>
              <a:rPr lang="en-US" altLang="ko-KR" dirty="0" smtClean="0"/>
              <a:t>ID/ PASSWORD </a:t>
            </a:r>
            <a:r>
              <a:rPr lang="ko-KR" altLang="en-US" dirty="0" smtClean="0"/>
              <a:t>로 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종업원만 이용할 수 있는 페이지로 이동한다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75810"/>
            <a:ext cx="7632848" cy="20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8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67320" y="118834"/>
            <a:ext cx="3145413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1-2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종업원 예약 목록 확인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857168"/>
            <a:ext cx="8496944" cy="38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44208" y="118834"/>
            <a:ext cx="2632452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1-3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인 대상 검색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2301"/>
            <a:ext cx="8568952" cy="40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72200" y="116632"/>
            <a:ext cx="2632452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1-4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인 대상 선택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" y="737172"/>
            <a:ext cx="8582025" cy="21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7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24328" y="118834"/>
            <a:ext cx="1535998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1-5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방 선택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88276"/>
            <a:ext cx="7200800" cy="21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59" y="-115955"/>
            <a:ext cx="1023102" cy="1023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24328" y="118834"/>
            <a:ext cx="1465466" cy="40011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1-6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Helvetica75" pitchFamily="34" charset="0"/>
                <a:ea typeface="-윤고딕330" pitchFamily="18" charset="-127"/>
              </a:rPr>
              <a:t>체크 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Helvetica75" pitchFamily="34" charset="0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475" y="36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" y="728374"/>
            <a:ext cx="7210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3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199</Words>
  <Application>Microsoft Office PowerPoint</Application>
  <PresentationFormat>화면 슬라이드 쇼(4:3)</PresentationFormat>
  <Paragraphs>63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Helvetica75</vt:lpstr>
      <vt:lpstr>HelveticaNeue BlackCond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kosmo1412_24</cp:lastModifiedBy>
  <cp:revision>74</cp:revision>
  <dcterms:created xsi:type="dcterms:W3CDTF">2012-04-12T15:21:14Z</dcterms:created>
  <dcterms:modified xsi:type="dcterms:W3CDTF">2015-10-07T05:58:29Z</dcterms:modified>
</cp:coreProperties>
</file>