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 </a:t>
            </a:r>
            <a:r>
              <a:rPr lang="ko-KR" altLang="en-US"/>
              <a:t>설계</a:t>
            </a:r>
            <a:r>
              <a:rPr lang="en-US" altLang="ko-KR"/>
              <a:t>(</a:t>
            </a:r>
            <a:r>
              <a:rPr lang="ko-KR" altLang="ko-KR"/>
              <a:t>영화표 예매 사이트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04622"/>
            <a:ext cx="10363198" cy="8641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업무 기술서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1300162"/>
            <a:ext cx="10582274" cy="4937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04622"/>
            <a:ext cx="10363198" cy="8641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ERD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487" y="1268730"/>
            <a:ext cx="9286112" cy="4824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04622"/>
            <a:ext cx="10363198" cy="8641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ERD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397" y="1814512"/>
            <a:ext cx="10006202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DB 설계(영화표 예매 사이트)</vt:lpstr>
      <vt:lpstr>업무 기술서</vt:lpstr>
      <vt:lpstr>ERD</vt:lpstr>
      <vt:lpstr>ERD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2020-01-15T07:31:46.114</dcterms:created>
  <dc:creator>user</dc:creator>
  <cp:lastModifiedBy>user</cp:lastModifiedBy>
  <dcterms:modified xsi:type="dcterms:W3CDTF">2020-01-15T07:40:14.121</dcterms:modified>
  <cp:revision>2</cp:revision>
  <dc:title>DB 설계(영화표 예매 사이트)</dc:title>
  <cp:version>1000.0000.01</cp:version>
</cp:coreProperties>
</file>