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266"/>
    <a:srgbClr val="D77A8F"/>
    <a:srgbClr val="EE644F"/>
    <a:srgbClr val="F88EFF"/>
    <a:srgbClr val="DEBDFF"/>
    <a:srgbClr val="FBECFF"/>
    <a:srgbClr val="F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31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D4C-9FE1-0C4F-89AF-6A633A61C748}" type="datetimeFigureOut">
              <a:rPr kumimoji="1" lang="ko-KR" altLang="en-US" smtClean="0"/>
              <a:t>2016. 11. 22.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089B-13EC-4940-870D-A3A8B99A8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2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그냥 조원들이름</a:t>
            </a:r>
            <a:r>
              <a:rPr kumimoji="1" lang="ko-KR" altLang="en-US" baseline="0" dirty="0" smtClean="0"/>
              <a:t> 학번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우리 조 이름 설명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145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아리갓또</a:t>
            </a:r>
            <a:r>
              <a:rPr kumimoji="1" lang="en-US" altLang="ko-KR" smtClean="0"/>
              <a:t>!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조원들 역할이랑 깃헙에서의 닉네님 소개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98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블루밍이라고 지은 이유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91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블루밍 프로젝트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음식이나 뷰티 영화 음악을 보려면 각자의 홈페이지에서 따로따로 봐야하는데 귀찮응께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한번에 볼수있는 웹사이트를 우리가 제작하겠다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 대충 이런 내용을 영어로 장황하게 써놈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45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우리가 이번시간까지 조사하기로 한 역할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4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혜민이의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28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가영이의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80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지형오빠의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77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담주에 할거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file:///Users/yungoing/Desktop/teamplay/29-bblooming/11:21/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05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8000" dirty="0" smtClean="0">
                <a:solidFill>
                  <a:srgbClr val="EE644F"/>
                </a:solidFill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8000" dirty="0" smtClean="0">
                <a:solidFill>
                  <a:srgbClr val="FFC000"/>
                </a:solidFill>
                <a:ea typeface="AppleGothic" charset="-127"/>
                <a:cs typeface="AppleGothic" charset="-127"/>
              </a:rPr>
              <a:t>BLOOMING</a:t>
            </a:r>
            <a:endParaRPr kumimoji="1" lang="ko-KR" altLang="en-US" sz="8000" dirty="0">
              <a:solidFill>
                <a:srgbClr val="FFC000"/>
              </a:solidFill>
              <a:ea typeface="AppleGothic" charset="-127"/>
              <a:cs typeface="Apple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088872"/>
            <a:ext cx="9144000" cy="1655762"/>
          </a:xfrm>
        </p:spPr>
        <p:txBody>
          <a:bodyPr/>
          <a:lstStyle/>
          <a:p>
            <a:r>
              <a:rPr kumimoji="1" lang="is-IS" altLang="ko-KR" dirty="0" smtClean="0"/>
              <a:t>2016003463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      </a:t>
            </a:r>
            <a:r>
              <a:rPr kumimoji="1" lang="ko-KR" altLang="en-US" dirty="0" smtClean="0"/>
              <a:t>남혜민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2016003709       </a:t>
            </a:r>
            <a:r>
              <a:rPr kumimoji="1" lang="ko-KR" altLang="en-US" dirty="0" smtClean="0"/>
              <a:t> 윤가영</a:t>
            </a:r>
            <a:endParaRPr kumimoji="1" lang="en-US" altLang="ko-KR" dirty="0" smtClean="0"/>
          </a:p>
          <a:p>
            <a:r>
              <a:rPr kumimoji="1" lang="is-IS" altLang="ko-KR" dirty="0" smtClean="0"/>
              <a:t>2014038468       </a:t>
            </a:r>
            <a:r>
              <a:rPr kumimoji="1" lang="ko-KR" altLang="en-US" dirty="0" smtClean="0"/>
              <a:t> 홍지형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6934" y="2709333"/>
            <a:ext cx="98551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watching</a:t>
            </a:r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7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Member</a:t>
            </a:r>
            <a:r>
              <a:rPr kumimoji="1" lang="en-US" altLang="ko-KR" sz="7200" dirty="0" smtClean="0"/>
              <a:t> </a:t>
            </a:r>
            <a:r>
              <a:rPr kumimoji="1" lang="en-US" altLang="ko-KR" sz="5400" dirty="0" smtClean="0"/>
              <a:t>Introduction</a:t>
            </a:r>
            <a:endParaRPr kumimoji="1" lang="ko-KR" altLang="en-US" sz="72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9718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남혜민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hyemni</a:t>
            </a:r>
            <a:r>
              <a:rPr kumimoji="1" lang="en-US" altLang="ko-KR" sz="3600" dirty="0"/>
              <a:t>)  </a:t>
            </a:r>
            <a:endParaRPr kumimoji="1" lang="en-US" altLang="ko-KR" sz="3600" dirty="0" smtClean="0"/>
          </a:p>
          <a:p>
            <a:pPr algn="ctr"/>
            <a:endParaRPr kumimoji="1" lang="en-US" altLang="ko-KR" sz="3600" dirty="0" smtClean="0"/>
          </a:p>
          <a:p>
            <a:pPr algn="ctr"/>
            <a:r>
              <a:rPr kumimoji="1" lang="en-US" altLang="ko-KR" sz="3600" dirty="0" smtClean="0"/>
              <a:t>Developer</a:t>
            </a:r>
            <a:r>
              <a:rPr kumimoji="1" lang="en-US" altLang="ko-KR" sz="3600" dirty="0"/>
              <a:t>, merging 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30480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윤가영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yungoingFLY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/>
              <a:t>Developer, PPT design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4200" y="29035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홍지형</a:t>
            </a:r>
            <a:r>
              <a:rPr kumimoji="1" lang="en-US" altLang="ko-KR" sz="3600" dirty="0"/>
              <a:t>(</a:t>
            </a:r>
            <a:r>
              <a:rPr lang="en-US" altLang="ko-KR" sz="3600" dirty="0" err="1"/>
              <a:t>JiHyungHong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 smtClean="0"/>
              <a:t>Developer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084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67" y="568842"/>
            <a:ext cx="11396133" cy="13181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5400" dirty="0" smtClean="0"/>
              <a:t>About </a:t>
            </a:r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noFill/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360967" y="2551836"/>
            <a:ext cx="114700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What does </a:t>
            </a:r>
            <a:r>
              <a:rPr kumimoji="1" lang="en-US" altLang="ko-KR" sz="6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6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looming</a:t>
            </a:r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 mean?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4573" y="2408605"/>
            <a:ext cx="83028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sz="9600" dirty="0" smtClean="0">
                <a:ln w="0"/>
                <a:solidFill>
                  <a:srgbClr val="EE64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9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BLOOMING</a:t>
            </a:r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ko-KR" sz="9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r>
              <a:rPr kumimoji="1" lang="en-US" altLang="ko-KR" sz="5400" dirty="0" smtClean="0"/>
              <a:t> PROJECT</a:t>
            </a:r>
            <a:endParaRPr kumimoji="1"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2733166" y="4160276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8933" y="4154952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84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82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450" y="3001700"/>
            <a:ext cx="97351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we see</a:t>
            </a:r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 all </a:t>
            </a:r>
            <a:r>
              <a:rPr lang="en-US" altLang="ko-KR" sz="60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once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3014" y="2984767"/>
            <a:ext cx="7525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5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bout culture</a:t>
            </a:r>
            <a:endParaRPr lang="en-US" altLang="ko-KR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Each Field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남혜민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Beauty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윤가영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Music</a:t>
            </a:r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홍지형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Food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D77A8F"/>
                </a:solidFill>
              </a:rPr>
              <a:t>Beauty </a:t>
            </a:r>
            <a:r>
              <a:rPr kumimoji="1" lang="en-US" altLang="ko-KR" sz="4000" dirty="0" smtClean="0"/>
              <a:t>by </a:t>
            </a:r>
            <a:r>
              <a:rPr kumimoji="1" lang="ko-KR" altLang="en-US" sz="4000" dirty="0" smtClean="0"/>
              <a:t>남혜민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CD266"/>
                </a:solidFill>
              </a:rPr>
              <a:t>Music</a:t>
            </a:r>
            <a:r>
              <a:rPr kumimoji="1" lang="ko-KR" altLang="en-US" sz="5400" dirty="0" smtClean="0">
                <a:solidFill>
                  <a:srgbClr val="ECD266"/>
                </a:solidFill>
              </a:rPr>
              <a:t> </a:t>
            </a:r>
            <a:r>
              <a:rPr kumimoji="1" lang="en-US" altLang="ko-KR" sz="4000" dirty="0"/>
              <a:t>b</a:t>
            </a:r>
            <a:r>
              <a:rPr kumimoji="1" lang="en-US" altLang="ko-KR" sz="4000" dirty="0" smtClean="0"/>
              <a:t>y </a:t>
            </a:r>
            <a:r>
              <a:rPr kumimoji="1" lang="ko-KR" altLang="en-US" sz="4000" dirty="0"/>
              <a:t>윤가영</a:t>
            </a:r>
            <a:endParaRPr kumimoji="1" lang="ko-KR" altLang="en-US" sz="4000" dirty="0">
              <a:solidFill>
                <a:srgbClr val="ECD2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>
              <a:hlinkClick r:id="rId3" action="ppaction://hlinkfile"/>
            </a:endParaRPr>
          </a:p>
          <a:p>
            <a:endParaRPr kumimoji="1" lang="en-US" altLang="ko-KR" dirty="0">
              <a:hlinkClick r:id="rId3" action="ppaction://hlinkfile"/>
            </a:endParaRPr>
          </a:p>
          <a:p>
            <a:endParaRPr kumimoji="1" lang="en-US" altLang="ko-KR" dirty="0" smtClean="0">
              <a:hlinkClick r:id="rId3" action="ppaction://hlinkfile"/>
            </a:endParaRPr>
          </a:p>
          <a:p>
            <a:pPr algn="ctr"/>
            <a:r>
              <a:rPr kumimoji="1" lang="en-US" altLang="ko-KR" dirty="0" smtClean="0">
                <a:hlinkClick r:id="rId3" action="ppaction://hlinkfile"/>
              </a:rPr>
              <a:t>file</a:t>
            </a:r>
            <a:r>
              <a:rPr kumimoji="1" lang="en-US" altLang="ko-KR" dirty="0">
                <a:hlinkClick r:id="rId3" action="ppaction://hlinkfile"/>
              </a:rPr>
              <a:t>:///</a:t>
            </a:r>
            <a:r>
              <a:rPr kumimoji="1" lang="en-US" altLang="ko-KR" dirty="0" smtClean="0">
                <a:hlinkClick r:id="rId3" action="ppaction://hlinkfile"/>
              </a:rPr>
              <a:t>Users/yungoing/Desktop/teamplay/29-bblooming/11:21/1.html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Food </a:t>
            </a:r>
            <a:r>
              <a:rPr kumimoji="1" lang="en-US" altLang="ko-KR" sz="4000" dirty="0"/>
              <a:t>by </a:t>
            </a:r>
            <a:r>
              <a:rPr kumimoji="1" lang="ko-KR" altLang="en-US" sz="4000" dirty="0" smtClean="0"/>
              <a:t>홍지형</a:t>
            </a:r>
            <a:endParaRPr kumimoji="1" lang="ko-KR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>
                <a:solidFill>
                  <a:srgbClr val="FFC000"/>
                </a:solidFill>
              </a:rPr>
              <a:t>To do next week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Adding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more information 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Designing more beautiful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Making chart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Inserting image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173</Words>
  <Application>Microsoft Macintosh PowerPoint</Application>
  <PresentationFormat>와이드스크린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AppleGothic</vt:lpstr>
      <vt:lpstr>Calibri</vt:lpstr>
      <vt:lpstr>Calibri Light</vt:lpstr>
      <vt:lpstr>Arial</vt:lpstr>
      <vt:lpstr>Office Theme</vt:lpstr>
      <vt:lpstr>BBLOOMING</vt:lpstr>
      <vt:lpstr>Member Introduction</vt:lpstr>
      <vt:lpstr>About BBLOOMING</vt:lpstr>
      <vt:lpstr>BBLOOMING PROJECT</vt:lpstr>
      <vt:lpstr>Each Field</vt:lpstr>
      <vt:lpstr>Beauty by 남혜민</vt:lpstr>
      <vt:lpstr>Music by 윤가영</vt:lpstr>
      <vt:lpstr>Food by 홍지형</vt:lpstr>
      <vt:lpstr>To do next week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BBLOOMING PROJECT</dc:title>
  <dc:creator>윤가영</dc:creator>
  <cp:lastModifiedBy>윤가영</cp:lastModifiedBy>
  <cp:revision>43</cp:revision>
  <dcterms:created xsi:type="dcterms:W3CDTF">2016-11-21T12:34:19Z</dcterms:created>
  <dcterms:modified xsi:type="dcterms:W3CDTF">2016-11-22T02:01:36Z</dcterms:modified>
</cp:coreProperties>
</file>