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udio/unknown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2.jp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13"/>
  </p:notesMasterIdLst>
  <p:sldIdLst>
    <p:sldId id="256" r:id="rId2"/>
    <p:sldId id="267" r:id="rId3"/>
    <p:sldId id="257" r:id="rId4"/>
    <p:sldId id="258" r:id="rId5"/>
    <p:sldId id="259" r:id="rId6"/>
    <p:sldId id="265" r:id="rId7"/>
    <p:sldId id="260" r:id="rId8"/>
    <p:sldId id="264" r:id="rId9"/>
    <p:sldId id="261" r:id="rId10"/>
    <p:sldId id="26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644F"/>
    <a:srgbClr val="ECD266"/>
    <a:srgbClr val="D77A8F"/>
    <a:srgbClr val="F88EFF"/>
    <a:srgbClr val="DEBDFF"/>
    <a:srgbClr val="FBECFF"/>
    <a:srgbClr val="F9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842"/>
    <p:restoredTop sz="94631"/>
  </p:normalViewPr>
  <p:slideViewPr>
    <p:cSldViewPr snapToGrid="0" snapToObjects="1">
      <p:cViewPr varScale="1">
        <p:scale>
          <a:sx n="50" d="100"/>
          <a:sy n="50" d="100"/>
        </p:scale>
        <p:origin x="184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50D4C-9FE1-0C4F-89AF-6A633A61C748}" type="datetimeFigureOut">
              <a:rPr kumimoji="1" lang="ko-KR" altLang="en-US" smtClean="0"/>
              <a:t>2016. 11. 22.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B089B-13EC-4940-870D-A3A8B99A8C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222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그냥 조원들이름</a:t>
            </a:r>
            <a:r>
              <a:rPr kumimoji="1" lang="ko-KR" altLang="en-US" baseline="0" dirty="0" smtClean="0"/>
              <a:t> 학번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우리 조 이름 설명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B089B-13EC-4940-870D-A3A8B99A8CE1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9145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조원들 역할이랑 깃헙에서의 닉네님 소개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B089B-13EC-4940-870D-A3A8B99A8CE1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7986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블루밍이라고 지은 이유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B089B-13EC-4940-870D-A3A8B99A8CE1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3919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블루밍 프로젝트 설명</a:t>
            </a:r>
            <a:endParaRPr kumimoji="1" lang="en-US" altLang="ko-KR" dirty="0" smtClean="0"/>
          </a:p>
          <a:p>
            <a:r>
              <a:rPr kumimoji="1" lang="ko-KR" altLang="en-US" dirty="0" smtClean="0"/>
              <a:t>음식이나 뷰티 영화 음악을 보려면 각자의 홈페이지에서 따로따로 봐야하는데 귀찮응께</a:t>
            </a:r>
            <a:endParaRPr kumimoji="1" lang="en-US" altLang="ko-KR" dirty="0" smtClean="0"/>
          </a:p>
          <a:p>
            <a:r>
              <a:rPr kumimoji="1" lang="ko-KR" altLang="en-US" dirty="0" smtClean="0"/>
              <a:t>한번에 볼수있는 웹사이트를 우리가 제작하겠다</a:t>
            </a:r>
            <a:r>
              <a:rPr kumimoji="1" lang="en-US" altLang="ko-KR" dirty="0" smtClean="0"/>
              <a:t>!</a:t>
            </a:r>
            <a:r>
              <a:rPr kumimoji="1" lang="ko-KR" altLang="en-US" dirty="0" smtClean="0"/>
              <a:t> 대충 이런 내용을 영어로 장황하게 써놈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B089B-13EC-4940-870D-A3A8B99A8CE1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6454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우리가 이번시간까지 조사하기로 한 역할 발표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B089B-13EC-4940-870D-A3A8B99A8CE1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240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가영이의 발표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B089B-13EC-4940-870D-A3A8B99A8CE1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2808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담주에 할거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B089B-13EC-4940-870D-A3A8B99A8CE1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404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mtClean="0"/>
              <a:t>아리갓또</a:t>
            </a:r>
            <a:r>
              <a:rPr kumimoji="1" lang="en-US" altLang="ko-KR" smtClean="0"/>
              <a:t>!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B089B-13EC-4940-870D-A3A8B99A8CE1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8972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47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yungoing/Desktop/teamplay/29-bblooming/11:21/1.html" TargetMode="External"/><Relationship Id="rId4" Type="http://schemas.openxmlformats.org/officeDocument/2006/relationships/hyperlink" Target="file:///Users/yungoing/Desktop/team/29-bblooming/hyemni/hom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02321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sz="8000" dirty="0" smtClean="0">
                <a:solidFill>
                  <a:srgbClr val="EE644F"/>
                </a:solidFill>
                <a:ea typeface="AppleGothic" charset="-127"/>
                <a:cs typeface="AppleGothic" charset="-127"/>
              </a:rPr>
              <a:t>B</a:t>
            </a:r>
            <a:r>
              <a:rPr kumimoji="1" lang="en-US" altLang="ko-KR" sz="8000" dirty="0" smtClean="0">
                <a:solidFill>
                  <a:srgbClr val="FFC000"/>
                </a:solidFill>
                <a:ea typeface="AppleGothic" charset="-127"/>
                <a:cs typeface="AppleGothic" charset="-127"/>
              </a:rPr>
              <a:t>BLOOMING</a:t>
            </a:r>
            <a:endParaRPr kumimoji="1" lang="ko-KR" altLang="en-US" sz="8000" dirty="0">
              <a:solidFill>
                <a:srgbClr val="FFC000"/>
              </a:solidFill>
              <a:ea typeface="AppleGothic" charset="-127"/>
              <a:cs typeface="AppleGothic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4190472"/>
            <a:ext cx="9144000" cy="1655762"/>
          </a:xfrm>
        </p:spPr>
        <p:txBody>
          <a:bodyPr/>
          <a:lstStyle/>
          <a:p>
            <a:r>
              <a:rPr kumimoji="1" lang="is-IS" altLang="ko-KR" dirty="0" smtClean="0"/>
              <a:t>2016003463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       </a:t>
            </a:r>
            <a:r>
              <a:rPr kumimoji="1" lang="ko-KR" altLang="en-US" dirty="0" smtClean="0"/>
              <a:t>남혜민</a:t>
            </a:r>
            <a:endParaRPr kumimoji="1" lang="en-US" altLang="ko-KR" dirty="0" smtClean="0"/>
          </a:p>
          <a:p>
            <a:r>
              <a:rPr kumimoji="1" lang="en-US" altLang="ko-KR" dirty="0" smtClean="0"/>
              <a:t>2016003709       </a:t>
            </a:r>
            <a:r>
              <a:rPr kumimoji="1" lang="ko-KR" altLang="en-US" dirty="0" smtClean="0"/>
              <a:t> 윤가영</a:t>
            </a:r>
            <a:endParaRPr kumimoji="1" lang="en-US" altLang="ko-KR" dirty="0" smtClean="0"/>
          </a:p>
          <a:p>
            <a:r>
              <a:rPr kumimoji="1" lang="is-IS" altLang="ko-KR" dirty="0" smtClean="0"/>
              <a:t>2014038468       </a:t>
            </a:r>
            <a:r>
              <a:rPr kumimoji="1" lang="ko-KR" altLang="en-US" dirty="0" smtClean="0"/>
              <a:t> 홍지형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00" y="790179"/>
            <a:ext cx="2768600" cy="108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3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11134" y="1951335"/>
            <a:ext cx="4817344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600" dirty="0" smtClean="0">
                <a:ln w="0"/>
                <a:solidFill>
                  <a:srgbClr val="ECD2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en-US" altLang="ko-KR" sz="1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1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en-US" altLang="ko-KR" sz="1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600" dirty="0" smtClean="0">
                <a:ln w="0"/>
                <a:solidFill>
                  <a:srgbClr val="EE644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ko-KR" sz="16600" b="0" cap="none" spc="0" dirty="0">
              <a:ln w="0"/>
              <a:solidFill>
                <a:srgbClr val="EE644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700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86934" y="2709333"/>
            <a:ext cx="985519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7200" b="0" cap="none" spc="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</a:t>
            </a:r>
            <a:r>
              <a:rPr lang="en-US" altLang="ko-KR" sz="72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watching</a:t>
            </a:r>
            <a:r>
              <a:rPr lang="en-US" altLang="ko-KR" sz="7200" b="0" cap="none" spc="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72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en-US" altLang="ko-KR" sz="7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306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ko-KR" sz="6000" dirty="0" smtClean="0"/>
              <a:t>Contents</a:t>
            </a:r>
            <a:endParaRPr kumimoji="1"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kumimoji="1" lang="en-US" altLang="ko-KR" dirty="0" smtClean="0"/>
              <a:t>Member Introduction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 smtClean="0"/>
              <a:t>About BBLOOMING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 smtClean="0"/>
              <a:t>BBLOOMING PROJECT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 smtClean="0"/>
              <a:t>What we have done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kumimoji="1" lang="en-US" altLang="ko-KR" dirty="0" smtClean="0"/>
              <a:t>Each Field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 smtClean="0"/>
              <a:t>HTML by us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 smtClean="0"/>
              <a:t>To do next week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 smtClean="0"/>
              <a:t>Q &amp; A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985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ko-KR" sz="5400" dirty="0" smtClean="0">
                <a:solidFill>
                  <a:srgbClr val="FFC000"/>
                </a:solidFill>
              </a:rPr>
              <a:t>Member</a:t>
            </a:r>
            <a:r>
              <a:rPr kumimoji="1" lang="en-US" altLang="ko-KR" sz="7200" dirty="0" smtClean="0"/>
              <a:t> </a:t>
            </a:r>
            <a:r>
              <a:rPr kumimoji="1" lang="en-US" altLang="ko-KR" sz="5400" dirty="0" smtClean="0"/>
              <a:t>Introduction</a:t>
            </a:r>
            <a:endParaRPr kumimoji="1" lang="ko-KR" altLang="en-US" sz="7200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2971800" y="2903535"/>
            <a:ext cx="624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600" dirty="0">
                <a:solidFill>
                  <a:srgbClr val="FFC000"/>
                </a:solidFill>
              </a:rPr>
              <a:t>남혜민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(</a:t>
            </a:r>
            <a:r>
              <a:rPr kumimoji="1" lang="en-US" altLang="ko-KR" sz="3600" dirty="0" err="1"/>
              <a:t>hyemni</a:t>
            </a:r>
            <a:r>
              <a:rPr kumimoji="1" lang="en-US" altLang="ko-KR" sz="3600" dirty="0"/>
              <a:t>)  </a:t>
            </a:r>
            <a:endParaRPr kumimoji="1" lang="en-US" altLang="ko-KR" sz="3600" dirty="0" smtClean="0"/>
          </a:p>
          <a:p>
            <a:pPr algn="ctr"/>
            <a:endParaRPr kumimoji="1" lang="en-US" altLang="ko-KR" sz="3600" dirty="0" smtClean="0"/>
          </a:p>
          <a:p>
            <a:pPr algn="ctr"/>
            <a:r>
              <a:rPr kumimoji="1" lang="en-US" altLang="ko-KR" sz="3600" dirty="0" smtClean="0"/>
              <a:t>Developer</a:t>
            </a:r>
            <a:r>
              <a:rPr kumimoji="1" lang="en-US" altLang="ko-KR" sz="3600" dirty="0"/>
              <a:t>, merging </a:t>
            </a:r>
          </a:p>
        </p:txBody>
      </p:sp>
      <p:sp>
        <p:nvSpPr>
          <p:cNvPr id="6" name="텍스트 상자 5"/>
          <p:cNvSpPr txBox="1"/>
          <p:nvPr/>
        </p:nvSpPr>
        <p:spPr>
          <a:xfrm>
            <a:off x="3048000" y="2903535"/>
            <a:ext cx="624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600" dirty="0">
                <a:solidFill>
                  <a:srgbClr val="FFC000"/>
                </a:solidFill>
              </a:rPr>
              <a:t>윤가영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(</a:t>
            </a:r>
            <a:r>
              <a:rPr kumimoji="1" lang="en-US" altLang="ko-KR" sz="3600" dirty="0" err="1"/>
              <a:t>yungoingFLY</a:t>
            </a:r>
            <a:r>
              <a:rPr kumimoji="1" lang="en-US" altLang="ko-KR" sz="3600" dirty="0" smtClean="0"/>
              <a:t>)</a:t>
            </a:r>
          </a:p>
          <a:p>
            <a:pPr algn="ctr"/>
            <a:endParaRPr kumimoji="1" lang="en-US" altLang="ko-KR" sz="3600" dirty="0"/>
          </a:p>
          <a:p>
            <a:pPr algn="ctr"/>
            <a:r>
              <a:rPr kumimoji="1" lang="en-US" altLang="ko-KR" sz="3600" dirty="0"/>
              <a:t>Developer, PPT design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124200" y="290353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kumimoji="1" lang="ko-KR" altLang="en-US" sz="3600" dirty="0">
                <a:solidFill>
                  <a:srgbClr val="FFC000"/>
                </a:solidFill>
              </a:rPr>
              <a:t>홍지형</a:t>
            </a:r>
            <a:r>
              <a:rPr kumimoji="1" lang="en-US" altLang="ko-KR" sz="3600" dirty="0"/>
              <a:t>(</a:t>
            </a:r>
            <a:r>
              <a:rPr lang="en-US" altLang="ko-KR" sz="3600" dirty="0" err="1"/>
              <a:t>JiHyungHong</a:t>
            </a:r>
            <a:r>
              <a:rPr kumimoji="1" lang="en-US" altLang="ko-KR" sz="3600" dirty="0" smtClean="0"/>
              <a:t>)</a:t>
            </a:r>
          </a:p>
          <a:p>
            <a:pPr algn="ctr"/>
            <a:endParaRPr kumimoji="1" lang="en-US" altLang="ko-KR" sz="3600" dirty="0"/>
          </a:p>
          <a:p>
            <a:pPr algn="ctr"/>
            <a:r>
              <a:rPr kumimoji="1" lang="en-US" altLang="ko-KR" sz="3600" dirty="0" smtClean="0"/>
              <a:t>Developer</a:t>
            </a:r>
            <a:endParaRPr kumimoji="1"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190846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967" y="568842"/>
            <a:ext cx="11396133" cy="1318156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sz="5400" dirty="0" smtClean="0"/>
              <a:t>About </a:t>
            </a:r>
            <a:r>
              <a:rPr kumimoji="1" lang="en-US" altLang="ko-KR" sz="5400" dirty="0" smtClean="0">
                <a:solidFill>
                  <a:srgbClr val="EE644F"/>
                </a:solidFill>
              </a:rPr>
              <a:t>B</a:t>
            </a:r>
            <a:r>
              <a:rPr kumimoji="1" lang="en-US" altLang="ko-KR" sz="5400" dirty="0" smtClean="0">
                <a:solidFill>
                  <a:srgbClr val="FFC000"/>
                </a:solidFill>
              </a:rPr>
              <a:t>BLOOMING</a:t>
            </a:r>
            <a:endParaRPr kumimoji="1" lang="ko-KR" altLang="en-US" sz="5400" dirty="0">
              <a:solidFill>
                <a:srgbClr val="FFC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0967" y="2551836"/>
            <a:ext cx="1147005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1" lang="en-US" altLang="ko-KR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Gothic" charset="-127"/>
                <a:ea typeface="AppleGothic" charset="-127"/>
                <a:cs typeface="AppleGothic" charset="-127"/>
              </a:rPr>
              <a:t>What does </a:t>
            </a:r>
            <a:r>
              <a:rPr kumimoji="1" lang="en-US" altLang="ko-KR" sz="66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Gothic" charset="-127"/>
                <a:ea typeface="AppleGothic" charset="-127"/>
                <a:cs typeface="AppleGothic" charset="-127"/>
              </a:rPr>
              <a:t>B</a:t>
            </a:r>
            <a:r>
              <a:rPr kumimoji="1" lang="en-US" altLang="ko-KR" sz="66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Gothic" charset="-127"/>
                <a:ea typeface="AppleGothic" charset="-127"/>
                <a:cs typeface="AppleGothic" charset="-127"/>
              </a:rPr>
              <a:t>looming</a:t>
            </a:r>
            <a:r>
              <a:rPr kumimoji="1" lang="en-US" altLang="ko-KR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Gothic" charset="-127"/>
                <a:ea typeface="AppleGothic" charset="-127"/>
                <a:cs typeface="AppleGothic" charset="-127"/>
              </a:rPr>
              <a:t> mean?</a:t>
            </a:r>
            <a:endParaRPr lang="ko-KR" altLang="en-US" sz="6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44573" y="2408605"/>
            <a:ext cx="830284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en-US" altLang="ko-KR" sz="9600" dirty="0" smtClean="0">
                <a:ln w="0"/>
                <a:solidFill>
                  <a:srgbClr val="EE644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altLang="ko-KR" sz="96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BLOOMING</a:t>
            </a:r>
            <a:r>
              <a:rPr lang="en-US" altLang="ko-KR" sz="9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endParaRPr lang="en-US" altLang="ko-KR" sz="9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245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bbl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8" grpId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ko-KR" sz="5400" dirty="0" smtClean="0">
                <a:solidFill>
                  <a:srgbClr val="EE644F"/>
                </a:solidFill>
              </a:rPr>
              <a:t>B</a:t>
            </a:r>
            <a:r>
              <a:rPr kumimoji="1" lang="en-US" altLang="ko-KR" sz="5400" dirty="0" smtClean="0">
                <a:solidFill>
                  <a:srgbClr val="FFC000"/>
                </a:solidFill>
              </a:rPr>
              <a:t>BLOOMING</a:t>
            </a:r>
            <a:r>
              <a:rPr kumimoji="1" lang="en-US" altLang="ko-KR" sz="5400" dirty="0" smtClean="0"/>
              <a:t> PROJECT</a:t>
            </a:r>
            <a:endParaRPr kumimoji="1" lang="ko-KR" altLang="en-US" sz="5400" dirty="0"/>
          </a:p>
        </p:txBody>
      </p:sp>
      <p:sp>
        <p:nvSpPr>
          <p:cNvPr id="4" name="직사각형 3"/>
          <p:cNvSpPr/>
          <p:nvPr/>
        </p:nvSpPr>
        <p:spPr>
          <a:xfrm>
            <a:off x="2733166" y="4160276"/>
            <a:ext cx="24521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</a:t>
            </a:r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8933" y="4154952"/>
            <a:ext cx="24521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Music?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48466" y="2486985"/>
            <a:ext cx="24521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Food?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98266" y="2486985"/>
            <a:ext cx="24521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Beauty?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28450" y="3001700"/>
            <a:ext cx="973510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Can’t we see</a:t>
            </a:r>
            <a:r>
              <a:rPr lang="ko-KR" altLang="en-US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them all </a:t>
            </a:r>
            <a:r>
              <a:rPr lang="en-US" altLang="ko-KR" sz="60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once</a:t>
            </a:r>
            <a:r>
              <a:rPr lang="en-US" altLang="ko-KR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altLang="ko-KR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33014" y="2984767"/>
            <a:ext cx="752597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Website </a:t>
            </a:r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</a:t>
            </a:r>
            <a:r>
              <a:rPr lang="en-US" altLang="ko-KR" sz="5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5400" dirty="0" smtClean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5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collected </a:t>
            </a:r>
            <a:r>
              <a:rPr lang="en-US" altLang="ko-KR" sz="5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altLang="ko-KR" sz="5400" b="0" cap="none" spc="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bout culture</a:t>
            </a:r>
            <a:endParaRPr lang="en-US" altLang="ko-KR" sz="54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91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41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 build="allAtOnce"/>
      <p:bldP spid="9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ko-KR" sz="5400" dirty="0">
                <a:solidFill>
                  <a:srgbClr val="FFC000"/>
                </a:solidFill>
              </a:rPr>
              <a:t>What</a:t>
            </a:r>
            <a:r>
              <a:rPr kumimoji="1" lang="en-US" altLang="ko-KR" sz="5400" dirty="0"/>
              <a:t> we have </a:t>
            </a:r>
            <a:r>
              <a:rPr kumimoji="1" lang="en-US" altLang="ko-KR" sz="5400" dirty="0" smtClean="0">
                <a:solidFill>
                  <a:srgbClr val="FFC000"/>
                </a:solidFill>
              </a:rPr>
              <a:t>done</a:t>
            </a:r>
            <a:endParaRPr kumimoji="1" lang="ko-KR" altLang="en-US" sz="5400" dirty="0">
              <a:solidFill>
                <a:srgbClr val="FFC000"/>
              </a:solidFill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2230260" y="612407"/>
            <a:ext cx="7731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dirty="0" smtClean="0"/>
              <a:t>First, we collected information</a:t>
            </a:r>
            <a:endParaRPr kumimoji="1" lang="ko-KR" altLang="en-US" sz="4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330" y="1690686"/>
            <a:ext cx="6695339" cy="48059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365" y="1343161"/>
            <a:ext cx="9383475" cy="5830095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1965732" y="563071"/>
            <a:ext cx="8260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dirty="0" smtClean="0">
                <a:solidFill>
                  <a:schemeClr val="tx1">
                    <a:lumMod val="95000"/>
                  </a:schemeClr>
                </a:solidFill>
              </a:rPr>
              <a:t>Second, we </a:t>
            </a:r>
            <a:r>
              <a:rPr kumimoji="1" lang="en-US" altLang="ko-KR" sz="4800" smtClean="0">
                <a:solidFill>
                  <a:schemeClr val="tx1">
                    <a:lumMod val="95000"/>
                  </a:schemeClr>
                </a:solidFill>
              </a:rPr>
              <a:t>made </a:t>
            </a:r>
            <a:r>
              <a:rPr kumimoji="1" lang="en-US" altLang="ko-KR" sz="4800" smtClean="0">
                <a:solidFill>
                  <a:schemeClr val="tx1">
                    <a:lumMod val="95000"/>
                  </a:schemeClr>
                </a:solidFill>
              </a:rPr>
              <a:t>HTML</a:t>
            </a:r>
            <a:endParaRPr kumimoji="1" lang="ko-KR" altLang="en-US" sz="4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1701209" y="512164"/>
            <a:ext cx="8260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dirty="0" smtClean="0"/>
              <a:t>Third, we </a:t>
            </a:r>
            <a:r>
              <a:rPr kumimoji="1" lang="en-US" altLang="ko-KR" sz="4800" dirty="0" err="1" smtClean="0"/>
              <a:t>desined</a:t>
            </a:r>
            <a:endParaRPr kumimoji="1" lang="ko-KR" altLang="en-US" sz="48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354" y="1541107"/>
            <a:ext cx="7639498" cy="477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0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4" grpId="1"/>
      <p:bldP spid="8" grpId="0"/>
      <p:bldP spid="8" grpId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ko-KR" sz="5400" dirty="0" smtClean="0">
                <a:solidFill>
                  <a:srgbClr val="FFC000"/>
                </a:solidFill>
              </a:rPr>
              <a:t>Each Field</a:t>
            </a:r>
            <a:endParaRPr kumimoji="1" lang="ko-KR" altLang="en-US" sz="5400" dirty="0">
              <a:solidFill>
                <a:srgbClr val="FFC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27225"/>
            <a:ext cx="10515600" cy="4351338"/>
          </a:xfrm>
        </p:spPr>
        <p:txBody>
          <a:bodyPr>
            <a:normAutofit/>
          </a:bodyPr>
          <a:lstStyle/>
          <a:p>
            <a:pPr algn="ctr"/>
            <a:endParaRPr kumimoji="1" lang="en-US" altLang="ko-KR" dirty="0" smtClean="0"/>
          </a:p>
          <a:p>
            <a:pPr algn="ctr"/>
            <a:r>
              <a:rPr kumimoji="1" lang="ko-KR" altLang="en-US" dirty="0" smtClean="0"/>
              <a:t>남혜민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Beauty</a:t>
            </a:r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r>
              <a:rPr kumimoji="1" lang="ko-KR" altLang="en-US" dirty="0" smtClean="0"/>
              <a:t>윤가영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 Music</a:t>
            </a:r>
          </a:p>
          <a:p>
            <a:pPr algn="ctr"/>
            <a:endParaRPr kumimoji="1" lang="en-US" altLang="ko-KR" dirty="0" smtClean="0"/>
          </a:p>
          <a:p>
            <a:pPr algn="ctr"/>
            <a:endParaRPr kumimoji="1" lang="en-US" altLang="ko-KR" dirty="0"/>
          </a:p>
          <a:p>
            <a:pPr algn="ctr"/>
            <a:r>
              <a:rPr kumimoji="1" lang="ko-KR" altLang="en-US" dirty="0" smtClean="0"/>
              <a:t>홍지형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 Food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4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ko-KR" sz="4000" dirty="0" smtClean="0">
                <a:solidFill>
                  <a:srgbClr val="FFC000"/>
                </a:solidFill>
              </a:rPr>
              <a:t>HTML</a:t>
            </a:r>
            <a:r>
              <a:rPr kumimoji="1" lang="en-US" altLang="ko-KR" sz="4000" dirty="0" smtClean="0">
                <a:solidFill>
                  <a:srgbClr val="ECD266"/>
                </a:solidFill>
              </a:rPr>
              <a:t> </a:t>
            </a:r>
            <a:r>
              <a:rPr kumimoji="1" lang="en-US" altLang="ko-KR" sz="4000" dirty="0" smtClean="0"/>
              <a:t>by us</a:t>
            </a:r>
            <a:endParaRPr kumimoji="1"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 smtClean="0">
              <a:hlinkClick r:id="rId3" action="ppaction://hlinkfile"/>
            </a:endParaRPr>
          </a:p>
          <a:p>
            <a:endParaRPr kumimoji="1" lang="en-US" altLang="ko-KR" dirty="0">
              <a:hlinkClick r:id="rId3" action="ppaction://hlinkfile"/>
            </a:endParaRPr>
          </a:p>
          <a:p>
            <a:endParaRPr kumimoji="1" lang="en-US" altLang="ko-KR" dirty="0" smtClean="0">
              <a:hlinkClick r:id="rId3" action="ppaction://hlinkfile"/>
            </a:endParaRPr>
          </a:p>
          <a:p>
            <a:pPr algn="ctr"/>
            <a:r>
              <a:rPr kumimoji="1" lang="en-US" altLang="ko-KR" dirty="0">
                <a:hlinkClick r:id="rId4" action="ppaction://hlinkfile"/>
              </a:rPr>
              <a:t>file:///</a:t>
            </a:r>
            <a:r>
              <a:rPr kumimoji="1" lang="en-US" altLang="ko-KR" dirty="0" smtClean="0">
                <a:hlinkClick r:id="rId4" action="ppaction://hlinkfile"/>
              </a:rPr>
              <a:t>Users/yungoing/Desktop/team/29-bblooming/hyemni/home.html</a:t>
            </a:r>
            <a:r>
              <a:rPr kumimoji="1"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479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ko-KR" sz="5400" dirty="0">
                <a:solidFill>
                  <a:srgbClr val="FFC000"/>
                </a:solidFill>
              </a:rPr>
              <a:t>To do next week</a:t>
            </a:r>
            <a:endParaRPr kumimoji="1" lang="ko-KR" altLang="en-US" sz="5400" dirty="0">
              <a:solidFill>
                <a:srgbClr val="FFC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kumimoji="1" lang="en-US" altLang="ko-KR" dirty="0" smtClean="0"/>
          </a:p>
          <a:p>
            <a:pPr algn="ctr"/>
            <a:r>
              <a:rPr kumimoji="1" lang="en-US" altLang="ko-KR" dirty="0" smtClean="0"/>
              <a:t>Adding 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more information 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 smtClean="0"/>
              <a:t>Designing more beautiful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 smtClean="0"/>
              <a:t>Making chart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 smtClean="0"/>
              <a:t>Inserting image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21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" id="{00770B57-88D1-E14C-B560-D02D90D66557}" vid="{EC93D708-9FD4-C848-B7BB-45954D1BDA0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1908</TotalTime>
  <Words>205</Words>
  <Application>Microsoft Macintosh PowerPoint</Application>
  <PresentationFormat>와이드스크린</PresentationFormat>
  <Paragraphs>87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AppleGothic</vt:lpstr>
      <vt:lpstr>Calibri</vt:lpstr>
      <vt:lpstr>Calibri Light</vt:lpstr>
      <vt:lpstr>Arial</vt:lpstr>
      <vt:lpstr>Office Theme</vt:lpstr>
      <vt:lpstr>BBLOOMING</vt:lpstr>
      <vt:lpstr>Contents</vt:lpstr>
      <vt:lpstr>Member Introduction</vt:lpstr>
      <vt:lpstr>About BBLOOMING</vt:lpstr>
      <vt:lpstr>BBLOOMING PROJECT</vt:lpstr>
      <vt:lpstr>What we have done</vt:lpstr>
      <vt:lpstr>Each Field</vt:lpstr>
      <vt:lpstr>HTML by us</vt:lpstr>
      <vt:lpstr>To do next week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BBLOOMING PROJECT</dc:title>
  <dc:creator>윤가영</dc:creator>
  <cp:lastModifiedBy>윤가영</cp:lastModifiedBy>
  <cp:revision>58</cp:revision>
  <dcterms:created xsi:type="dcterms:W3CDTF">2016-11-21T12:34:19Z</dcterms:created>
  <dcterms:modified xsi:type="dcterms:W3CDTF">2016-11-23T07:37:34Z</dcterms:modified>
</cp:coreProperties>
</file>