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udi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D266"/>
    <a:srgbClr val="D77A8F"/>
    <a:srgbClr val="EE644F"/>
    <a:srgbClr val="F88EFF"/>
    <a:srgbClr val="DEBDFF"/>
    <a:srgbClr val="FBECFF"/>
    <a:srgbClr val="F9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631"/>
  </p:normalViewPr>
  <p:slideViewPr>
    <p:cSldViewPr snapToGrid="0" snapToObjects="1">
      <p:cViewPr varScale="1">
        <p:scale>
          <a:sx n="70" d="100"/>
          <a:sy n="70" d="100"/>
        </p:scale>
        <p:origin x="1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50D4C-9FE1-0C4F-89AF-6A633A61C748}" type="datetimeFigureOut">
              <a:rPr kumimoji="1" lang="ko-KR" altLang="en-US" smtClean="0"/>
              <a:t>2016. 11. 22.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B089B-13EC-4940-870D-A3A8B99A8C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22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B089B-13EC-4940-870D-A3A8B99A8CE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914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47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/yungoing/Desktop/teamplay/29-bblooming/11:21/1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90563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8000" dirty="0" smtClean="0">
                <a:solidFill>
                  <a:srgbClr val="EE644F"/>
                </a:solidFill>
                <a:ea typeface="AppleGothic" charset="-127"/>
                <a:cs typeface="AppleGothic" charset="-127"/>
              </a:rPr>
              <a:t>B</a:t>
            </a:r>
            <a:r>
              <a:rPr kumimoji="1" lang="en-US" altLang="ko-KR" sz="8000" dirty="0" smtClean="0">
                <a:solidFill>
                  <a:srgbClr val="FFC000"/>
                </a:solidFill>
                <a:ea typeface="AppleGothic" charset="-127"/>
                <a:cs typeface="AppleGothic" charset="-127"/>
              </a:rPr>
              <a:t>BLOOMING</a:t>
            </a:r>
            <a:endParaRPr kumimoji="1" lang="ko-KR" altLang="en-US" sz="8000" dirty="0">
              <a:solidFill>
                <a:srgbClr val="FFC000"/>
              </a:solidFill>
              <a:ea typeface="AppleGothic" charset="-127"/>
              <a:cs typeface="AppleGothic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4088872"/>
            <a:ext cx="9144000" cy="1655762"/>
          </a:xfrm>
        </p:spPr>
        <p:txBody>
          <a:bodyPr/>
          <a:lstStyle/>
          <a:p>
            <a:r>
              <a:rPr kumimoji="1" lang="is-IS" altLang="ko-KR" dirty="0" smtClean="0"/>
              <a:t>2016003463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       </a:t>
            </a:r>
            <a:r>
              <a:rPr kumimoji="1" lang="ko-KR" altLang="en-US" dirty="0" smtClean="0"/>
              <a:t>남혜민</a:t>
            </a:r>
            <a:endParaRPr kumimoji="1" lang="en-US" altLang="ko-KR" dirty="0" smtClean="0"/>
          </a:p>
          <a:p>
            <a:r>
              <a:rPr kumimoji="1" lang="en-US" altLang="ko-KR" dirty="0" smtClean="0"/>
              <a:t>2016003709       </a:t>
            </a:r>
            <a:r>
              <a:rPr kumimoji="1" lang="ko-KR" altLang="en-US" dirty="0" smtClean="0"/>
              <a:t> 윤가영</a:t>
            </a:r>
            <a:endParaRPr kumimoji="1" lang="en-US" altLang="ko-KR" dirty="0" smtClean="0"/>
          </a:p>
          <a:p>
            <a:r>
              <a:rPr kumimoji="1" lang="is-IS" altLang="ko-KR" dirty="0" smtClean="0"/>
              <a:t>2014038468       </a:t>
            </a:r>
            <a:r>
              <a:rPr kumimoji="1" lang="ko-KR" altLang="en-US" dirty="0" smtClean="0"/>
              <a:t> 홍지형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2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6934" y="2709333"/>
            <a:ext cx="985519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72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</a:t>
            </a:r>
            <a:r>
              <a:rPr lang="en-US" altLang="ko-KR" sz="72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watching</a:t>
            </a:r>
            <a:r>
              <a:rPr lang="en-US" altLang="ko-KR" sz="72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72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altLang="ko-KR" sz="7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3068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5400" dirty="0" smtClean="0">
                <a:solidFill>
                  <a:srgbClr val="FFC000"/>
                </a:solidFill>
              </a:rPr>
              <a:t>Member</a:t>
            </a:r>
            <a:r>
              <a:rPr kumimoji="1" lang="en-US" altLang="ko-KR" sz="7200" dirty="0" smtClean="0"/>
              <a:t> </a:t>
            </a:r>
            <a:r>
              <a:rPr kumimoji="1" lang="en-US" altLang="ko-KR" sz="5400" dirty="0" smtClean="0"/>
              <a:t>Introduction</a:t>
            </a:r>
            <a:endParaRPr kumimoji="1" lang="ko-KR" altLang="en-US" sz="7200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2971800" y="2903535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dirty="0">
                <a:solidFill>
                  <a:srgbClr val="FFC000"/>
                </a:solidFill>
              </a:rPr>
              <a:t>남혜민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(</a:t>
            </a:r>
            <a:r>
              <a:rPr kumimoji="1" lang="en-US" altLang="ko-KR" sz="3600" dirty="0" err="1"/>
              <a:t>hyemni</a:t>
            </a:r>
            <a:r>
              <a:rPr kumimoji="1" lang="en-US" altLang="ko-KR" sz="3600" dirty="0"/>
              <a:t>)  </a:t>
            </a:r>
            <a:endParaRPr kumimoji="1" lang="en-US" altLang="ko-KR" sz="3600" dirty="0" smtClean="0"/>
          </a:p>
          <a:p>
            <a:pPr algn="ctr"/>
            <a:endParaRPr kumimoji="1" lang="en-US" altLang="ko-KR" sz="3600" dirty="0" smtClean="0"/>
          </a:p>
          <a:p>
            <a:pPr algn="ctr"/>
            <a:r>
              <a:rPr kumimoji="1" lang="en-US" altLang="ko-KR" sz="3600" dirty="0" smtClean="0"/>
              <a:t>Developer</a:t>
            </a:r>
            <a:r>
              <a:rPr kumimoji="1" lang="en-US" altLang="ko-KR" sz="3600" dirty="0"/>
              <a:t>, merging </a:t>
            </a:r>
          </a:p>
        </p:txBody>
      </p:sp>
      <p:sp>
        <p:nvSpPr>
          <p:cNvPr id="6" name="텍스트 상자 5"/>
          <p:cNvSpPr txBox="1"/>
          <p:nvPr/>
        </p:nvSpPr>
        <p:spPr>
          <a:xfrm>
            <a:off x="3048000" y="2903535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dirty="0">
                <a:solidFill>
                  <a:srgbClr val="FFC000"/>
                </a:solidFill>
              </a:rPr>
              <a:t>윤가영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(</a:t>
            </a:r>
            <a:r>
              <a:rPr kumimoji="1" lang="en-US" altLang="ko-KR" sz="3600" dirty="0" err="1"/>
              <a:t>yungoingFLY</a:t>
            </a:r>
            <a:r>
              <a:rPr kumimoji="1" lang="en-US" altLang="ko-KR" sz="3600" dirty="0" smtClean="0"/>
              <a:t>)</a:t>
            </a:r>
          </a:p>
          <a:p>
            <a:pPr algn="ctr"/>
            <a:endParaRPr kumimoji="1" lang="en-US" altLang="ko-KR" sz="3600" dirty="0"/>
          </a:p>
          <a:p>
            <a:pPr algn="ctr"/>
            <a:r>
              <a:rPr kumimoji="1" lang="en-US" altLang="ko-KR" sz="3600" dirty="0"/>
              <a:t>Developer, PPT design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24200" y="29035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ko-KR" altLang="en-US" sz="3600" dirty="0">
                <a:solidFill>
                  <a:srgbClr val="FFC000"/>
                </a:solidFill>
              </a:rPr>
              <a:t>홍지형</a:t>
            </a:r>
            <a:r>
              <a:rPr kumimoji="1" lang="en-US" altLang="ko-KR" sz="3600" dirty="0"/>
              <a:t>(</a:t>
            </a:r>
            <a:r>
              <a:rPr lang="en-US" altLang="ko-KR" sz="3600" dirty="0" err="1"/>
              <a:t>JiHyungHong</a:t>
            </a:r>
            <a:r>
              <a:rPr kumimoji="1" lang="en-US" altLang="ko-KR" sz="3600" dirty="0" smtClean="0"/>
              <a:t>)</a:t>
            </a:r>
          </a:p>
          <a:p>
            <a:pPr algn="ctr"/>
            <a:endParaRPr kumimoji="1" lang="en-US" altLang="ko-KR" sz="3600" dirty="0"/>
          </a:p>
          <a:p>
            <a:pPr algn="ctr"/>
            <a:r>
              <a:rPr kumimoji="1" lang="en-US" altLang="ko-KR" sz="3600" dirty="0" smtClean="0"/>
              <a:t>Developer</a:t>
            </a:r>
            <a:endParaRPr kumimoji="1"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190846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967" y="568842"/>
            <a:ext cx="11396133" cy="131815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sz="5400" dirty="0" smtClean="0"/>
              <a:t>About </a:t>
            </a:r>
            <a:r>
              <a:rPr kumimoji="1" lang="en-US" altLang="ko-KR" sz="5400" dirty="0" smtClean="0">
                <a:solidFill>
                  <a:srgbClr val="EE644F"/>
                </a:solidFill>
              </a:rPr>
              <a:t>B</a:t>
            </a:r>
            <a:r>
              <a:rPr kumimoji="1" lang="en-US" altLang="ko-KR" sz="5400" dirty="0" smtClean="0">
                <a:solidFill>
                  <a:srgbClr val="FFC000"/>
                </a:solidFill>
              </a:rPr>
              <a:t>BLOOMING</a:t>
            </a:r>
            <a:endParaRPr kumimoji="1" lang="ko-KR" altLang="en-US" sz="5400" dirty="0">
              <a:solidFill>
                <a:srgbClr val="FFC000"/>
              </a:solidFill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noFill/>
          <a:effectLst>
            <a:outerShdw dist="50800" dir="5400000" algn="ctr" rotWithShape="0">
              <a:srgbClr val="000000"/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360967" y="2551836"/>
            <a:ext cx="1147005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en-US" altLang="ko-KR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Gothic" charset="-127"/>
                <a:ea typeface="AppleGothic" charset="-127"/>
                <a:cs typeface="AppleGothic" charset="-127"/>
              </a:rPr>
              <a:t>What does </a:t>
            </a:r>
            <a:r>
              <a:rPr kumimoji="1" lang="en-US" altLang="ko-KR" sz="66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Gothic" charset="-127"/>
                <a:ea typeface="AppleGothic" charset="-127"/>
                <a:cs typeface="AppleGothic" charset="-127"/>
              </a:rPr>
              <a:t>B</a:t>
            </a:r>
            <a:r>
              <a:rPr kumimoji="1" lang="en-US" altLang="ko-KR" sz="66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Gothic" charset="-127"/>
                <a:ea typeface="AppleGothic" charset="-127"/>
                <a:cs typeface="AppleGothic" charset="-127"/>
              </a:rPr>
              <a:t>looming</a:t>
            </a:r>
            <a:r>
              <a:rPr kumimoji="1" lang="en-US" altLang="ko-KR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Gothic" charset="-127"/>
                <a:ea typeface="AppleGothic" charset="-127"/>
                <a:cs typeface="AppleGothic" charset="-127"/>
              </a:rPr>
              <a:t> mean?</a:t>
            </a:r>
            <a:endParaRPr lang="ko-KR" altLang="en-US" sz="6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44573" y="2408605"/>
            <a:ext cx="830284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US" altLang="ko-KR" sz="9600" dirty="0" smtClean="0">
                <a:ln w="0"/>
                <a:solidFill>
                  <a:srgbClr val="EE644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ko-KR" sz="96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BLOOMING</a:t>
            </a:r>
            <a:r>
              <a:rPr lang="en-US" altLang="ko-KR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en-US" altLang="ko-KR" sz="9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45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bbl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8" grpId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5400" dirty="0" smtClean="0">
                <a:solidFill>
                  <a:srgbClr val="EE644F"/>
                </a:solidFill>
              </a:rPr>
              <a:t>B</a:t>
            </a:r>
            <a:r>
              <a:rPr kumimoji="1" lang="en-US" altLang="ko-KR" sz="5400" dirty="0" smtClean="0">
                <a:solidFill>
                  <a:srgbClr val="FFC000"/>
                </a:solidFill>
              </a:rPr>
              <a:t>BLOOMING</a:t>
            </a:r>
            <a:r>
              <a:rPr kumimoji="1" lang="en-US" altLang="ko-KR" sz="5400" dirty="0" smtClean="0"/>
              <a:t> PROJECT</a:t>
            </a:r>
            <a:endParaRPr kumimoji="1" lang="ko-KR" altLang="en-US" sz="5400" dirty="0"/>
          </a:p>
        </p:txBody>
      </p:sp>
      <p:sp>
        <p:nvSpPr>
          <p:cNvPr id="4" name="직사각형 3"/>
          <p:cNvSpPr/>
          <p:nvPr/>
        </p:nvSpPr>
        <p:spPr>
          <a:xfrm>
            <a:off x="2733166" y="4160276"/>
            <a:ext cx="24521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8933" y="4154952"/>
            <a:ext cx="24521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Music?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48466" y="2486985"/>
            <a:ext cx="24521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Food?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98266" y="2486985"/>
            <a:ext cx="24521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Beauty?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28450" y="3001700"/>
            <a:ext cx="973510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Can’t we see</a:t>
            </a:r>
            <a:r>
              <a:rPr lang="ko-KR" altLang="en-US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them all </a:t>
            </a:r>
            <a:r>
              <a:rPr lang="en-US" altLang="ko-KR" sz="60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once</a:t>
            </a:r>
            <a:r>
              <a:rPr lang="en-US" altLang="ko-KR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altLang="ko-KR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33014" y="2984767"/>
            <a:ext cx="752597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 </a:t>
            </a:r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</a:t>
            </a:r>
            <a:r>
              <a:rPr lang="en-US" altLang="ko-KR" sz="5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5400" dirty="0" smtClean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5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collected </a:t>
            </a:r>
            <a:r>
              <a:rPr lang="en-US" altLang="ko-KR" sz="5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altLang="ko-KR" sz="54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bout culture</a:t>
            </a:r>
            <a:endParaRPr lang="en-US" altLang="ko-KR" sz="5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91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4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 build="allAtOnce"/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5400" dirty="0" smtClean="0">
                <a:solidFill>
                  <a:srgbClr val="FFC000"/>
                </a:solidFill>
              </a:rPr>
              <a:t>Each Field</a:t>
            </a:r>
            <a:endParaRPr kumimoji="1" lang="ko-KR" altLang="en-US" sz="5400" dirty="0">
              <a:solidFill>
                <a:srgbClr val="FFC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>
            <a:normAutofit/>
          </a:bodyPr>
          <a:lstStyle/>
          <a:p>
            <a:pPr algn="ctr"/>
            <a:endParaRPr kumimoji="1" lang="en-US" altLang="ko-KR" dirty="0" smtClean="0"/>
          </a:p>
          <a:p>
            <a:pPr algn="ctr"/>
            <a:r>
              <a:rPr kumimoji="1" lang="ko-KR" altLang="en-US" dirty="0" smtClean="0"/>
              <a:t>남혜민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Beauty</a:t>
            </a:r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 smtClean="0"/>
              <a:t>윤가영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 Music</a:t>
            </a:r>
          </a:p>
          <a:p>
            <a:pPr algn="ctr"/>
            <a:endParaRPr kumimoji="1" lang="en-US" altLang="ko-KR" dirty="0" smtClean="0"/>
          </a:p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 smtClean="0"/>
              <a:t>홍지형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 Food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4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5400" dirty="0" smtClean="0">
                <a:solidFill>
                  <a:srgbClr val="D77A8F"/>
                </a:solidFill>
              </a:rPr>
              <a:t>Beauty </a:t>
            </a:r>
            <a:r>
              <a:rPr kumimoji="1" lang="en-US" altLang="ko-KR" sz="4000" dirty="0" smtClean="0"/>
              <a:t>by </a:t>
            </a:r>
            <a:r>
              <a:rPr kumimoji="1" lang="ko-KR" altLang="en-US" sz="4000" dirty="0" smtClean="0"/>
              <a:t>남혜민</a:t>
            </a:r>
            <a:endParaRPr kumimoji="1"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41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5400" dirty="0" smtClean="0">
                <a:solidFill>
                  <a:srgbClr val="ECD266"/>
                </a:solidFill>
              </a:rPr>
              <a:t>Music</a:t>
            </a:r>
            <a:r>
              <a:rPr kumimoji="1" lang="ko-KR" altLang="en-US" sz="5400" dirty="0" smtClean="0">
                <a:solidFill>
                  <a:srgbClr val="ECD266"/>
                </a:solidFill>
              </a:rPr>
              <a:t> </a:t>
            </a:r>
            <a:r>
              <a:rPr kumimoji="1" lang="en-US" altLang="ko-KR" sz="4000" dirty="0"/>
              <a:t>b</a:t>
            </a:r>
            <a:r>
              <a:rPr kumimoji="1" lang="en-US" altLang="ko-KR" sz="4000" dirty="0" smtClean="0"/>
              <a:t>y </a:t>
            </a:r>
            <a:r>
              <a:rPr kumimoji="1" lang="ko-KR" altLang="en-US" sz="4000" dirty="0"/>
              <a:t>윤가영</a:t>
            </a:r>
            <a:endParaRPr kumimoji="1" lang="ko-KR" altLang="en-US" sz="4000" dirty="0">
              <a:solidFill>
                <a:srgbClr val="ECD2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 smtClean="0">
              <a:hlinkClick r:id="rId2" action="ppaction://hlinkfile"/>
            </a:endParaRPr>
          </a:p>
          <a:p>
            <a:endParaRPr kumimoji="1" lang="en-US" altLang="ko-KR" dirty="0">
              <a:hlinkClick r:id="rId2" action="ppaction://hlinkfile"/>
            </a:endParaRPr>
          </a:p>
          <a:p>
            <a:endParaRPr kumimoji="1" lang="en-US" altLang="ko-KR" dirty="0" smtClean="0">
              <a:hlinkClick r:id="rId2" action="ppaction://hlinkfile"/>
            </a:endParaRPr>
          </a:p>
          <a:p>
            <a:pPr algn="ctr"/>
            <a:r>
              <a:rPr kumimoji="1" lang="en-US" altLang="ko-KR" dirty="0" smtClean="0">
                <a:hlinkClick r:id="rId2" action="ppaction://hlinkfile"/>
              </a:rPr>
              <a:t>file</a:t>
            </a:r>
            <a:r>
              <a:rPr kumimoji="1" lang="en-US" altLang="ko-KR" dirty="0">
                <a:hlinkClick r:id="rId2" action="ppaction://hlinkfile"/>
              </a:rPr>
              <a:t>:///</a:t>
            </a:r>
            <a:r>
              <a:rPr kumimoji="1" lang="en-US" altLang="ko-KR" dirty="0" smtClean="0">
                <a:hlinkClick r:id="rId2" action="ppaction://hlinkfile"/>
              </a:rPr>
              <a:t>Users/yungoing/Desktop/teamplay/29-bblooming/11:21/1.html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79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Food </a:t>
            </a:r>
            <a:r>
              <a:rPr kumimoji="1" lang="en-US" altLang="ko-KR" sz="4000" dirty="0"/>
              <a:t>by </a:t>
            </a:r>
            <a:r>
              <a:rPr kumimoji="1" lang="ko-KR" altLang="en-US" sz="4000" dirty="0" smtClean="0"/>
              <a:t>홍지형</a:t>
            </a:r>
            <a:endParaRPr kumimoji="1" lang="ko-KR" altLang="en-US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92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5400" dirty="0">
                <a:solidFill>
                  <a:srgbClr val="FFC000"/>
                </a:solidFill>
              </a:rPr>
              <a:t>To do next week</a:t>
            </a:r>
            <a:endParaRPr kumimoji="1" lang="ko-KR" altLang="en-US" sz="5400" dirty="0">
              <a:solidFill>
                <a:srgbClr val="FFC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Adding 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more information 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 smtClean="0"/>
              <a:t>Designing more beautiful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 smtClean="0"/>
              <a:t>Making chart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 smtClean="0"/>
              <a:t>Inserting image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2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106</Words>
  <Application>Microsoft Macintosh PowerPoint</Application>
  <PresentationFormat>와이드스크린</PresentationFormat>
  <Paragraphs>52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AppleGothic</vt:lpstr>
      <vt:lpstr>Calibri</vt:lpstr>
      <vt:lpstr>Calibri Light</vt:lpstr>
      <vt:lpstr>Arial</vt:lpstr>
      <vt:lpstr>Office Theme</vt:lpstr>
      <vt:lpstr>BBLOOMING</vt:lpstr>
      <vt:lpstr>Member Introduction</vt:lpstr>
      <vt:lpstr>About BBLOOMING</vt:lpstr>
      <vt:lpstr>BBLOOMING PROJECT</vt:lpstr>
      <vt:lpstr>Each Field</vt:lpstr>
      <vt:lpstr>Beauty by 남혜민</vt:lpstr>
      <vt:lpstr>Music by 윤가영</vt:lpstr>
      <vt:lpstr>Food by 홍지형</vt:lpstr>
      <vt:lpstr>To do next week</vt:lpstr>
      <vt:lpstr>PowerPoint 프레젠테이션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BBLOOMING PROJECT</dc:title>
  <dc:creator>윤가영</dc:creator>
  <cp:lastModifiedBy>윤가영</cp:lastModifiedBy>
  <cp:revision>33</cp:revision>
  <dcterms:created xsi:type="dcterms:W3CDTF">2016-11-21T12:34:19Z</dcterms:created>
  <dcterms:modified xsi:type="dcterms:W3CDTF">2016-11-22T01:28:37Z</dcterms:modified>
</cp:coreProperties>
</file>