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71" r:id="rId7"/>
    <p:sldId id="272" r:id="rId8"/>
    <p:sldId id="273" r:id="rId9"/>
    <p:sldId id="274" r:id="rId10"/>
    <p:sldId id="275" r:id="rId11"/>
    <p:sldId id="264" r:id="rId12"/>
    <p:sldId id="266" r:id="rId13"/>
    <p:sldId id="265" r:id="rId14"/>
    <p:sldId id="267" r:id="rId15"/>
    <p:sldId id="258" r:id="rId16"/>
    <p:sldId id="257" r:id="rId17"/>
    <p:sldId id="270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E45D5-F81E-4943-9E33-2CD10E3813C6}" v="85" dt="2024-06-07T01:51:28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0165C5-17BF-411B-8725-7F8ECB90DEDE}" type="doc">
      <dgm:prSet loTypeId="urn:microsoft.com/office/officeart/2005/8/layout/process1" loCatId="process" qsTypeId="urn:microsoft.com/office/officeart/2005/8/quickstyle/3d3" qsCatId="3D" csTypeId="urn:microsoft.com/office/officeart/2005/8/colors/accent0_1" csCatId="mainScheme" phldr="1"/>
      <dgm:spPr/>
    </dgm:pt>
    <dgm:pt modelId="{AD64E355-611F-493C-A0FF-EC9DB63762CE}">
      <dgm:prSet phldrT="[텍스트]"/>
      <dgm:spPr/>
      <dgm:t>
        <a:bodyPr/>
        <a:lstStyle/>
        <a:p>
          <a:pPr latinLnBrk="1"/>
          <a:r>
            <a:rPr lang="en-US" altLang="ko-KR" dirty="0"/>
            <a:t>model</a:t>
          </a:r>
          <a:endParaRPr lang="ko-KR" altLang="en-US" dirty="0"/>
        </a:p>
      </dgm:t>
    </dgm:pt>
    <dgm:pt modelId="{31415ED8-6056-4CE8-8527-666F4963DF2D}" type="parTrans" cxnId="{5A49A8DA-638D-44D0-975F-128885B0C3A6}">
      <dgm:prSet/>
      <dgm:spPr/>
      <dgm:t>
        <a:bodyPr/>
        <a:lstStyle/>
        <a:p>
          <a:pPr latinLnBrk="1"/>
          <a:endParaRPr lang="ko-KR" altLang="en-US"/>
        </a:p>
      </dgm:t>
    </dgm:pt>
    <dgm:pt modelId="{ADE7DA52-81F4-47FA-843B-10F8400D356F}" type="sibTrans" cxnId="{5A49A8DA-638D-44D0-975F-128885B0C3A6}">
      <dgm:prSet/>
      <dgm:spPr/>
      <dgm:t>
        <a:bodyPr/>
        <a:lstStyle/>
        <a:p>
          <a:pPr latinLnBrk="1"/>
          <a:endParaRPr lang="ko-KR" altLang="en-US"/>
        </a:p>
      </dgm:t>
    </dgm:pt>
    <dgm:pt modelId="{98266119-3A56-4B0F-A4B7-19B31A67BDFE}">
      <dgm:prSet phldrT="[텍스트]"/>
      <dgm:spPr/>
      <dgm:t>
        <a:bodyPr/>
        <a:lstStyle/>
        <a:p>
          <a:pPr latinLnBrk="1"/>
          <a:r>
            <a:rPr lang="en-US" altLang="ko-KR" dirty="0"/>
            <a:t>repository</a:t>
          </a:r>
          <a:endParaRPr lang="ko-KR" altLang="en-US" dirty="0"/>
        </a:p>
      </dgm:t>
    </dgm:pt>
    <dgm:pt modelId="{940099F1-B05F-4661-B0A7-8236BC4DBD4B}" type="parTrans" cxnId="{37E78609-45FE-4471-9013-86602D387F13}">
      <dgm:prSet/>
      <dgm:spPr/>
      <dgm:t>
        <a:bodyPr/>
        <a:lstStyle/>
        <a:p>
          <a:pPr latinLnBrk="1"/>
          <a:endParaRPr lang="ko-KR" altLang="en-US"/>
        </a:p>
      </dgm:t>
    </dgm:pt>
    <dgm:pt modelId="{465D431A-16D3-4C9A-80E8-12C961B95B0E}" type="sibTrans" cxnId="{37E78609-45FE-4471-9013-86602D387F13}">
      <dgm:prSet/>
      <dgm:spPr/>
      <dgm:t>
        <a:bodyPr/>
        <a:lstStyle/>
        <a:p>
          <a:pPr latinLnBrk="1"/>
          <a:endParaRPr lang="ko-KR" altLang="en-US"/>
        </a:p>
      </dgm:t>
    </dgm:pt>
    <dgm:pt modelId="{5F23096B-714D-414A-AB95-B1F35CEED334}">
      <dgm:prSet phldrT="[텍스트]"/>
      <dgm:spPr/>
      <dgm:t>
        <a:bodyPr/>
        <a:lstStyle/>
        <a:p>
          <a:pPr latinLnBrk="1"/>
          <a:r>
            <a:rPr lang="en-US" altLang="ko-KR" dirty="0"/>
            <a:t>DTO</a:t>
          </a:r>
          <a:endParaRPr lang="ko-KR" altLang="en-US" dirty="0"/>
        </a:p>
      </dgm:t>
    </dgm:pt>
    <dgm:pt modelId="{DA8C6DE7-9A78-4219-9EAF-5532C6D144C0}" type="parTrans" cxnId="{08A2B4B8-28F4-4FE3-8E18-51C58F169E4D}">
      <dgm:prSet/>
      <dgm:spPr/>
      <dgm:t>
        <a:bodyPr/>
        <a:lstStyle/>
        <a:p>
          <a:pPr latinLnBrk="1"/>
          <a:endParaRPr lang="ko-KR" altLang="en-US"/>
        </a:p>
      </dgm:t>
    </dgm:pt>
    <dgm:pt modelId="{8D274329-B1F9-4447-83BC-9EE1CA5753A0}" type="sibTrans" cxnId="{08A2B4B8-28F4-4FE3-8E18-51C58F169E4D}">
      <dgm:prSet/>
      <dgm:spPr/>
      <dgm:t>
        <a:bodyPr/>
        <a:lstStyle/>
        <a:p>
          <a:pPr latinLnBrk="1"/>
          <a:endParaRPr lang="ko-KR" altLang="en-US"/>
        </a:p>
      </dgm:t>
    </dgm:pt>
    <dgm:pt modelId="{ADD8B947-5ED7-4DF7-AA44-369D7D84E287}">
      <dgm:prSet phldrT="[텍스트]"/>
      <dgm:spPr/>
      <dgm:t>
        <a:bodyPr/>
        <a:lstStyle/>
        <a:p>
          <a:pPr latinLnBrk="1"/>
          <a:r>
            <a:rPr lang="en-US" altLang="ko-KR" dirty="0"/>
            <a:t>Service</a:t>
          </a:r>
          <a:endParaRPr lang="ko-KR" altLang="en-US" dirty="0"/>
        </a:p>
      </dgm:t>
    </dgm:pt>
    <dgm:pt modelId="{B7C05349-6F8A-4D61-B399-910BCA79C85C}" type="parTrans" cxnId="{4BB8B0A7-18B5-4A0F-AB82-37CDBC46CFBA}">
      <dgm:prSet/>
      <dgm:spPr/>
      <dgm:t>
        <a:bodyPr/>
        <a:lstStyle/>
        <a:p>
          <a:pPr latinLnBrk="1"/>
          <a:endParaRPr lang="ko-KR" altLang="en-US"/>
        </a:p>
      </dgm:t>
    </dgm:pt>
    <dgm:pt modelId="{599A0032-6852-4F61-9F86-1ABF4357040F}" type="sibTrans" cxnId="{4BB8B0A7-18B5-4A0F-AB82-37CDBC46CFBA}">
      <dgm:prSet/>
      <dgm:spPr/>
      <dgm:t>
        <a:bodyPr/>
        <a:lstStyle/>
        <a:p>
          <a:pPr latinLnBrk="1"/>
          <a:endParaRPr lang="ko-KR" altLang="en-US"/>
        </a:p>
      </dgm:t>
    </dgm:pt>
    <dgm:pt modelId="{590DDF0D-DB68-4667-8505-7E159F071D73}">
      <dgm:prSet phldrT="[텍스트]"/>
      <dgm:spPr/>
      <dgm:t>
        <a:bodyPr/>
        <a:lstStyle/>
        <a:p>
          <a:pPr latinLnBrk="1"/>
          <a:r>
            <a:rPr lang="en-US" altLang="ko-KR" dirty="0"/>
            <a:t>Controller</a:t>
          </a:r>
          <a:endParaRPr lang="ko-KR" altLang="en-US" dirty="0"/>
        </a:p>
      </dgm:t>
    </dgm:pt>
    <dgm:pt modelId="{E5EA1FD5-0D70-4F84-BAF1-4BC4DF9FA5CC}" type="parTrans" cxnId="{EF29B608-466A-499A-AA00-1F471DCF1B94}">
      <dgm:prSet/>
      <dgm:spPr/>
      <dgm:t>
        <a:bodyPr/>
        <a:lstStyle/>
        <a:p>
          <a:pPr latinLnBrk="1"/>
          <a:endParaRPr lang="ko-KR" altLang="en-US"/>
        </a:p>
      </dgm:t>
    </dgm:pt>
    <dgm:pt modelId="{AEE71F9A-ED5F-48B3-B06F-D8805C81AD7C}" type="sibTrans" cxnId="{EF29B608-466A-499A-AA00-1F471DCF1B94}">
      <dgm:prSet/>
      <dgm:spPr/>
      <dgm:t>
        <a:bodyPr/>
        <a:lstStyle/>
        <a:p>
          <a:pPr latinLnBrk="1"/>
          <a:endParaRPr lang="ko-KR" altLang="en-US"/>
        </a:p>
      </dgm:t>
    </dgm:pt>
    <dgm:pt modelId="{D203EA87-3992-4BD2-BCEA-F5AC8F8EC0D9}" type="pres">
      <dgm:prSet presAssocID="{940165C5-17BF-411B-8725-7F8ECB90DEDE}" presName="Name0" presStyleCnt="0">
        <dgm:presLayoutVars>
          <dgm:dir/>
          <dgm:resizeHandles val="exact"/>
        </dgm:presLayoutVars>
      </dgm:prSet>
      <dgm:spPr/>
    </dgm:pt>
    <dgm:pt modelId="{87EBBF5F-C25E-43A8-827F-297AEF52D04B}" type="pres">
      <dgm:prSet presAssocID="{AD64E355-611F-493C-A0FF-EC9DB63762CE}" presName="node" presStyleLbl="node1" presStyleIdx="0" presStyleCnt="5">
        <dgm:presLayoutVars>
          <dgm:bulletEnabled val="1"/>
        </dgm:presLayoutVars>
      </dgm:prSet>
      <dgm:spPr/>
    </dgm:pt>
    <dgm:pt modelId="{74C3CF81-679E-4CA5-B8F6-77D393852C39}" type="pres">
      <dgm:prSet presAssocID="{ADE7DA52-81F4-47FA-843B-10F8400D356F}" presName="sibTrans" presStyleLbl="sibTrans2D1" presStyleIdx="0" presStyleCnt="4"/>
      <dgm:spPr/>
    </dgm:pt>
    <dgm:pt modelId="{A1AA92AD-27C1-4A9E-8172-7E221B22F232}" type="pres">
      <dgm:prSet presAssocID="{ADE7DA52-81F4-47FA-843B-10F8400D356F}" presName="connectorText" presStyleLbl="sibTrans2D1" presStyleIdx="0" presStyleCnt="4"/>
      <dgm:spPr/>
    </dgm:pt>
    <dgm:pt modelId="{AD318D05-E1D4-49B4-B9D9-A8DD198A5E45}" type="pres">
      <dgm:prSet presAssocID="{98266119-3A56-4B0F-A4B7-19B31A67BDFE}" presName="node" presStyleLbl="node1" presStyleIdx="1" presStyleCnt="5">
        <dgm:presLayoutVars>
          <dgm:bulletEnabled val="1"/>
        </dgm:presLayoutVars>
      </dgm:prSet>
      <dgm:spPr/>
    </dgm:pt>
    <dgm:pt modelId="{C3480D88-C76D-4CA8-8E07-E555BACAD271}" type="pres">
      <dgm:prSet presAssocID="{465D431A-16D3-4C9A-80E8-12C961B95B0E}" presName="sibTrans" presStyleLbl="sibTrans2D1" presStyleIdx="1" presStyleCnt="4"/>
      <dgm:spPr/>
    </dgm:pt>
    <dgm:pt modelId="{CA1D40BD-7D0E-40F2-B40C-C1B2550584EA}" type="pres">
      <dgm:prSet presAssocID="{465D431A-16D3-4C9A-80E8-12C961B95B0E}" presName="connectorText" presStyleLbl="sibTrans2D1" presStyleIdx="1" presStyleCnt="4"/>
      <dgm:spPr/>
    </dgm:pt>
    <dgm:pt modelId="{AD0A8B95-1F49-4801-A36B-D2AB7ED7CB60}" type="pres">
      <dgm:prSet presAssocID="{5F23096B-714D-414A-AB95-B1F35CEED334}" presName="node" presStyleLbl="node1" presStyleIdx="2" presStyleCnt="5">
        <dgm:presLayoutVars>
          <dgm:bulletEnabled val="1"/>
        </dgm:presLayoutVars>
      </dgm:prSet>
      <dgm:spPr/>
    </dgm:pt>
    <dgm:pt modelId="{B113C0D6-9449-4C1F-8E8D-4121CE8596AB}" type="pres">
      <dgm:prSet presAssocID="{8D274329-B1F9-4447-83BC-9EE1CA5753A0}" presName="sibTrans" presStyleLbl="sibTrans2D1" presStyleIdx="2" presStyleCnt="4"/>
      <dgm:spPr/>
    </dgm:pt>
    <dgm:pt modelId="{2CF0A877-8DB0-471F-85C0-09F45581711F}" type="pres">
      <dgm:prSet presAssocID="{8D274329-B1F9-4447-83BC-9EE1CA5753A0}" presName="connectorText" presStyleLbl="sibTrans2D1" presStyleIdx="2" presStyleCnt="4"/>
      <dgm:spPr/>
    </dgm:pt>
    <dgm:pt modelId="{D2404A20-E0FA-4580-B780-F92674E3B112}" type="pres">
      <dgm:prSet presAssocID="{ADD8B947-5ED7-4DF7-AA44-369D7D84E287}" presName="node" presStyleLbl="node1" presStyleIdx="3" presStyleCnt="5">
        <dgm:presLayoutVars>
          <dgm:bulletEnabled val="1"/>
        </dgm:presLayoutVars>
      </dgm:prSet>
      <dgm:spPr/>
    </dgm:pt>
    <dgm:pt modelId="{72C62237-ABB6-4483-BD15-891C55807B66}" type="pres">
      <dgm:prSet presAssocID="{599A0032-6852-4F61-9F86-1ABF4357040F}" presName="sibTrans" presStyleLbl="sibTrans2D1" presStyleIdx="3" presStyleCnt="4"/>
      <dgm:spPr/>
    </dgm:pt>
    <dgm:pt modelId="{0DC37E4B-7BA6-48B6-8031-35C2B6F1DF47}" type="pres">
      <dgm:prSet presAssocID="{599A0032-6852-4F61-9F86-1ABF4357040F}" presName="connectorText" presStyleLbl="sibTrans2D1" presStyleIdx="3" presStyleCnt="4"/>
      <dgm:spPr/>
    </dgm:pt>
    <dgm:pt modelId="{0824141C-3FDD-485D-82F2-F3B9F642AF49}" type="pres">
      <dgm:prSet presAssocID="{590DDF0D-DB68-4667-8505-7E159F071D73}" presName="node" presStyleLbl="node1" presStyleIdx="4" presStyleCnt="5">
        <dgm:presLayoutVars>
          <dgm:bulletEnabled val="1"/>
        </dgm:presLayoutVars>
      </dgm:prSet>
      <dgm:spPr/>
    </dgm:pt>
  </dgm:ptLst>
  <dgm:cxnLst>
    <dgm:cxn modelId="{EFE82E02-85B0-41F3-887F-B5B5D21FF6A6}" type="presOf" srcId="{8D274329-B1F9-4447-83BC-9EE1CA5753A0}" destId="{2CF0A877-8DB0-471F-85C0-09F45581711F}" srcOrd="1" destOrd="0" presId="urn:microsoft.com/office/officeart/2005/8/layout/process1"/>
    <dgm:cxn modelId="{EF29B608-466A-499A-AA00-1F471DCF1B94}" srcId="{940165C5-17BF-411B-8725-7F8ECB90DEDE}" destId="{590DDF0D-DB68-4667-8505-7E159F071D73}" srcOrd="4" destOrd="0" parTransId="{E5EA1FD5-0D70-4F84-BAF1-4BC4DF9FA5CC}" sibTransId="{AEE71F9A-ED5F-48B3-B06F-D8805C81AD7C}"/>
    <dgm:cxn modelId="{37E78609-45FE-4471-9013-86602D387F13}" srcId="{940165C5-17BF-411B-8725-7F8ECB90DEDE}" destId="{98266119-3A56-4B0F-A4B7-19B31A67BDFE}" srcOrd="1" destOrd="0" parTransId="{940099F1-B05F-4661-B0A7-8236BC4DBD4B}" sibTransId="{465D431A-16D3-4C9A-80E8-12C961B95B0E}"/>
    <dgm:cxn modelId="{17D6541E-B160-407F-882D-F20F0253E34F}" type="presOf" srcId="{465D431A-16D3-4C9A-80E8-12C961B95B0E}" destId="{CA1D40BD-7D0E-40F2-B40C-C1B2550584EA}" srcOrd="1" destOrd="0" presId="urn:microsoft.com/office/officeart/2005/8/layout/process1"/>
    <dgm:cxn modelId="{28CE6B25-C39F-4731-9F4C-4189BA819DDE}" type="presOf" srcId="{8D274329-B1F9-4447-83BC-9EE1CA5753A0}" destId="{B113C0D6-9449-4C1F-8E8D-4121CE8596AB}" srcOrd="0" destOrd="0" presId="urn:microsoft.com/office/officeart/2005/8/layout/process1"/>
    <dgm:cxn modelId="{6302D425-E69C-48AE-A888-52E9A43E80CA}" type="presOf" srcId="{ADE7DA52-81F4-47FA-843B-10F8400D356F}" destId="{A1AA92AD-27C1-4A9E-8172-7E221B22F232}" srcOrd="1" destOrd="0" presId="urn:microsoft.com/office/officeart/2005/8/layout/process1"/>
    <dgm:cxn modelId="{513D9A27-F5F6-474A-A563-09CE2AEC5186}" type="presOf" srcId="{5F23096B-714D-414A-AB95-B1F35CEED334}" destId="{AD0A8B95-1F49-4801-A36B-D2AB7ED7CB60}" srcOrd="0" destOrd="0" presId="urn:microsoft.com/office/officeart/2005/8/layout/process1"/>
    <dgm:cxn modelId="{7435B728-4FCA-4CFA-8493-CB72C914A2DB}" type="presOf" srcId="{940165C5-17BF-411B-8725-7F8ECB90DEDE}" destId="{D203EA87-3992-4BD2-BCEA-F5AC8F8EC0D9}" srcOrd="0" destOrd="0" presId="urn:microsoft.com/office/officeart/2005/8/layout/process1"/>
    <dgm:cxn modelId="{9A2F5130-B3AA-4D5B-9DAD-8DCE55AFBE8E}" type="presOf" srcId="{ADE7DA52-81F4-47FA-843B-10F8400D356F}" destId="{74C3CF81-679E-4CA5-B8F6-77D393852C39}" srcOrd="0" destOrd="0" presId="urn:microsoft.com/office/officeart/2005/8/layout/process1"/>
    <dgm:cxn modelId="{4E637759-2FC3-418D-86BA-FA5C48F6A8C0}" type="presOf" srcId="{ADD8B947-5ED7-4DF7-AA44-369D7D84E287}" destId="{D2404A20-E0FA-4580-B780-F92674E3B112}" srcOrd="0" destOrd="0" presId="urn:microsoft.com/office/officeart/2005/8/layout/process1"/>
    <dgm:cxn modelId="{4BB8B0A7-18B5-4A0F-AB82-37CDBC46CFBA}" srcId="{940165C5-17BF-411B-8725-7F8ECB90DEDE}" destId="{ADD8B947-5ED7-4DF7-AA44-369D7D84E287}" srcOrd="3" destOrd="0" parTransId="{B7C05349-6F8A-4D61-B399-910BCA79C85C}" sibTransId="{599A0032-6852-4F61-9F86-1ABF4357040F}"/>
    <dgm:cxn modelId="{02C708AE-F01D-4F23-AE40-DEBA033FB119}" type="presOf" srcId="{599A0032-6852-4F61-9F86-1ABF4357040F}" destId="{72C62237-ABB6-4483-BD15-891C55807B66}" srcOrd="0" destOrd="0" presId="urn:microsoft.com/office/officeart/2005/8/layout/process1"/>
    <dgm:cxn modelId="{08A2B4B8-28F4-4FE3-8E18-51C58F169E4D}" srcId="{940165C5-17BF-411B-8725-7F8ECB90DEDE}" destId="{5F23096B-714D-414A-AB95-B1F35CEED334}" srcOrd="2" destOrd="0" parTransId="{DA8C6DE7-9A78-4219-9EAF-5532C6D144C0}" sibTransId="{8D274329-B1F9-4447-83BC-9EE1CA5753A0}"/>
    <dgm:cxn modelId="{E82308C4-4CCB-466E-9DFB-173C75ECAEE7}" type="presOf" srcId="{98266119-3A56-4B0F-A4B7-19B31A67BDFE}" destId="{AD318D05-E1D4-49B4-B9D9-A8DD198A5E45}" srcOrd="0" destOrd="0" presId="urn:microsoft.com/office/officeart/2005/8/layout/process1"/>
    <dgm:cxn modelId="{5A49A8DA-638D-44D0-975F-128885B0C3A6}" srcId="{940165C5-17BF-411B-8725-7F8ECB90DEDE}" destId="{AD64E355-611F-493C-A0FF-EC9DB63762CE}" srcOrd="0" destOrd="0" parTransId="{31415ED8-6056-4CE8-8527-666F4963DF2D}" sibTransId="{ADE7DA52-81F4-47FA-843B-10F8400D356F}"/>
    <dgm:cxn modelId="{EBCB79E1-60AC-47DB-9C07-158070663C8F}" type="presOf" srcId="{590DDF0D-DB68-4667-8505-7E159F071D73}" destId="{0824141C-3FDD-485D-82F2-F3B9F642AF49}" srcOrd="0" destOrd="0" presId="urn:microsoft.com/office/officeart/2005/8/layout/process1"/>
    <dgm:cxn modelId="{4FFF26E6-951F-4CD8-91F0-D8D1DB27870D}" type="presOf" srcId="{599A0032-6852-4F61-9F86-1ABF4357040F}" destId="{0DC37E4B-7BA6-48B6-8031-35C2B6F1DF47}" srcOrd="1" destOrd="0" presId="urn:microsoft.com/office/officeart/2005/8/layout/process1"/>
    <dgm:cxn modelId="{D8AE9DE9-79DA-4C10-90E2-C44A416444D8}" type="presOf" srcId="{AD64E355-611F-493C-A0FF-EC9DB63762CE}" destId="{87EBBF5F-C25E-43A8-827F-297AEF52D04B}" srcOrd="0" destOrd="0" presId="urn:microsoft.com/office/officeart/2005/8/layout/process1"/>
    <dgm:cxn modelId="{45BE1CFE-B40F-48CA-8A09-2FD6A1D53280}" type="presOf" srcId="{465D431A-16D3-4C9A-80E8-12C961B95B0E}" destId="{C3480D88-C76D-4CA8-8E07-E555BACAD271}" srcOrd="0" destOrd="0" presId="urn:microsoft.com/office/officeart/2005/8/layout/process1"/>
    <dgm:cxn modelId="{33E37BCB-7957-42C9-9140-C4B57A24119A}" type="presParOf" srcId="{D203EA87-3992-4BD2-BCEA-F5AC8F8EC0D9}" destId="{87EBBF5F-C25E-43A8-827F-297AEF52D04B}" srcOrd="0" destOrd="0" presId="urn:microsoft.com/office/officeart/2005/8/layout/process1"/>
    <dgm:cxn modelId="{42B1C19F-0A4B-4383-8887-9E353364B2EF}" type="presParOf" srcId="{D203EA87-3992-4BD2-BCEA-F5AC8F8EC0D9}" destId="{74C3CF81-679E-4CA5-B8F6-77D393852C39}" srcOrd="1" destOrd="0" presId="urn:microsoft.com/office/officeart/2005/8/layout/process1"/>
    <dgm:cxn modelId="{EEB0FFD8-C565-4DF4-8604-9CF732418FC2}" type="presParOf" srcId="{74C3CF81-679E-4CA5-B8F6-77D393852C39}" destId="{A1AA92AD-27C1-4A9E-8172-7E221B22F232}" srcOrd="0" destOrd="0" presId="urn:microsoft.com/office/officeart/2005/8/layout/process1"/>
    <dgm:cxn modelId="{A8C60B99-6081-49B7-BDE3-72B2A0F1E385}" type="presParOf" srcId="{D203EA87-3992-4BD2-BCEA-F5AC8F8EC0D9}" destId="{AD318D05-E1D4-49B4-B9D9-A8DD198A5E45}" srcOrd="2" destOrd="0" presId="urn:microsoft.com/office/officeart/2005/8/layout/process1"/>
    <dgm:cxn modelId="{5E03BA52-8EA4-4D2B-8780-ECED922467CE}" type="presParOf" srcId="{D203EA87-3992-4BD2-BCEA-F5AC8F8EC0D9}" destId="{C3480D88-C76D-4CA8-8E07-E555BACAD271}" srcOrd="3" destOrd="0" presId="urn:microsoft.com/office/officeart/2005/8/layout/process1"/>
    <dgm:cxn modelId="{FD880575-4CFB-43FA-A20D-63D1669D2BE7}" type="presParOf" srcId="{C3480D88-C76D-4CA8-8E07-E555BACAD271}" destId="{CA1D40BD-7D0E-40F2-B40C-C1B2550584EA}" srcOrd="0" destOrd="0" presId="urn:microsoft.com/office/officeart/2005/8/layout/process1"/>
    <dgm:cxn modelId="{AE42EC4D-1A7F-430B-A250-992BC2D856F6}" type="presParOf" srcId="{D203EA87-3992-4BD2-BCEA-F5AC8F8EC0D9}" destId="{AD0A8B95-1F49-4801-A36B-D2AB7ED7CB60}" srcOrd="4" destOrd="0" presId="urn:microsoft.com/office/officeart/2005/8/layout/process1"/>
    <dgm:cxn modelId="{52A005B2-6CB2-4474-B221-A90FC48F4B6B}" type="presParOf" srcId="{D203EA87-3992-4BD2-BCEA-F5AC8F8EC0D9}" destId="{B113C0D6-9449-4C1F-8E8D-4121CE8596AB}" srcOrd="5" destOrd="0" presId="urn:microsoft.com/office/officeart/2005/8/layout/process1"/>
    <dgm:cxn modelId="{FDB76952-9254-409A-99D4-72EBC017594A}" type="presParOf" srcId="{B113C0D6-9449-4C1F-8E8D-4121CE8596AB}" destId="{2CF0A877-8DB0-471F-85C0-09F45581711F}" srcOrd="0" destOrd="0" presId="urn:microsoft.com/office/officeart/2005/8/layout/process1"/>
    <dgm:cxn modelId="{0E235AD2-FFC0-4112-A06B-2A3A0798F6B8}" type="presParOf" srcId="{D203EA87-3992-4BD2-BCEA-F5AC8F8EC0D9}" destId="{D2404A20-E0FA-4580-B780-F92674E3B112}" srcOrd="6" destOrd="0" presId="urn:microsoft.com/office/officeart/2005/8/layout/process1"/>
    <dgm:cxn modelId="{06F2F4CB-A4F0-4B79-80CF-A6B481143137}" type="presParOf" srcId="{D203EA87-3992-4BD2-BCEA-F5AC8F8EC0D9}" destId="{72C62237-ABB6-4483-BD15-891C55807B66}" srcOrd="7" destOrd="0" presId="urn:microsoft.com/office/officeart/2005/8/layout/process1"/>
    <dgm:cxn modelId="{E7594549-0F15-4DCB-A331-3725C1E680E8}" type="presParOf" srcId="{72C62237-ABB6-4483-BD15-891C55807B66}" destId="{0DC37E4B-7BA6-48B6-8031-35C2B6F1DF47}" srcOrd="0" destOrd="0" presId="urn:microsoft.com/office/officeart/2005/8/layout/process1"/>
    <dgm:cxn modelId="{69A4CDA1-625D-460A-A2AA-4441DE5E1FEA}" type="presParOf" srcId="{D203EA87-3992-4BD2-BCEA-F5AC8F8EC0D9}" destId="{0824141C-3FDD-485D-82F2-F3B9F642AF4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BBF5F-C25E-43A8-827F-297AEF52D04B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model</a:t>
          </a:r>
          <a:endParaRPr lang="ko-KR" altLang="en-US" sz="2300" kern="1200" dirty="0"/>
        </a:p>
      </dsp:txBody>
      <dsp:txXfrm>
        <a:off x="33106" y="1726125"/>
        <a:ext cx="1535772" cy="899086"/>
      </dsp:txXfrm>
    </dsp:sp>
    <dsp:sp modelId="{74C3CF81-679E-4CA5-B8F6-77D393852C39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1756023" y="2057245"/>
        <a:ext cx="236210" cy="236847"/>
      </dsp:txXfrm>
    </dsp:sp>
    <dsp:sp modelId="{AD318D05-E1D4-49B4-B9D9-A8DD198A5E45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repository</a:t>
          </a:r>
          <a:endParaRPr lang="ko-KR" altLang="en-US" sz="2300" kern="1200" dirty="0"/>
        </a:p>
      </dsp:txBody>
      <dsp:txXfrm>
        <a:off x="2261510" y="1726125"/>
        <a:ext cx="1535772" cy="899086"/>
      </dsp:txXfrm>
    </dsp:sp>
    <dsp:sp modelId="{C3480D88-C76D-4CA8-8E07-E555BACAD271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3984426" y="2057245"/>
        <a:ext cx="236210" cy="236847"/>
      </dsp:txXfrm>
    </dsp:sp>
    <dsp:sp modelId="{AD0A8B95-1F49-4801-A36B-D2AB7ED7CB60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DTO</a:t>
          </a:r>
          <a:endParaRPr lang="ko-KR" altLang="en-US" sz="2300" kern="1200" dirty="0"/>
        </a:p>
      </dsp:txBody>
      <dsp:txXfrm>
        <a:off x="4489913" y="1726125"/>
        <a:ext cx="1535772" cy="899086"/>
      </dsp:txXfrm>
    </dsp:sp>
    <dsp:sp modelId="{B113C0D6-9449-4C1F-8E8D-4121CE8596AB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6212830" y="2057245"/>
        <a:ext cx="236210" cy="236847"/>
      </dsp:txXfrm>
    </dsp:sp>
    <dsp:sp modelId="{D2404A20-E0FA-4580-B780-F92674E3B112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Service</a:t>
          </a:r>
          <a:endParaRPr lang="ko-KR" altLang="en-US" sz="2300" kern="1200" dirty="0"/>
        </a:p>
      </dsp:txBody>
      <dsp:txXfrm>
        <a:off x="6718317" y="1726125"/>
        <a:ext cx="1535772" cy="899086"/>
      </dsp:txXfrm>
    </dsp:sp>
    <dsp:sp modelId="{72C62237-ABB6-4483-BD15-891C55807B66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8441233" y="2057245"/>
        <a:ext cx="236210" cy="236847"/>
      </dsp:txXfrm>
    </dsp:sp>
    <dsp:sp modelId="{0824141C-3FDD-485D-82F2-F3B9F642AF49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Controller</a:t>
          </a:r>
          <a:endParaRPr lang="ko-KR" altLang="en-US" sz="2300" kern="1200" dirty="0"/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189A8-7074-2BB9-D206-3DC7A9061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B6CA9A-0BEB-1A8F-16C3-7B1930128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C228A-6079-5E3A-FA2F-CCE3FD3C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ECC2-7977-4199-BD08-184F497AAA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CC175-58B8-71F4-8841-9996A4DD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D779B-10E1-1EE2-78DF-6E1ACB05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33A8-F884-4415-86BA-BB82F2892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3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1C569-2753-EFFA-83F1-99147825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E1C10A-5010-770D-5DD8-42BB31803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E6694-E4B8-7C4C-AF42-E86C1C8A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ECC2-7977-4199-BD08-184F497AAA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A5B9E-8258-141E-A959-457EB801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B4E86-E4F4-9022-5BC4-8BBB8086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33A8-F884-4415-86BA-BB82F2892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1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292D10-BD53-43F0-AB00-D8F6F2DB0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DC064-174B-6F1E-237B-84834B1E5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C56EB-43FD-362D-5D07-2F048BE0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ECC2-7977-4199-BD08-184F497AAA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907EB-2933-EE2B-0335-C6E2EDB9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375E2-DB72-35DD-EEAC-520DA4A2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33A8-F884-4415-86BA-BB82F2892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3B5A6-B037-AA43-C278-4E9C9708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59F660-DFCD-AEFE-22C3-2E0CA380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896DC-CA68-F86A-5373-26BFFCD0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ECC2-7977-4199-BD08-184F497AAA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9C5A1-6586-D145-90D5-F02D0D14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F52CA-0057-8330-A395-6BDF08FD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33A8-F884-4415-86BA-BB82F2892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6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9502B-A081-F3B4-F3BE-CAB25D7C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23932-46C6-C331-A083-7E04F5F51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72338-F7EA-74B8-DB5A-8C233E6D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ECC2-7977-4199-BD08-184F497AAA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E5FEE-0AAF-DA41-828E-074BE44E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08ACE-534B-B601-2487-1D7D605A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33A8-F884-4415-86BA-BB82F2892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95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9AA0E-733B-7B7D-6E1D-BE69A2CB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8E601-A486-746D-9852-AF3FF3F11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4DAAE-E172-9530-B9BB-54D0C413F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261F27-DDB7-5873-CDA4-201765C1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ECC2-7977-4199-BD08-184F497AAA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E75CA8-449C-1248-2772-8DAC4C48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66A3E5-C696-E999-0B50-D056BE31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33A8-F884-4415-86BA-BB82F2892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5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7F6FD-5669-76A8-841F-243C3A9E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0CB7AB-CCF5-F40F-B05A-B8556F04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A81B51-A4A1-0FB7-57B4-EA62F7B9A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93D8B-88FE-3A82-E58C-C733F44FA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6E6CF8-4EA0-F9D8-4F18-3ED6715AF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A61D9D-7F43-88B6-D4FF-790C96B3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ECC2-7977-4199-BD08-184F497AAA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1BC4E1-D9AF-14AD-8DB7-295C76A2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26CBC5-3243-022E-5BD2-DACBAB2E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33A8-F884-4415-86BA-BB82F2892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7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A2E9A-249C-D7D3-B2A4-E6F0EE61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F78747-2BB4-2C28-8207-CF45381F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ECC2-7977-4199-BD08-184F497AAA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E7DD1C-43B0-C46C-B23F-036BD044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322C58-8E88-17D3-061B-5ABFAA7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33A8-F884-4415-86BA-BB82F2892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64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F6CBA6-97DA-3AAC-68D1-0379B9ED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ECC2-7977-4199-BD08-184F497AAA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C3AEB7-8E28-4485-8194-4DFBC594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5283E5-A8B4-40C3-A681-8FD0FB7C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33A8-F884-4415-86BA-BB82F2892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9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E96DC-5EF9-8950-BA5C-E4C62E69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4A2FE-B010-DEF4-B89D-5A953F14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B7B73C-A623-CD89-C27C-8A00C345E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54D25E-70EE-D0FF-8192-B6FC5561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ECC2-7977-4199-BD08-184F497AAA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EB735-6B94-9894-6C25-7F1E13EB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5B3280-068A-B0DE-48C3-5EF3854B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33A8-F884-4415-86BA-BB82F2892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9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5EE56-C5E7-1EE3-E946-EC31EAF7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B2C186-EB62-65D0-8CDB-E70C6812B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CC4425-9361-4F0A-5EE4-24B4C2160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1B3FD1-D668-17DC-2AFA-91C85497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ECC2-7977-4199-BD08-184F497AAA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98D1F-5E89-FF8D-7164-5E7114F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3ABF85-1FB2-1626-5082-B0B04576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33A8-F884-4415-86BA-BB82F2892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6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FA1248-DB1F-20F4-94C8-D7BC7B45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573DA-E8DC-BE3C-5728-E6AE5B72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36B70-B674-E715-1910-E2A606684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C6ECC2-7977-4199-BD08-184F497AAA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0C6BD-3B8F-45ED-7BA7-DEAF7572A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5663A-2696-2B00-D0BA-90D970374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1133A8-F884-4415-86BA-BB82F2892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6BA8B-93D6-E566-2498-B55523D50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C8B9DA-E377-4CBF-D639-A7B0DADE3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6251F-86D7-D7BE-1369-50E417B8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9F71B-162B-5512-8C9F-538D30509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0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D9554-7FC9-454F-3526-9D5D685C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8698D-C94F-D9D6-64BD-22CF927E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45E3E-090B-B93B-5B71-8E328718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43F34-0F25-2057-54E2-7CE4015B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3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46694-AC3C-5669-EDAE-C9C7A57E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4E6E-AC09-18A0-EF00-88520A987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9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E8964-6C7C-219B-C6E0-3F183406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8F6A5-8876-94BD-A5AE-6BFB605CC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87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447B-091B-6A8C-E9B3-D44E92F2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Article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25DEB04-8487-6C4F-1A80-EC4E9A74B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540133"/>
              </p:ext>
            </p:extLst>
          </p:nvPr>
        </p:nvGraphicFramePr>
        <p:xfrm>
          <a:off x="838199" y="1825625"/>
          <a:ext cx="9172287" cy="266473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12059">
                  <a:extLst>
                    <a:ext uri="{9D8B030D-6E8A-4147-A177-3AD203B41FA5}">
                      <a16:colId xmlns:a16="http://schemas.microsoft.com/office/drawing/2014/main" val="1132217052"/>
                    </a:ext>
                  </a:extLst>
                </a:gridCol>
                <a:gridCol w="1630797">
                  <a:extLst>
                    <a:ext uri="{9D8B030D-6E8A-4147-A177-3AD203B41FA5}">
                      <a16:colId xmlns:a16="http://schemas.microsoft.com/office/drawing/2014/main" val="153276670"/>
                    </a:ext>
                  </a:extLst>
                </a:gridCol>
                <a:gridCol w="2254827">
                  <a:extLst>
                    <a:ext uri="{9D8B030D-6E8A-4147-A177-3AD203B41FA5}">
                      <a16:colId xmlns:a16="http://schemas.microsoft.com/office/drawing/2014/main" val="3354919722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848748552"/>
                    </a:ext>
                  </a:extLst>
                </a:gridCol>
                <a:gridCol w="1812059">
                  <a:extLst>
                    <a:ext uri="{9D8B030D-6E8A-4147-A177-3AD203B41FA5}">
                      <a16:colId xmlns:a16="http://schemas.microsoft.com/office/drawing/2014/main" val="2658880676"/>
                    </a:ext>
                  </a:extLst>
                </a:gridCol>
              </a:tblGrid>
              <a:tr h="666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No(pk)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title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content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author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err="1"/>
                        <a:t>Creatat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462361"/>
                  </a:ext>
                </a:extLst>
              </a:tr>
              <a:tr h="666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/>
                        <a:t>제목</a:t>
                      </a:r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~~~~~~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Kim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24/03/1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764893"/>
                  </a:ext>
                </a:extLst>
              </a:tr>
              <a:tr h="666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/>
                        <a:t>제목</a:t>
                      </a:r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~~~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Park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dirty="0"/>
                        <a:t>24/03/3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928402"/>
                  </a:ext>
                </a:extLst>
              </a:tr>
              <a:tr h="666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/>
                        <a:t>제목</a:t>
                      </a:r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~~~~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err="1"/>
                        <a:t>koon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dirty="0"/>
                        <a:t>24/03/7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879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907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447B-091B-6A8C-E9B3-D44E92F2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25DEB04-8487-6C4F-1A80-EC4E9A74B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203355"/>
              </p:ext>
            </p:extLst>
          </p:nvPr>
        </p:nvGraphicFramePr>
        <p:xfrm>
          <a:off x="838199" y="1825625"/>
          <a:ext cx="10872354" cy="318726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12059">
                  <a:extLst>
                    <a:ext uri="{9D8B030D-6E8A-4147-A177-3AD203B41FA5}">
                      <a16:colId xmlns:a16="http://schemas.microsoft.com/office/drawing/2014/main" val="1132217052"/>
                    </a:ext>
                  </a:extLst>
                </a:gridCol>
                <a:gridCol w="1630797">
                  <a:extLst>
                    <a:ext uri="{9D8B030D-6E8A-4147-A177-3AD203B41FA5}">
                      <a16:colId xmlns:a16="http://schemas.microsoft.com/office/drawing/2014/main" val="153276670"/>
                    </a:ext>
                  </a:extLst>
                </a:gridCol>
                <a:gridCol w="2254827">
                  <a:extLst>
                    <a:ext uri="{9D8B030D-6E8A-4147-A177-3AD203B41FA5}">
                      <a16:colId xmlns:a16="http://schemas.microsoft.com/office/drawing/2014/main" val="3354919722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848748552"/>
                    </a:ext>
                  </a:extLst>
                </a:gridCol>
                <a:gridCol w="1700067">
                  <a:extLst>
                    <a:ext uri="{9D8B030D-6E8A-4147-A177-3AD203B41FA5}">
                      <a16:colId xmlns:a16="http://schemas.microsoft.com/office/drawing/2014/main" val="1896484484"/>
                    </a:ext>
                  </a:extLst>
                </a:gridCol>
                <a:gridCol w="1812059">
                  <a:extLst>
                    <a:ext uri="{9D8B030D-6E8A-4147-A177-3AD203B41FA5}">
                      <a16:colId xmlns:a16="http://schemas.microsoft.com/office/drawing/2014/main" val="2658880676"/>
                    </a:ext>
                  </a:extLst>
                </a:gridCol>
              </a:tblGrid>
              <a:tr h="666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No(pk)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author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comment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/>
                        <a:t>원댓글</a:t>
                      </a:r>
                      <a:r>
                        <a:rPr lang="en-US" altLang="ko-KR" sz="3600" dirty="0"/>
                        <a:t>(FK)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/>
                        <a:t>게시글</a:t>
                      </a:r>
                      <a:r>
                        <a:rPr lang="en-US" altLang="ko-KR" sz="3600" dirty="0"/>
                        <a:t>(FK)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err="1"/>
                        <a:t>Creatat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462361"/>
                  </a:ext>
                </a:extLst>
              </a:tr>
              <a:tr h="666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err="1"/>
                        <a:t>kim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/>
                        <a:t>ㄹㅇㅋㅋ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24/03/1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764893"/>
                  </a:ext>
                </a:extLst>
              </a:tr>
              <a:tr h="666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Park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/>
                        <a:t>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dirty="0"/>
                        <a:t>24/03/3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928402"/>
                  </a:ext>
                </a:extLst>
              </a:tr>
              <a:tr h="666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err="1"/>
                        <a:t>koon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/>
                        <a:t>ㅋㅋㅋㅋ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dirty="0"/>
                        <a:t>24/03/7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879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83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BA676-ED37-F53E-B303-069BB32A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D80D312-9F18-0E68-14DC-BC26EA3EC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738820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553228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965828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30254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696125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00275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Article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20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Cju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123456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게시글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nasty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32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756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E461B-2F74-6D15-7F9F-779E299D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Like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265ECE0-B202-1EEC-48BA-C650D05EA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879914"/>
              </p:ext>
            </p:extLst>
          </p:nvPr>
        </p:nvGraphicFramePr>
        <p:xfrm>
          <a:off x="838200" y="1990164"/>
          <a:ext cx="8412480" cy="323993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949954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844507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368091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06861614"/>
                    </a:ext>
                  </a:extLst>
                </a:gridCol>
              </a:tblGrid>
              <a:tr h="714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id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 err="1"/>
                        <a:t>articleId</a:t>
                      </a:r>
                      <a:endParaRPr lang="ko-KR" altLang="en-US" sz="3200" dirty="0"/>
                    </a:p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 err="1"/>
                        <a:t>UserId</a:t>
                      </a:r>
                      <a:endParaRPr lang="ko-KR" altLang="en-US" sz="3200" dirty="0"/>
                    </a:p>
                    <a:p>
                      <a:pPr latinLnBrk="1"/>
                      <a:r>
                        <a:rPr lang="en-US" altLang="ko-KR" sz="3200" dirty="0"/>
                        <a:t>(session?)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likeStatus</a:t>
                      </a:r>
                      <a:r>
                        <a:rPr lang="en-US" altLang="ko-KR" sz="3200" dirty="0"/>
                        <a:t>(Boolean)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45251"/>
                  </a:ext>
                </a:extLst>
              </a:tr>
              <a:tr h="724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True=like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183111"/>
                  </a:ext>
                </a:extLst>
              </a:tr>
              <a:tr h="724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False=dislike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563984"/>
                  </a:ext>
                </a:extLst>
              </a:tr>
              <a:tr h="724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True=like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67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84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D4AA4-1ED0-1C26-2E08-B4A160B5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188340-085E-6A4F-C319-7619B94C55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6620" y="492573"/>
            <a:ext cx="5527948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0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0B53CA0A-765F-BD8F-803C-15BADEEFF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522" y="623275"/>
            <a:ext cx="5579842" cy="5607882"/>
          </a:xfrm>
          <a:prstGeom prst="rect">
            <a:avLst/>
          </a:prstGeom>
        </p:spPr>
      </p:pic>
      <p:sp>
        <p:nvSpPr>
          <p:cNvPr id="31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02BF7B-BE8D-10C7-8448-8364AF37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Iterable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ED5CD-A16E-267B-368D-DA49E214BFF0}"/>
              </a:ext>
            </a:extLst>
          </p:cNvPr>
          <p:cNvSpPr txBox="1"/>
          <p:nvPr/>
        </p:nvSpPr>
        <p:spPr>
          <a:xfrm>
            <a:off x="8187929" y="4114499"/>
            <a:ext cx="2705619" cy="7626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Iterable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역할은 </a:t>
            </a:r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iterator()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메소드를 하위 클래스에서 무조건 구현을 하게 만들기 위함이다</a:t>
            </a:r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243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9A6D8B-47B4-50CD-C3DA-CAE3702B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017DE-F9ED-CFF0-4437-5B1B0FCB0030}"/>
              </a:ext>
            </a:extLst>
          </p:cNvPr>
          <p:cNvSpPr txBox="1"/>
          <p:nvPr/>
        </p:nvSpPr>
        <p:spPr>
          <a:xfrm>
            <a:off x="638881" y="5660607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hasNext</a:t>
            </a:r>
            <a:r>
              <a:rPr lang="en-US" altLang="ko-KR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next(), remove() </a:t>
            </a:r>
            <a:r>
              <a:rPr lang="ko-KR" alt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메소드를 이용할 수 있다</a:t>
            </a:r>
            <a:r>
              <a:rPr lang="en-US" altLang="ko-KR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altLang="ko-KR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C3AD81A-12A9-515A-FB2F-88A6BDFF1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894" y="591670"/>
            <a:ext cx="5653616" cy="2742004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4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2A5CE-F2C6-D35A-213B-E016DE88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개발순서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36F7CB4-290B-6753-EA18-F9C2FBB9E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011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2501B1E3-15C0-33A3-C520-0A0C835A89A8}"/>
              </a:ext>
            </a:extLst>
          </p:cNvPr>
          <p:cNvSpPr/>
          <p:nvPr/>
        </p:nvSpPr>
        <p:spPr>
          <a:xfrm>
            <a:off x="8050306" y="2043953"/>
            <a:ext cx="2366682" cy="138504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3F3A3-A165-1795-FBCE-D22F747145CC}"/>
              </a:ext>
            </a:extLst>
          </p:cNvPr>
          <p:cNvSpPr txBox="1"/>
          <p:nvPr/>
        </p:nvSpPr>
        <p:spPr>
          <a:xfrm>
            <a:off x="7507705" y="1330153"/>
            <a:ext cx="446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Type</a:t>
            </a:r>
            <a:r>
              <a:rPr lang="ko-KR" altLang="en-US" sz="3600" dirty="0"/>
              <a:t>이 </a:t>
            </a:r>
            <a:r>
              <a:rPr lang="en-US" altLang="ko-KR" sz="3600" dirty="0"/>
              <a:t>void</a:t>
            </a:r>
            <a:r>
              <a:rPr lang="ko-KR" altLang="en-US" sz="3600" dirty="0"/>
              <a:t>일</a:t>
            </a:r>
            <a:r>
              <a:rPr lang="en-US" altLang="ko-KR" sz="3600" dirty="0"/>
              <a:t> </a:t>
            </a:r>
            <a:r>
              <a:rPr lang="ko-KR" altLang="en-US" sz="3600" dirty="0"/>
              <a:t>때</a:t>
            </a: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FCFB0D0C-639C-0E2B-C3A4-D8B47042AB96}"/>
              </a:ext>
            </a:extLst>
          </p:cNvPr>
          <p:cNvSpPr/>
          <p:nvPr/>
        </p:nvSpPr>
        <p:spPr>
          <a:xfrm>
            <a:off x="466164" y="4706937"/>
            <a:ext cx="4500283" cy="573741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초기에만 </a:t>
            </a:r>
            <a:r>
              <a:rPr lang="ko-KR" altLang="en-US" sz="4000" dirty="0" err="1"/>
              <a:t>만듬</a:t>
            </a:r>
            <a:endParaRPr lang="ko-KR" altLang="en-US" sz="4000" dirty="0"/>
          </a:p>
        </p:txBody>
      </p:sp>
      <p:sp>
        <p:nvSpPr>
          <p:cNvPr id="9" name="화살표: 위로 구부러짐 8">
            <a:extLst>
              <a:ext uri="{FF2B5EF4-FFF2-40B4-BE49-F238E27FC236}">
                <a16:creationId xmlns:a16="http://schemas.microsoft.com/office/drawing/2014/main" id="{068CB6F2-CD11-9C02-7D17-7E4B0F02DD1B}"/>
              </a:ext>
            </a:extLst>
          </p:cNvPr>
          <p:cNvSpPr/>
          <p:nvPr/>
        </p:nvSpPr>
        <p:spPr>
          <a:xfrm>
            <a:off x="5755341" y="4706937"/>
            <a:ext cx="2294965" cy="573741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위로 구부러짐 9">
            <a:extLst>
              <a:ext uri="{FF2B5EF4-FFF2-40B4-BE49-F238E27FC236}">
                <a16:creationId xmlns:a16="http://schemas.microsoft.com/office/drawing/2014/main" id="{A3E1EC95-12E6-37F1-DE7F-C3690A69887E}"/>
              </a:ext>
            </a:extLst>
          </p:cNvPr>
          <p:cNvSpPr/>
          <p:nvPr/>
        </p:nvSpPr>
        <p:spPr>
          <a:xfrm>
            <a:off x="8265458" y="4689474"/>
            <a:ext cx="2294965" cy="573741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35E58788-D716-9DBF-284C-E7AA64D8A8B7}"/>
              </a:ext>
            </a:extLst>
          </p:cNvPr>
          <p:cNvSpPr/>
          <p:nvPr/>
        </p:nvSpPr>
        <p:spPr>
          <a:xfrm>
            <a:off x="6015316" y="5300007"/>
            <a:ext cx="4500283" cy="573741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기능 추가 과정</a:t>
            </a:r>
          </a:p>
        </p:txBody>
      </p:sp>
    </p:spTree>
    <p:extLst>
      <p:ext uri="{BB962C8B-B14F-4D97-AF65-F5344CB8AC3E}">
        <p14:creationId xmlns:p14="http://schemas.microsoft.com/office/powerpoint/2010/main" val="275571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0FFF-29CA-6917-6722-DF084367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1DB00-F333-5C80-CC83-FA6DB4FC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473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D1B9A-257A-77CF-D062-71607134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DE9C-1B8C-CEFA-B971-CE86BB83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5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890D9-92BB-F97A-E3D9-1DB27CEE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D3B8B-DF7D-2EBA-AADB-D9E5B295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67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C442A-69BE-0C2F-1279-7F639006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CADA5-CD81-DD99-AF17-6F41DB65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17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156</Words>
  <Application>Microsoft Office PowerPoint</Application>
  <PresentationFormat>와이드스크린</PresentationFormat>
  <Paragraphs>98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DTO</vt:lpstr>
      <vt:lpstr>Iterable</vt:lpstr>
      <vt:lpstr>Iterator</vt:lpstr>
      <vt:lpstr>개발순서</vt:lpstr>
      <vt:lpstr>Model</vt:lpstr>
      <vt:lpstr>Repository</vt:lpstr>
      <vt:lpstr>Service</vt:lpstr>
      <vt:lpstr>DTO</vt:lpstr>
      <vt:lpstr>Controller</vt:lpstr>
      <vt:lpstr>Create</vt:lpstr>
      <vt:lpstr>Read</vt:lpstr>
      <vt:lpstr>Update</vt:lpstr>
      <vt:lpstr>Delete</vt:lpstr>
      <vt:lpstr>Article</vt:lpstr>
      <vt:lpstr>Comment</vt:lpstr>
      <vt:lpstr>User</vt:lpstr>
      <vt:lpstr>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류현</dc:creator>
  <cp:lastModifiedBy>류현</cp:lastModifiedBy>
  <cp:revision>1</cp:revision>
  <dcterms:created xsi:type="dcterms:W3CDTF">2024-05-29T11:22:17Z</dcterms:created>
  <dcterms:modified xsi:type="dcterms:W3CDTF">2024-06-07T02:01:58Z</dcterms:modified>
</cp:coreProperties>
</file>