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velopedBy_유혜한_김혜민_신유영"/>
          <p:cNvSpPr txBox="1"/>
          <p:nvPr>
            <p:ph type="body" idx="21"/>
          </p:nvPr>
        </p:nvSpPr>
        <p:spPr>
          <a:xfrm>
            <a:off x="18541544" y="12906665"/>
            <a:ext cx="6987227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44830">
              <a:defRPr spc="-19" sz="1980">
                <a:latin typeface="Baloo Bhaina 2 Regular"/>
                <a:ea typeface="Baloo Bhaina 2 Regular"/>
                <a:cs typeface="Baloo Bhaina 2 Regular"/>
                <a:sym typeface="Baloo Bhaina 2 Regular"/>
              </a:defRPr>
            </a:lvl1pPr>
          </a:lstStyle>
          <a:p>
            <a:pPr/>
            <a:r>
              <a:t>DevelopedBy_유혜한_김혜민_신유영</a:t>
            </a:r>
          </a:p>
        </p:txBody>
      </p:sp>
      <p:sp>
        <p:nvSpPr>
          <p:cNvPr id="172" name="HeaLog"/>
          <p:cNvSpPr txBox="1"/>
          <p:nvPr>
            <p:ph type="ctrTitle"/>
          </p:nvPr>
        </p:nvSpPr>
        <p:spPr>
          <a:xfrm>
            <a:off x="1219200" y="2037592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 spc="-384"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HeaLog</a:t>
            </a:r>
          </a:p>
        </p:txBody>
      </p:sp>
      <p:sp>
        <p:nvSpPr>
          <p:cNvPr id="173" name="Hello, My Health Log"/>
          <p:cNvSpPr txBox="1"/>
          <p:nvPr>
            <p:ph type="subTitle" sz="quarter" idx="1"/>
          </p:nvPr>
        </p:nvSpPr>
        <p:spPr>
          <a:xfrm>
            <a:off x="1219200" y="3384727"/>
            <a:ext cx="21945600" cy="2250593"/>
          </a:xfrm>
          <a:prstGeom prst="rect">
            <a:avLst/>
          </a:prstGeom>
        </p:spPr>
        <p:txBody>
          <a:bodyPr/>
          <a:lstStyle>
            <a:lvl1pPr>
              <a:defRPr baseline="-1754" spc="-399" sz="5700">
                <a:latin typeface="Arima Koshi Thin"/>
                <a:ea typeface="Arima Koshi Thin"/>
                <a:cs typeface="Arima Koshi Thin"/>
                <a:sym typeface="Arima Koshi Thin"/>
              </a:defRPr>
            </a:lvl1pPr>
          </a:lstStyle>
          <a:p>
            <a:pPr/>
            <a:r>
              <a:t>Hello, My Health Log</a:t>
            </a:r>
          </a:p>
        </p:txBody>
      </p:sp>
      <p:pic>
        <p:nvPicPr>
          <p:cNvPr id="17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32915" y="6528234"/>
            <a:ext cx="5114970" cy="28771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0" dist="25400" dir="5400000">
              <a:srgbClr val="FFFFFF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val"/>
          <p:cNvSpPr/>
          <p:nvPr/>
        </p:nvSpPr>
        <p:spPr>
          <a:xfrm>
            <a:off x="-7004823" y="-2847402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56" name="Calender"/>
          <p:cNvSpPr txBox="1"/>
          <p:nvPr/>
        </p:nvSpPr>
        <p:spPr>
          <a:xfrm>
            <a:off x="1258987" y="924510"/>
            <a:ext cx="4616286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Calender</a:t>
            </a:r>
          </a:p>
        </p:txBody>
      </p:sp>
      <p:pic>
        <p:nvPicPr>
          <p:cNvPr id="25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2379" t="15717" r="72808" b="36554"/>
          <a:stretch>
            <a:fillRect/>
          </a:stretch>
        </p:blipFill>
        <p:spPr>
          <a:xfrm>
            <a:off x="1127388" y="3226395"/>
            <a:ext cx="6935910" cy="7263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5572" y="5279637"/>
            <a:ext cx="14302706" cy="3650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val"/>
          <p:cNvSpPr/>
          <p:nvPr/>
        </p:nvSpPr>
        <p:spPr>
          <a:xfrm>
            <a:off x="-7049729" y="-2735137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61" name="PersonalTraing"/>
          <p:cNvSpPr txBox="1"/>
          <p:nvPr/>
        </p:nvSpPr>
        <p:spPr>
          <a:xfrm>
            <a:off x="1258987" y="924510"/>
            <a:ext cx="7764171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PersonalTraing</a:t>
            </a:r>
          </a:p>
        </p:txBody>
      </p:sp>
      <p:pic>
        <p:nvPicPr>
          <p:cNvPr id="26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6904" y="6976597"/>
            <a:ext cx="2906232" cy="2906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1663" y="6907396"/>
            <a:ext cx="3044634" cy="304463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Rounded Rectangle"/>
          <p:cNvSpPr/>
          <p:nvPr/>
        </p:nvSpPr>
        <p:spPr>
          <a:xfrm>
            <a:off x="17089905" y="4982162"/>
            <a:ext cx="4060230" cy="1263511"/>
          </a:xfrm>
          <a:prstGeom prst="roundRect">
            <a:avLst>
              <a:gd name="adj" fmla="val 50000"/>
            </a:avLst>
          </a:prstGeom>
          <a:solidFill>
            <a:srgbClr val="DFF0D9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65" name="트레이너"/>
          <p:cNvSpPr txBox="1"/>
          <p:nvPr/>
        </p:nvSpPr>
        <p:spPr>
          <a:xfrm>
            <a:off x="17964319" y="5220217"/>
            <a:ext cx="23114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b="1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트레이너</a:t>
            </a:r>
          </a:p>
        </p:txBody>
      </p:sp>
      <p:sp>
        <p:nvSpPr>
          <p:cNvPr id="266" name="Rounded Rectangle"/>
          <p:cNvSpPr/>
          <p:nvPr/>
        </p:nvSpPr>
        <p:spPr>
          <a:xfrm>
            <a:off x="3233865" y="5020262"/>
            <a:ext cx="4060230" cy="126351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67" name="회원"/>
          <p:cNvSpPr txBox="1"/>
          <p:nvPr/>
        </p:nvSpPr>
        <p:spPr>
          <a:xfrm>
            <a:off x="4657555" y="5258317"/>
            <a:ext cx="12128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회원</a:t>
            </a:r>
          </a:p>
        </p:txBody>
      </p:sp>
      <p:sp>
        <p:nvSpPr>
          <p:cNvPr id="268" name="Arrow"/>
          <p:cNvSpPr/>
          <p:nvPr/>
        </p:nvSpPr>
        <p:spPr>
          <a:xfrm>
            <a:off x="8788917" y="7188480"/>
            <a:ext cx="6875367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54" y="14256"/>
                </a:moveTo>
                <a:lnTo>
                  <a:pt x="2554" y="21600"/>
                </a:lnTo>
                <a:lnTo>
                  <a:pt x="0" y="10800"/>
                </a:lnTo>
                <a:lnTo>
                  <a:pt x="2554" y="0"/>
                </a:lnTo>
                <a:lnTo>
                  <a:pt x="255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rgbClr val="43A724">
                  <a:alpha val="28259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D6434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69" name="UPDATE"/>
          <p:cNvSpPr txBox="1"/>
          <p:nvPr/>
        </p:nvSpPr>
        <p:spPr>
          <a:xfrm>
            <a:off x="8972876" y="6120148"/>
            <a:ext cx="279245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UPDATE</a:t>
            </a:r>
          </a:p>
        </p:txBody>
      </p:sp>
      <p:sp>
        <p:nvSpPr>
          <p:cNvPr id="270" name="DELETE"/>
          <p:cNvSpPr txBox="1"/>
          <p:nvPr/>
        </p:nvSpPr>
        <p:spPr>
          <a:xfrm>
            <a:off x="13092490" y="6120148"/>
            <a:ext cx="2651203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271" name="INSERT"/>
          <p:cNvSpPr txBox="1"/>
          <p:nvPr/>
        </p:nvSpPr>
        <p:spPr>
          <a:xfrm>
            <a:off x="11240438" y="4849739"/>
            <a:ext cx="24765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INSERT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val"/>
          <p:cNvSpPr/>
          <p:nvPr/>
        </p:nvSpPr>
        <p:spPr>
          <a:xfrm>
            <a:off x="-7049728" y="-2735137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4" name="PersonalTraing"/>
          <p:cNvSpPr txBox="1"/>
          <p:nvPr/>
        </p:nvSpPr>
        <p:spPr>
          <a:xfrm>
            <a:off x="1258987" y="924510"/>
            <a:ext cx="7764171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PersonalTraing</a:t>
            </a:r>
          </a:p>
        </p:txBody>
      </p:sp>
      <p:pic>
        <p:nvPicPr>
          <p:cNvPr id="27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6904" y="4971049"/>
            <a:ext cx="2906231" cy="290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1663" y="4901849"/>
            <a:ext cx="3044634" cy="3044633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ounded Rectangle"/>
          <p:cNvSpPr/>
          <p:nvPr/>
        </p:nvSpPr>
        <p:spPr>
          <a:xfrm>
            <a:off x="17089905" y="3086131"/>
            <a:ext cx="4060230" cy="126351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78" name="트레이너"/>
          <p:cNvSpPr txBox="1"/>
          <p:nvPr/>
        </p:nvSpPr>
        <p:spPr>
          <a:xfrm>
            <a:off x="17964320" y="3324187"/>
            <a:ext cx="23114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트레이너</a:t>
            </a:r>
          </a:p>
        </p:txBody>
      </p:sp>
      <p:sp>
        <p:nvSpPr>
          <p:cNvPr id="279" name="Arrow"/>
          <p:cNvSpPr/>
          <p:nvPr/>
        </p:nvSpPr>
        <p:spPr>
          <a:xfrm>
            <a:off x="8788917" y="5497275"/>
            <a:ext cx="6875367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54" y="14256"/>
                </a:moveTo>
                <a:lnTo>
                  <a:pt x="2554" y="21600"/>
                </a:lnTo>
                <a:lnTo>
                  <a:pt x="0" y="10800"/>
                </a:lnTo>
                <a:lnTo>
                  <a:pt x="2554" y="0"/>
                </a:lnTo>
                <a:lnTo>
                  <a:pt x="255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rgbClr val="43A724">
                  <a:alpha val="28259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D6434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80" name="Rounded Rectangle"/>
          <p:cNvSpPr/>
          <p:nvPr/>
        </p:nvSpPr>
        <p:spPr>
          <a:xfrm>
            <a:off x="3233865" y="3086131"/>
            <a:ext cx="4060230" cy="1263512"/>
          </a:xfrm>
          <a:prstGeom prst="roundRect">
            <a:avLst>
              <a:gd name="adj" fmla="val 50000"/>
            </a:avLst>
          </a:prstGeom>
          <a:solidFill>
            <a:srgbClr val="DFF0D9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81" name="회원"/>
          <p:cNvSpPr txBox="1"/>
          <p:nvPr/>
        </p:nvSpPr>
        <p:spPr>
          <a:xfrm>
            <a:off x="4657555" y="3324187"/>
            <a:ext cx="12128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b="1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회원</a:t>
            </a:r>
          </a:p>
        </p:txBody>
      </p:sp>
      <p:sp>
        <p:nvSpPr>
          <p:cNvPr id="282" name="Arrow"/>
          <p:cNvSpPr/>
          <p:nvPr/>
        </p:nvSpPr>
        <p:spPr>
          <a:xfrm flipH="1">
            <a:off x="8754316" y="4217452"/>
            <a:ext cx="6875368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54" y="14256"/>
                </a:moveTo>
                <a:lnTo>
                  <a:pt x="2554" y="21600"/>
                </a:lnTo>
                <a:lnTo>
                  <a:pt x="0" y="10800"/>
                </a:lnTo>
                <a:lnTo>
                  <a:pt x="2554" y="0"/>
                </a:lnTo>
                <a:lnTo>
                  <a:pt x="255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rgbClr val="43A724">
                  <a:alpha val="28259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D6434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pic>
        <p:nvPicPr>
          <p:cNvPr id="28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4623" y="9820030"/>
            <a:ext cx="3044633" cy="304463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Arrow"/>
          <p:cNvSpPr/>
          <p:nvPr/>
        </p:nvSpPr>
        <p:spPr>
          <a:xfrm flipH="1" rot="1588951">
            <a:off x="7489228" y="8681716"/>
            <a:ext cx="6875367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54" y="14256"/>
                </a:moveTo>
                <a:lnTo>
                  <a:pt x="2554" y="21600"/>
                </a:lnTo>
                <a:lnTo>
                  <a:pt x="0" y="10800"/>
                </a:lnTo>
                <a:lnTo>
                  <a:pt x="2554" y="0"/>
                </a:lnTo>
                <a:lnTo>
                  <a:pt x="255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rgbClr val="43A724">
                  <a:alpha val="28259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D6434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85" name="Rounded Rectangle"/>
          <p:cNvSpPr/>
          <p:nvPr/>
        </p:nvSpPr>
        <p:spPr>
          <a:xfrm>
            <a:off x="17629047" y="10398104"/>
            <a:ext cx="4060230" cy="126351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86" name="DB"/>
          <p:cNvSpPr txBox="1"/>
          <p:nvPr/>
        </p:nvSpPr>
        <p:spPr>
          <a:xfrm>
            <a:off x="19160954" y="10659246"/>
            <a:ext cx="9964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287" name="Request"/>
          <p:cNvSpPr txBox="1"/>
          <p:nvPr/>
        </p:nvSpPr>
        <p:spPr>
          <a:xfrm>
            <a:off x="11060213" y="3811760"/>
            <a:ext cx="233277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288" name="Accept"/>
          <p:cNvSpPr txBox="1"/>
          <p:nvPr/>
        </p:nvSpPr>
        <p:spPr>
          <a:xfrm>
            <a:off x="9883106" y="6432549"/>
            <a:ext cx="1996999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Accept</a:t>
            </a:r>
          </a:p>
        </p:txBody>
      </p:sp>
      <p:sp>
        <p:nvSpPr>
          <p:cNvPr id="289" name="Deny"/>
          <p:cNvSpPr txBox="1"/>
          <p:nvPr/>
        </p:nvSpPr>
        <p:spPr>
          <a:xfrm>
            <a:off x="12710550" y="6432549"/>
            <a:ext cx="158068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Deny</a:t>
            </a:r>
          </a:p>
        </p:txBody>
      </p:sp>
      <p:sp>
        <p:nvSpPr>
          <p:cNvPr id="290" name="Check"/>
          <p:cNvSpPr txBox="1"/>
          <p:nvPr/>
        </p:nvSpPr>
        <p:spPr>
          <a:xfrm>
            <a:off x="6876786" y="8355793"/>
            <a:ext cx="182663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Check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ounded Rectangle"/>
          <p:cNvSpPr/>
          <p:nvPr/>
        </p:nvSpPr>
        <p:spPr>
          <a:xfrm>
            <a:off x="10623700" y="1090860"/>
            <a:ext cx="4060230" cy="1263511"/>
          </a:xfrm>
          <a:prstGeom prst="roundRect">
            <a:avLst>
              <a:gd name="adj" fmla="val 50000"/>
            </a:avLst>
          </a:prstGeom>
          <a:solidFill>
            <a:srgbClr val="DFF0D9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93" name="Arrow"/>
          <p:cNvSpPr/>
          <p:nvPr/>
        </p:nvSpPr>
        <p:spPr>
          <a:xfrm flipH="1">
            <a:off x="4918487" y="3596086"/>
            <a:ext cx="16657612" cy="218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93" y="16026"/>
                </a:moveTo>
                <a:lnTo>
                  <a:pt x="3193" y="21600"/>
                </a:lnTo>
                <a:lnTo>
                  <a:pt x="0" y="10800"/>
                </a:lnTo>
                <a:lnTo>
                  <a:pt x="3193" y="0"/>
                </a:lnTo>
                <a:lnTo>
                  <a:pt x="3193" y="5574"/>
                </a:lnTo>
                <a:lnTo>
                  <a:pt x="21600" y="5574"/>
                </a:lnTo>
                <a:lnTo>
                  <a:pt x="21600" y="16026"/>
                </a:lnTo>
                <a:close/>
              </a:path>
            </a:pathLst>
          </a:custGeom>
          <a:gradFill>
            <a:gsLst>
              <a:gs pos="0">
                <a:srgbClr val="43A724">
                  <a:alpha val="28259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D6434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94" name="Oval"/>
          <p:cNvSpPr/>
          <p:nvPr/>
        </p:nvSpPr>
        <p:spPr>
          <a:xfrm>
            <a:off x="-7049728" y="-2735137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95" name="PersonalTraing"/>
          <p:cNvSpPr txBox="1"/>
          <p:nvPr/>
        </p:nvSpPr>
        <p:spPr>
          <a:xfrm>
            <a:off x="1258987" y="924510"/>
            <a:ext cx="7764171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PersonalTraing</a:t>
            </a:r>
          </a:p>
        </p:txBody>
      </p:sp>
      <p:sp>
        <p:nvSpPr>
          <p:cNvPr id="296" name="STATE"/>
          <p:cNvSpPr txBox="1"/>
          <p:nvPr/>
        </p:nvSpPr>
        <p:spPr>
          <a:xfrm>
            <a:off x="11620600" y="1313902"/>
            <a:ext cx="2066430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297" name="UPDATE"/>
          <p:cNvSpPr txBox="1"/>
          <p:nvPr/>
        </p:nvSpPr>
        <p:spPr>
          <a:xfrm>
            <a:off x="3853583" y="6692029"/>
            <a:ext cx="279245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UPDATE</a:t>
            </a:r>
          </a:p>
        </p:txBody>
      </p:sp>
      <p:sp>
        <p:nvSpPr>
          <p:cNvPr id="298" name="DELETE"/>
          <p:cNvSpPr txBox="1"/>
          <p:nvPr/>
        </p:nvSpPr>
        <p:spPr>
          <a:xfrm>
            <a:off x="3834395" y="11386283"/>
            <a:ext cx="265120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299" name="INSERT"/>
          <p:cNvSpPr txBox="1"/>
          <p:nvPr/>
        </p:nvSpPr>
        <p:spPr>
          <a:xfrm>
            <a:off x="3876840" y="8932083"/>
            <a:ext cx="24765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lvl1pPr>
          </a:lstStyle>
          <a:p>
            <a:pPr/>
            <a:r>
              <a:t>INSERT</a:t>
            </a:r>
          </a:p>
        </p:txBody>
      </p:sp>
      <p:sp>
        <p:nvSpPr>
          <p:cNvPr id="300" name="0 : invalid | 1 : valid"/>
          <p:cNvSpPr txBox="1"/>
          <p:nvPr/>
        </p:nvSpPr>
        <p:spPr>
          <a:xfrm>
            <a:off x="15484679" y="1259065"/>
            <a:ext cx="701628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0 : invalid | 1 : valid</a:t>
            </a:r>
          </a:p>
        </p:txBody>
      </p:sp>
      <p:sp>
        <p:nvSpPr>
          <p:cNvPr id="301" name="Rounded Rectangle"/>
          <p:cNvSpPr/>
          <p:nvPr/>
        </p:nvSpPr>
        <p:spPr>
          <a:xfrm>
            <a:off x="8159564" y="3981426"/>
            <a:ext cx="2438401" cy="126351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302" name="요청"/>
          <p:cNvSpPr txBox="1"/>
          <p:nvPr/>
        </p:nvSpPr>
        <p:spPr>
          <a:xfrm>
            <a:off x="8882194" y="4257581"/>
            <a:ext cx="9931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요청</a:t>
            </a:r>
          </a:p>
        </p:txBody>
      </p:sp>
      <p:sp>
        <p:nvSpPr>
          <p:cNvPr id="303" name="2"/>
          <p:cNvSpPr txBox="1"/>
          <p:nvPr/>
        </p:nvSpPr>
        <p:spPr>
          <a:xfrm>
            <a:off x="8643140" y="6534858"/>
            <a:ext cx="97728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2</a:t>
            </a:r>
          </a:p>
        </p:txBody>
      </p:sp>
      <p:sp>
        <p:nvSpPr>
          <p:cNvPr id="304" name="3"/>
          <p:cNvSpPr txBox="1"/>
          <p:nvPr/>
        </p:nvSpPr>
        <p:spPr>
          <a:xfrm>
            <a:off x="8675449" y="8774912"/>
            <a:ext cx="97728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3</a:t>
            </a:r>
          </a:p>
        </p:txBody>
      </p:sp>
      <p:sp>
        <p:nvSpPr>
          <p:cNvPr id="305" name="4"/>
          <p:cNvSpPr txBox="1"/>
          <p:nvPr/>
        </p:nvSpPr>
        <p:spPr>
          <a:xfrm>
            <a:off x="8720355" y="11288752"/>
            <a:ext cx="97728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4</a:t>
            </a:r>
          </a:p>
        </p:txBody>
      </p:sp>
      <p:sp>
        <p:nvSpPr>
          <p:cNvPr id="306" name="Rounded Rectangle"/>
          <p:cNvSpPr/>
          <p:nvPr/>
        </p:nvSpPr>
        <p:spPr>
          <a:xfrm>
            <a:off x="12602172" y="4431694"/>
            <a:ext cx="2438401" cy="126351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307" name="거절"/>
          <p:cNvSpPr txBox="1"/>
          <p:nvPr/>
        </p:nvSpPr>
        <p:spPr>
          <a:xfrm>
            <a:off x="13324802" y="4707849"/>
            <a:ext cx="9931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거절</a:t>
            </a:r>
          </a:p>
        </p:txBody>
      </p:sp>
      <p:sp>
        <p:nvSpPr>
          <p:cNvPr id="308" name="Rounded Rectangle"/>
          <p:cNvSpPr/>
          <p:nvPr/>
        </p:nvSpPr>
        <p:spPr>
          <a:xfrm>
            <a:off x="12602172" y="3361666"/>
            <a:ext cx="2438401" cy="126351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309" name="승인"/>
          <p:cNvSpPr txBox="1"/>
          <p:nvPr/>
        </p:nvSpPr>
        <p:spPr>
          <a:xfrm>
            <a:off x="13324802" y="3637822"/>
            <a:ext cx="9931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승인</a:t>
            </a:r>
          </a:p>
        </p:txBody>
      </p:sp>
      <p:sp>
        <p:nvSpPr>
          <p:cNvPr id="310" name="5"/>
          <p:cNvSpPr txBox="1"/>
          <p:nvPr/>
        </p:nvSpPr>
        <p:spPr>
          <a:xfrm>
            <a:off x="13100016" y="6292630"/>
            <a:ext cx="97728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5</a:t>
            </a:r>
          </a:p>
        </p:txBody>
      </p:sp>
      <p:sp>
        <p:nvSpPr>
          <p:cNvPr id="311" name="6"/>
          <p:cNvSpPr txBox="1"/>
          <p:nvPr/>
        </p:nvSpPr>
        <p:spPr>
          <a:xfrm>
            <a:off x="13100016" y="8791934"/>
            <a:ext cx="97728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6</a:t>
            </a:r>
          </a:p>
        </p:txBody>
      </p:sp>
      <p:sp>
        <p:nvSpPr>
          <p:cNvPr id="312" name="7"/>
          <p:cNvSpPr txBox="1"/>
          <p:nvPr/>
        </p:nvSpPr>
        <p:spPr>
          <a:xfrm>
            <a:off x="13100016" y="11232620"/>
            <a:ext cx="97728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7</a:t>
            </a:r>
          </a:p>
        </p:txBody>
      </p:sp>
      <p:sp>
        <p:nvSpPr>
          <p:cNvPr id="313" name="8"/>
          <p:cNvSpPr txBox="1"/>
          <p:nvPr/>
        </p:nvSpPr>
        <p:spPr>
          <a:xfrm>
            <a:off x="13100016" y="6936962"/>
            <a:ext cx="97728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8</a:t>
            </a:r>
          </a:p>
        </p:txBody>
      </p:sp>
      <p:sp>
        <p:nvSpPr>
          <p:cNvPr id="314" name="9"/>
          <p:cNvSpPr txBox="1"/>
          <p:nvPr/>
        </p:nvSpPr>
        <p:spPr>
          <a:xfrm>
            <a:off x="13100016" y="9448966"/>
            <a:ext cx="97728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9</a:t>
            </a:r>
          </a:p>
        </p:txBody>
      </p:sp>
      <p:sp>
        <p:nvSpPr>
          <p:cNvPr id="315" name="10"/>
          <p:cNvSpPr txBox="1"/>
          <p:nvPr/>
        </p:nvSpPr>
        <p:spPr>
          <a:xfrm>
            <a:off x="12897125" y="11889652"/>
            <a:ext cx="138306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10</a:t>
            </a:r>
          </a:p>
        </p:txBody>
      </p:sp>
      <p:sp>
        <p:nvSpPr>
          <p:cNvPr id="316" name="Rounded Rectangle"/>
          <p:cNvSpPr/>
          <p:nvPr/>
        </p:nvSpPr>
        <p:spPr>
          <a:xfrm>
            <a:off x="16303101" y="4013864"/>
            <a:ext cx="2438401" cy="126351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0" sz="5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317" name="확인"/>
          <p:cNvSpPr txBox="1"/>
          <p:nvPr/>
        </p:nvSpPr>
        <p:spPr>
          <a:xfrm>
            <a:off x="17025730" y="4290020"/>
            <a:ext cx="9931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확인</a:t>
            </a:r>
          </a:p>
        </p:txBody>
      </p:sp>
      <p:sp>
        <p:nvSpPr>
          <p:cNvPr id="318" name="1"/>
          <p:cNvSpPr txBox="1"/>
          <p:nvPr/>
        </p:nvSpPr>
        <p:spPr>
          <a:xfrm>
            <a:off x="17033660" y="6133572"/>
            <a:ext cx="97728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1</a:t>
            </a:r>
          </a:p>
        </p:txBody>
      </p:sp>
      <p:sp>
        <p:nvSpPr>
          <p:cNvPr id="319" name="1"/>
          <p:cNvSpPr txBox="1"/>
          <p:nvPr/>
        </p:nvSpPr>
        <p:spPr>
          <a:xfrm>
            <a:off x="17033660" y="8632876"/>
            <a:ext cx="97728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1</a:t>
            </a:r>
          </a:p>
        </p:txBody>
      </p:sp>
      <p:sp>
        <p:nvSpPr>
          <p:cNvPr id="320" name="0"/>
          <p:cNvSpPr txBox="1"/>
          <p:nvPr/>
        </p:nvSpPr>
        <p:spPr>
          <a:xfrm>
            <a:off x="17033660" y="11073562"/>
            <a:ext cx="97728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0</a:t>
            </a:r>
          </a:p>
        </p:txBody>
      </p:sp>
      <p:sp>
        <p:nvSpPr>
          <p:cNvPr id="321" name="1"/>
          <p:cNvSpPr txBox="1"/>
          <p:nvPr/>
        </p:nvSpPr>
        <p:spPr>
          <a:xfrm>
            <a:off x="17033660" y="6777904"/>
            <a:ext cx="97728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1</a:t>
            </a:r>
          </a:p>
        </p:txBody>
      </p:sp>
      <p:sp>
        <p:nvSpPr>
          <p:cNvPr id="322" name="0"/>
          <p:cNvSpPr txBox="1"/>
          <p:nvPr/>
        </p:nvSpPr>
        <p:spPr>
          <a:xfrm>
            <a:off x="17033660" y="9289908"/>
            <a:ext cx="97728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0</a:t>
            </a:r>
          </a:p>
        </p:txBody>
      </p:sp>
      <p:sp>
        <p:nvSpPr>
          <p:cNvPr id="323" name="1"/>
          <p:cNvSpPr txBox="1"/>
          <p:nvPr/>
        </p:nvSpPr>
        <p:spPr>
          <a:xfrm>
            <a:off x="17033660" y="11730594"/>
            <a:ext cx="97728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2438400">
              <a:lnSpc>
                <a:spcPct val="80000"/>
              </a:lnSpc>
              <a:spcBef>
                <a:spcPts val="0"/>
              </a:spcBef>
              <a:defRPr sz="5000"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  <a:r>
              <a:t>1</a:t>
            </a:r>
          </a:p>
        </p:txBody>
      </p:sp>
      <p:sp>
        <p:nvSpPr>
          <p:cNvPr id="324" name="(수정 후)"/>
          <p:cNvSpPr txBox="1"/>
          <p:nvPr/>
        </p:nvSpPr>
        <p:spPr>
          <a:xfrm>
            <a:off x="18306241" y="6133572"/>
            <a:ext cx="19120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(수정 후)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val"/>
          <p:cNvSpPr/>
          <p:nvPr/>
        </p:nvSpPr>
        <p:spPr>
          <a:xfrm>
            <a:off x="-23242" y="1307068"/>
            <a:ext cx="22877892" cy="11613747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pc="-448"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338" name="Group"/>
          <p:cNvGrpSpPr/>
          <p:nvPr/>
        </p:nvGrpSpPr>
        <p:grpSpPr>
          <a:xfrm>
            <a:off x="1219200" y="4134867"/>
            <a:ext cx="21945600" cy="4439320"/>
            <a:chOff x="0" y="0"/>
            <a:chExt cx="21945600" cy="4439319"/>
          </a:xfrm>
        </p:grpSpPr>
        <p:sp>
          <p:nvSpPr>
            <p:cNvPr id="327" name="Furthermore"/>
            <p:cNvSpPr txBox="1"/>
            <p:nvPr/>
          </p:nvSpPr>
          <p:spPr>
            <a:xfrm>
              <a:off x="0" y="22894"/>
              <a:ext cx="21945600" cy="4416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lnSpc>
                  <a:spcPct val="80000"/>
                </a:lnSpc>
                <a:spcBef>
                  <a:spcPts val="0"/>
                </a:spcBef>
                <a:defRPr b="1" spc="0" sz="15300">
                  <a:ln w="63500" cap="flat">
                    <a:solidFill>
                      <a:srgbClr val="000000"/>
                    </a:solidFill>
                    <a:prstDash val="solid"/>
                    <a:miter lim="400000"/>
                  </a:ln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pPr/>
              <a:r>
                <a:t>Furthermore</a:t>
              </a:r>
            </a:p>
          </p:txBody>
        </p:sp>
        <p:grpSp>
          <p:nvGrpSpPr>
            <p:cNvPr id="332" name="Group"/>
            <p:cNvGrpSpPr/>
            <p:nvPr/>
          </p:nvGrpSpPr>
          <p:grpSpPr>
            <a:xfrm>
              <a:off x="16563823" y="-1"/>
              <a:ext cx="1089944" cy="2082698"/>
              <a:chOff x="0" y="0"/>
              <a:chExt cx="1089943" cy="2082696"/>
            </a:xfrm>
          </p:grpSpPr>
          <p:sp>
            <p:nvSpPr>
              <p:cNvPr id="328" name="Line"/>
              <p:cNvSpPr/>
              <p:nvPr/>
            </p:nvSpPr>
            <p:spPr>
              <a:xfrm flipV="1">
                <a:off x="544970" y="-1"/>
                <a:ext cx="1" cy="20826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9" name="Line"/>
              <p:cNvSpPr/>
              <p:nvPr/>
            </p:nvSpPr>
            <p:spPr>
              <a:xfrm>
                <a:off x="0" y="1041348"/>
                <a:ext cx="108994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0" name="Line"/>
              <p:cNvSpPr/>
              <p:nvPr/>
            </p:nvSpPr>
            <p:spPr>
              <a:xfrm flipV="1">
                <a:off x="127000" y="623377"/>
                <a:ext cx="835943" cy="83594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1" name="Line"/>
              <p:cNvSpPr/>
              <p:nvPr/>
            </p:nvSpPr>
            <p:spPr>
              <a:xfrm flipH="1" flipV="1">
                <a:off x="127000" y="623377"/>
                <a:ext cx="835943" cy="83594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37" name="Group"/>
            <p:cNvGrpSpPr/>
            <p:nvPr/>
          </p:nvGrpSpPr>
          <p:grpSpPr>
            <a:xfrm>
              <a:off x="4318497" y="2866271"/>
              <a:ext cx="596679" cy="1551104"/>
              <a:chOff x="0" y="0"/>
              <a:chExt cx="596678" cy="1551103"/>
            </a:xfrm>
          </p:grpSpPr>
          <p:sp>
            <p:nvSpPr>
              <p:cNvPr id="333" name="Line"/>
              <p:cNvSpPr/>
              <p:nvPr/>
            </p:nvSpPr>
            <p:spPr>
              <a:xfrm flipV="1">
                <a:off x="298338" y="0"/>
                <a:ext cx="1" cy="15511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4" name="Line"/>
              <p:cNvSpPr/>
              <p:nvPr/>
            </p:nvSpPr>
            <p:spPr>
              <a:xfrm>
                <a:off x="0" y="775551"/>
                <a:ext cx="59667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5" name="Line"/>
              <p:cNvSpPr/>
              <p:nvPr/>
            </p:nvSpPr>
            <p:spPr>
              <a:xfrm flipV="1">
                <a:off x="69525" y="464264"/>
                <a:ext cx="457628" cy="6225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6" name="Line"/>
              <p:cNvSpPr/>
              <p:nvPr/>
            </p:nvSpPr>
            <p:spPr>
              <a:xfrm flipH="1" flipV="1">
                <a:off x="69525" y="464264"/>
                <a:ext cx="457628" cy="6225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39" name="Technic"/>
          <p:cNvSpPr txBox="1"/>
          <p:nvPr/>
        </p:nvSpPr>
        <p:spPr>
          <a:xfrm>
            <a:off x="859951" y="12772010"/>
            <a:ext cx="21945601" cy="4416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b="1" spc="0" sz="15000"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Technic</a:t>
            </a:r>
          </a:p>
        </p:txBody>
      </p:sp>
      <p:pic>
        <p:nvPicPr>
          <p:cNvPr id="34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556" y="6099087"/>
            <a:ext cx="4100277" cy="4100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5471587.png" descr="547158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6940" y="6421706"/>
            <a:ext cx="4058320" cy="4058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17030707.png" descr="170307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46349" y="6599670"/>
            <a:ext cx="3702393" cy="3702393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Business"/>
          <p:cNvSpPr txBox="1"/>
          <p:nvPr/>
        </p:nvSpPr>
        <p:spPr>
          <a:xfrm>
            <a:off x="859951" y="12772010"/>
            <a:ext cx="21945601" cy="4416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b="1" spc="0" sz="15000"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Business</a:t>
            </a:r>
          </a:p>
        </p:txBody>
      </p:sp>
      <p:pic>
        <p:nvPicPr>
          <p:cNvPr id="344" name="5915166.png" descr="591516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89611" y="5541291"/>
            <a:ext cx="5215868" cy="5215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21152" y="6295918"/>
            <a:ext cx="4309896" cy="430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80556" y="6400728"/>
            <a:ext cx="4100277" cy="41002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8" name="Group"/>
          <p:cNvGrpSpPr/>
          <p:nvPr/>
        </p:nvGrpSpPr>
        <p:grpSpPr>
          <a:xfrm>
            <a:off x="1488636" y="13781955"/>
            <a:ext cx="21945601" cy="4439321"/>
            <a:chOff x="0" y="0"/>
            <a:chExt cx="21945600" cy="4439319"/>
          </a:xfrm>
        </p:grpSpPr>
        <p:sp>
          <p:nvSpPr>
            <p:cNvPr id="347" name="Thank You"/>
            <p:cNvSpPr txBox="1"/>
            <p:nvPr/>
          </p:nvSpPr>
          <p:spPr>
            <a:xfrm>
              <a:off x="0" y="22894"/>
              <a:ext cx="21945600" cy="4416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lnSpc>
                  <a:spcPct val="80000"/>
                </a:lnSpc>
                <a:spcBef>
                  <a:spcPts val="0"/>
                </a:spcBef>
                <a:defRPr b="1" spc="0" sz="15300">
                  <a:ln w="63500" cap="flat">
                    <a:solidFill>
                      <a:srgbClr val="000000"/>
                    </a:solidFill>
                    <a:prstDash val="solid"/>
                    <a:miter lim="400000"/>
                  </a:ln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pPr/>
              <a:r>
                <a:t>Thank You</a:t>
              </a:r>
            </a:p>
          </p:txBody>
        </p:sp>
        <p:grpSp>
          <p:nvGrpSpPr>
            <p:cNvPr id="352" name="Group"/>
            <p:cNvGrpSpPr/>
            <p:nvPr/>
          </p:nvGrpSpPr>
          <p:grpSpPr>
            <a:xfrm>
              <a:off x="16563823" y="-1"/>
              <a:ext cx="1089944" cy="2082698"/>
              <a:chOff x="0" y="0"/>
              <a:chExt cx="1089943" cy="2082696"/>
            </a:xfrm>
          </p:grpSpPr>
          <p:sp>
            <p:nvSpPr>
              <p:cNvPr id="348" name="Line"/>
              <p:cNvSpPr/>
              <p:nvPr/>
            </p:nvSpPr>
            <p:spPr>
              <a:xfrm flipV="1">
                <a:off x="544970" y="-1"/>
                <a:ext cx="1" cy="20826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1041348"/>
                <a:ext cx="108994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0" name="Line"/>
              <p:cNvSpPr/>
              <p:nvPr/>
            </p:nvSpPr>
            <p:spPr>
              <a:xfrm flipV="1">
                <a:off x="127000" y="623377"/>
                <a:ext cx="835943" cy="83594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1" name="Line"/>
              <p:cNvSpPr/>
              <p:nvPr/>
            </p:nvSpPr>
            <p:spPr>
              <a:xfrm flipH="1" flipV="1">
                <a:off x="127000" y="623377"/>
                <a:ext cx="835943" cy="83594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57" name="Group"/>
            <p:cNvGrpSpPr/>
            <p:nvPr/>
          </p:nvGrpSpPr>
          <p:grpSpPr>
            <a:xfrm>
              <a:off x="4318497" y="2866271"/>
              <a:ext cx="596679" cy="1551104"/>
              <a:chOff x="0" y="0"/>
              <a:chExt cx="596678" cy="1551103"/>
            </a:xfrm>
          </p:grpSpPr>
          <p:sp>
            <p:nvSpPr>
              <p:cNvPr id="353" name="Line"/>
              <p:cNvSpPr/>
              <p:nvPr/>
            </p:nvSpPr>
            <p:spPr>
              <a:xfrm flipV="1">
                <a:off x="298338" y="0"/>
                <a:ext cx="1" cy="15511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4" name="Line"/>
              <p:cNvSpPr/>
              <p:nvPr/>
            </p:nvSpPr>
            <p:spPr>
              <a:xfrm>
                <a:off x="0" y="775551"/>
                <a:ext cx="59667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5" name="Line"/>
              <p:cNvSpPr/>
              <p:nvPr/>
            </p:nvSpPr>
            <p:spPr>
              <a:xfrm flipV="1">
                <a:off x="69525" y="464264"/>
                <a:ext cx="457628" cy="6225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6" name="Line"/>
              <p:cNvSpPr/>
              <p:nvPr/>
            </p:nvSpPr>
            <p:spPr>
              <a:xfrm flipH="1" flipV="1">
                <a:off x="69525" y="464264"/>
                <a:ext cx="457628" cy="6225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3827 1.383516" origin="layout" pathEditMode="relative">
                                      <p:cBhvr>
                                        <p:cTn id="9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3615 -0.657650" origin="layout" pathEditMode="relative">
                                      <p:cBhvr>
                                        <p:cTn id="1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200"/>
                                  </p:stCondLst>
                                  <p:childTnLst>
                                    <p:animMotion path="M 0.000000 0.000000 L -0.000745 -0.879070" origin="layout" pathEditMode="relative">
                                      <p:cBhvr>
                                        <p:cTn id="15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745 -0.879070 L -0.004899 -1.390436" origin="layout" pathEditMode="relative">
                                      <p:cBhvr>
                                        <p:cTn id="34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4462 -0.797575" origin="layout" pathEditMode="relative">
                                      <p:cBhvr>
                                        <p:cTn id="37" dur="12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6905 -0.821286" origin="layout" pathEditMode="relative">
                                      <p:cBhvr>
                                        <p:cTn id="40" dur="1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87 -0.833730" origin="layout" pathEditMode="relative">
                                      <p:cBhvr>
                                        <p:cTn id="43" dur="1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path" nodeType="withEffect" presetSubtype="0" presetID="-1" grpId="12" accel="50000" decel="50000" fill="hold">
                                  <p:stCondLst>
                                    <p:cond delay="200"/>
                                  </p:stCondLst>
                                  <p:childTnLst>
                                    <p:animMotion path="M 0.000000 0.000000 L -0.000745 -0.879070" origin="layout" pathEditMode="relative">
                                      <p:cBhvr>
                                        <p:cTn id="46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50"/>
                            </p:stCondLst>
                            <p:childTnLst>
                              <p:par>
                                <p:cTn id="5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0"/>
                            </p:stCondLst>
                            <p:childTnLst>
                              <p:par>
                                <p:cTn id="5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745 -0.879070 L -0.004899 -1.390436" origin="layout" pathEditMode="relative">
                                      <p:cBhvr>
                                        <p:cTn id="65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with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527 -0.820071" origin="layout" pathEditMode="relative">
                                      <p:cBhvr>
                                        <p:cTn id="68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path" nodeType="with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811 -0.816631" origin="layout" pathEditMode="relative">
                                      <p:cBhvr>
                                        <p:cTn id="71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with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757929" origin="layout" pathEditMode="relative">
                                      <p:cBhvr>
                                        <p:cTn id="74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withEffect" presetSubtype="0" presetID="-1" grpId="20" accel="50000" decel="50000" fill="hold">
                                  <p:stCondLst>
                                    <p:cond delay="300"/>
                                  </p:stCondLst>
                                  <p:childTnLst>
                                    <p:animMotion path="M 0.000000 0.000000 L 0.003615 -0.657650" origin="layout" pathEditMode="relative">
                                      <p:cBhvr>
                                        <p:cTn id="77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5"/>
      <p:bldP build="whole" bldLvl="1" animBg="1" rev="0" advAuto="0" spid="341" grpId="6"/>
      <p:bldP build="whole" bldLvl="1" animBg="1" rev="0" advAuto="0" spid="346" grpId="13"/>
      <p:bldP build="whole" bldLvl="1" animBg="1" rev="0" advAuto="0" spid="344" grpId="15"/>
      <p:bldP build="whole" bldLvl="1" animBg="1" rev="0" advAuto="0" spid="342" grpId="7"/>
      <p:bldP build="whole" bldLvl="1" animBg="1" rev="0" advAuto="0" spid="326" grpId="1"/>
      <p:bldP build="whole" bldLvl="1" animBg="1" rev="0" advAuto="0" spid="345" grpId="1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val"/>
          <p:cNvSpPr/>
          <p:nvPr/>
        </p:nvSpPr>
        <p:spPr>
          <a:xfrm>
            <a:off x="3346029" y="2676045"/>
            <a:ext cx="17240864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77" name="“            ”"/>
          <p:cNvSpPr txBox="1"/>
          <p:nvPr>
            <p:ph type="body" sz="half" idx="1"/>
          </p:nvPr>
        </p:nvSpPr>
        <p:spPr>
          <a:xfrm>
            <a:off x="1257300" y="4093467"/>
            <a:ext cx="21945600" cy="4416426"/>
          </a:xfrm>
          <a:prstGeom prst="rect">
            <a:avLst/>
          </a:prstGeom>
        </p:spPr>
        <p:txBody>
          <a:bodyPr/>
          <a:lstStyle>
            <a:lvl1pPr>
              <a:defRPr b="1" sz="13500">
                <a:solidFill>
                  <a:srgbClr val="213E16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“            ”</a:t>
            </a:r>
          </a:p>
        </p:txBody>
      </p:sp>
      <p:sp>
        <p:nvSpPr>
          <p:cNvPr id="178" name="PT"/>
          <p:cNvSpPr txBox="1"/>
          <p:nvPr/>
        </p:nvSpPr>
        <p:spPr>
          <a:xfrm>
            <a:off x="1257300" y="4284761"/>
            <a:ext cx="21945600" cy="4416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b="1" spc="458" sz="15300"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  <a:latin typeface="Didot"/>
                <a:ea typeface="Didot"/>
                <a:cs typeface="Didot"/>
                <a:sym typeface="Didot"/>
              </a:defRPr>
            </a:lvl1pPr>
          </a:lstStyle>
          <a:p>
            <a:pPr>
              <a:defRPr spc="0">
                <a:ln>
                  <a:noFill/>
                </a:ln>
              </a:defRPr>
            </a:pPr>
            <a:r>
              <a:rPr spc="458"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</a:rPr>
              <a:t>PT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3329697" y="5354745"/>
            <a:ext cx="5680567" cy="5881294"/>
            <a:chOff x="0" y="0"/>
            <a:chExt cx="5680566" cy="5881293"/>
          </a:xfrm>
        </p:grpSpPr>
        <p:sp>
          <p:nvSpPr>
            <p:cNvPr id="179" name="Rounded Rectangle"/>
            <p:cNvSpPr/>
            <p:nvPr/>
          </p:nvSpPr>
          <p:spPr>
            <a:xfrm>
              <a:off x="250509" y="0"/>
              <a:ext cx="5179548" cy="5881294"/>
            </a:xfrm>
            <a:prstGeom prst="roundRect">
              <a:avLst>
                <a:gd name="adj" fmla="val 15131"/>
              </a:avLst>
            </a:prstGeom>
            <a:solidFill>
              <a:srgbClr val="FFFFFF"/>
            </a:solidFill>
            <a:ln w="38100" cap="flat">
              <a:solidFill>
                <a:srgbClr val="004C13"/>
              </a:solidFill>
              <a:prstDash val="solid"/>
              <a:miter lim="400000"/>
            </a:ln>
            <a:effectLst>
              <a:outerShdw sx="100000" sy="100000" kx="0" ky="0" algn="b" rotWithShape="0" blurRad="177800" dist="25400" dir="5400000">
                <a:srgbClr val="000000">
                  <a:alpha val="37433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</a:p>
          </p:txBody>
        </p:sp>
        <p:pic>
          <p:nvPicPr>
            <p:cNvPr id="18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83540" y="811733"/>
              <a:ext cx="3113571" cy="3113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communicate"/>
            <p:cNvSpPr txBox="1"/>
            <p:nvPr/>
          </p:nvSpPr>
          <p:spPr>
            <a:xfrm>
              <a:off x="0" y="4019348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324" sz="5400">
                  <a:latin typeface="Arial Hebrew Light"/>
                  <a:ea typeface="Arial Hebrew Light"/>
                  <a:cs typeface="Arial Hebrew Light"/>
                  <a:sym typeface="Arial Hebrew Light"/>
                </a:defRPr>
              </a:lvl1pPr>
            </a:lstStyle>
            <a:p>
              <a:pPr/>
              <a:r>
                <a:t>communicate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9389816" y="5354745"/>
            <a:ext cx="5680567" cy="5881294"/>
            <a:chOff x="0" y="0"/>
            <a:chExt cx="5680566" cy="5881293"/>
          </a:xfrm>
        </p:grpSpPr>
        <p:sp>
          <p:nvSpPr>
            <p:cNvPr id="183" name="Rounded Rectangle"/>
            <p:cNvSpPr/>
            <p:nvPr/>
          </p:nvSpPr>
          <p:spPr>
            <a:xfrm>
              <a:off x="250509" y="0"/>
              <a:ext cx="5179549" cy="5881294"/>
            </a:xfrm>
            <a:prstGeom prst="roundRect">
              <a:avLst>
                <a:gd name="adj" fmla="val 15131"/>
              </a:avLst>
            </a:prstGeom>
            <a:solidFill>
              <a:srgbClr val="FFFFFF"/>
            </a:solidFill>
            <a:ln w="38100" cap="flat">
              <a:solidFill>
                <a:srgbClr val="004C13"/>
              </a:solidFill>
              <a:prstDash val="solid"/>
              <a:miter lim="400000"/>
            </a:ln>
            <a:effectLst>
              <a:outerShdw sx="100000" sy="100000" kx="0" ky="0" algn="b" rotWithShape="0" blurRad="177800" dist="25400" dir="5400000">
                <a:srgbClr val="000000">
                  <a:alpha val="37433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</a:p>
          </p:txBody>
        </p:sp>
        <p:pic>
          <p:nvPicPr>
            <p:cNvPr id="184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12700" y="940248"/>
              <a:ext cx="2655167" cy="2655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personalize"/>
            <p:cNvSpPr txBox="1"/>
            <p:nvPr/>
          </p:nvSpPr>
          <p:spPr>
            <a:xfrm>
              <a:off x="0" y="4019348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324" sz="5400">
                  <a:latin typeface="Arial Hebrew Light"/>
                  <a:ea typeface="Arial Hebrew Light"/>
                  <a:cs typeface="Arial Hebrew Light"/>
                  <a:sym typeface="Arial Hebrew Light"/>
                </a:defRPr>
              </a:lvl1pPr>
            </a:lstStyle>
            <a:p>
              <a:pPr/>
              <a:r>
                <a:t>personalize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15449936" y="5354745"/>
            <a:ext cx="5680567" cy="5881294"/>
            <a:chOff x="0" y="0"/>
            <a:chExt cx="5680566" cy="5881293"/>
          </a:xfrm>
        </p:grpSpPr>
        <p:sp>
          <p:nvSpPr>
            <p:cNvPr id="187" name="Rounded Rectangle"/>
            <p:cNvSpPr/>
            <p:nvPr/>
          </p:nvSpPr>
          <p:spPr>
            <a:xfrm>
              <a:off x="250508" y="0"/>
              <a:ext cx="5179549" cy="5881294"/>
            </a:xfrm>
            <a:prstGeom prst="roundRect">
              <a:avLst>
                <a:gd name="adj" fmla="val 15131"/>
              </a:avLst>
            </a:prstGeom>
            <a:solidFill>
              <a:srgbClr val="FFFFFF"/>
            </a:solidFill>
            <a:ln w="38100" cap="flat">
              <a:solidFill>
                <a:srgbClr val="004C13"/>
              </a:solidFill>
              <a:prstDash val="solid"/>
              <a:miter lim="400000"/>
            </a:ln>
            <a:effectLst>
              <a:outerShdw sx="100000" sy="100000" kx="0" ky="0" algn="b" rotWithShape="0" blurRad="177800" dist="25400" dir="5400000">
                <a:srgbClr val="000000">
                  <a:alpha val="37433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</a:p>
          </p:txBody>
        </p:sp>
        <p:pic>
          <p:nvPicPr>
            <p:cNvPr id="188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18460" y="1046778"/>
              <a:ext cx="2443646" cy="2443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non-contact"/>
            <p:cNvSpPr txBox="1"/>
            <p:nvPr/>
          </p:nvSpPr>
          <p:spPr>
            <a:xfrm>
              <a:off x="0" y="4019348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324" sz="5400">
                  <a:latin typeface="Arial Hebrew Light"/>
                  <a:ea typeface="Arial Hebrew Light"/>
                  <a:cs typeface="Arial Hebrew Light"/>
                  <a:sym typeface="Arial Hebrew Light"/>
                </a:defRPr>
              </a:lvl1pPr>
            </a:lstStyle>
            <a:p>
              <a:pPr/>
              <a:r>
                <a:t>non-contact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91 -0.276819" origin="layout" pathEditMode="relative">
                                      <p:cBhvr>
                                        <p:cTn id="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75 -0.285963" origin="layout" pathEditMode="relative">
                                      <p:cBhvr>
                                        <p:cTn id="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3827 1.383516" origin="layout" pathEditMode="relative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16" presetID="23" grpId="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50"/>
                            </p:stCondLst>
                            <p:childTnLst>
                              <p:par>
                                <p:cTn id="22" presetClass="entr" nodeType="afterEffect" presetSubtype="16" presetID="23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Class="entr" nodeType="afterEffect" presetSubtype="16" presetID="23" grpId="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5"/>
      <p:bldP build="whole" bldLvl="1" animBg="1" rev="0" advAuto="0" spid="190" grpId="7"/>
      <p:bldP build="whole" bldLvl="1" animBg="1" rev="0" advAuto="0" spid="176" grpId="3"/>
      <p:bldP build="whole" bldLvl="1" animBg="1" rev="0" advAuto="0" spid="186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"/>
          <p:cNvSpPr/>
          <p:nvPr/>
        </p:nvSpPr>
        <p:spPr>
          <a:xfrm>
            <a:off x="8322885" y="4801693"/>
            <a:ext cx="17240865" cy="7633859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3" name="Oval"/>
          <p:cNvSpPr/>
          <p:nvPr/>
        </p:nvSpPr>
        <p:spPr>
          <a:xfrm>
            <a:off x="-224005" y="947161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4" name="Diary"/>
          <p:cNvSpPr txBox="1"/>
          <p:nvPr/>
        </p:nvSpPr>
        <p:spPr>
          <a:xfrm>
            <a:off x="7500931" y="4209668"/>
            <a:ext cx="4116325" cy="217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390" sz="130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Diary</a:t>
            </a:r>
          </a:p>
        </p:txBody>
      </p:sp>
      <p:sp>
        <p:nvSpPr>
          <p:cNvPr id="195" name="connect"/>
          <p:cNvSpPr txBox="1"/>
          <p:nvPr/>
        </p:nvSpPr>
        <p:spPr>
          <a:xfrm>
            <a:off x="7615074" y="5768213"/>
            <a:ext cx="5674869" cy="217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520" sz="130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>
              <a:defRPr spc="-390"/>
            </a:pPr>
            <a:r>
              <a:rPr spc="-520"/>
              <a:t>connect</a:t>
            </a:r>
          </a:p>
        </p:txBody>
      </p:sp>
      <p:sp>
        <p:nvSpPr>
          <p:cNvPr id="196" name="Trainer"/>
          <p:cNvSpPr txBox="1"/>
          <p:nvPr/>
        </p:nvSpPr>
        <p:spPr>
          <a:xfrm>
            <a:off x="10793810" y="7528836"/>
            <a:ext cx="5640198" cy="217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390" sz="130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Trainer</a:t>
            </a:r>
          </a:p>
        </p:txBody>
      </p:sp>
      <p:sp>
        <p:nvSpPr>
          <p:cNvPr id="197" name="with"/>
          <p:cNvSpPr txBox="1"/>
          <p:nvPr/>
        </p:nvSpPr>
        <p:spPr>
          <a:xfrm>
            <a:off x="13666729" y="5886387"/>
            <a:ext cx="2883409" cy="1943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460" sz="115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>
              <a:defRPr spc="-344"/>
            </a:pPr>
            <a:r>
              <a:rPr spc="-460"/>
              <a:t>with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764852" y="5969320"/>
            <a:ext cx="5771496" cy="4106068"/>
            <a:chOff x="0" y="0"/>
            <a:chExt cx="5771495" cy="4106067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0"/>
              <a:ext cx="5771496" cy="4106068"/>
              <a:chOff x="0" y="0"/>
              <a:chExt cx="5771495" cy="4106067"/>
            </a:xfrm>
          </p:grpSpPr>
          <p:sp>
            <p:nvSpPr>
              <p:cNvPr id="198" name="Line"/>
              <p:cNvSpPr/>
              <p:nvPr/>
            </p:nvSpPr>
            <p:spPr>
              <a:xfrm>
                <a:off x="0" y="0"/>
                <a:ext cx="5771496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1099" y="32014"/>
                <a:ext cx="5769298" cy="4074054"/>
              </a:xfrm>
              <a:prstGeom prst="rect">
                <a:avLst/>
              </a:prstGeom>
              <a:gradFill flip="none" rotWithShape="1">
                <a:gsLst>
                  <a:gs pos="0">
                    <a:srgbClr val="CEFFDA">
                      <a:alpha val="28259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</p:grpSp>
        <p:sp>
          <p:nvSpPr>
            <p:cNvPr id="201" name="exercise"/>
            <p:cNvSpPr txBox="1"/>
            <p:nvPr/>
          </p:nvSpPr>
          <p:spPr>
            <a:xfrm>
              <a:off x="45464" y="414053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107" sz="5400"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/>
              <a:r>
                <a:t>exercise</a:t>
              </a:r>
            </a:p>
          </p:txBody>
        </p:sp>
        <p:sp>
          <p:nvSpPr>
            <p:cNvPr id="202" name="condition"/>
            <p:cNvSpPr txBox="1"/>
            <p:nvPr/>
          </p:nvSpPr>
          <p:spPr>
            <a:xfrm>
              <a:off x="45464" y="1449555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107" sz="5400"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/>
              <a:r>
                <a:t>condition</a:t>
              </a:r>
            </a:p>
          </p:txBody>
        </p:sp>
        <p:sp>
          <p:nvSpPr>
            <p:cNvPr id="203" name="meal"/>
            <p:cNvSpPr txBox="1"/>
            <p:nvPr/>
          </p:nvSpPr>
          <p:spPr>
            <a:xfrm>
              <a:off x="45464" y="2507963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107" sz="5400"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/>
              <a:r>
                <a:t>meal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6847652" y="5969320"/>
            <a:ext cx="5771496" cy="4106068"/>
            <a:chOff x="0" y="0"/>
            <a:chExt cx="5771495" cy="4106067"/>
          </a:xfrm>
        </p:grpSpPr>
        <p:grpSp>
          <p:nvGrpSpPr>
            <p:cNvPr id="207" name="Group"/>
            <p:cNvGrpSpPr/>
            <p:nvPr/>
          </p:nvGrpSpPr>
          <p:grpSpPr>
            <a:xfrm>
              <a:off x="0" y="0"/>
              <a:ext cx="5771496" cy="4106068"/>
              <a:chOff x="0" y="0"/>
              <a:chExt cx="5771495" cy="4106067"/>
            </a:xfrm>
          </p:grpSpPr>
          <p:sp>
            <p:nvSpPr>
              <p:cNvPr id="205" name="Line"/>
              <p:cNvSpPr/>
              <p:nvPr/>
            </p:nvSpPr>
            <p:spPr>
              <a:xfrm>
                <a:off x="0" y="0"/>
                <a:ext cx="5771496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6" name="Rectangle"/>
              <p:cNvSpPr/>
              <p:nvPr/>
            </p:nvSpPr>
            <p:spPr>
              <a:xfrm>
                <a:off x="1099" y="32014"/>
                <a:ext cx="5769298" cy="4074054"/>
              </a:xfrm>
              <a:prstGeom prst="rect">
                <a:avLst/>
              </a:prstGeom>
              <a:gradFill flip="none" rotWithShape="1">
                <a:gsLst>
                  <a:gs pos="0">
                    <a:srgbClr val="CEFFDA">
                      <a:alpha val="28259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</p:grpSp>
        <p:sp>
          <p:nvSpPr>
            <p:cNvPr id="208" name="feedback"/>
            <p:cNvSpPr txBox="1"/>
            <p:nvPr/>
          </p:nvSpPr>
          <p:spPr>
            <a:xfrm>
              <a:off x="45465" y="949418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107" sz="5400"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/>
              <a:r>
                <a:t>feedback</a:t>
              </a:r>
            </a:p>
          </p:txBody>
        </p:sp>
        <p:sp>
          <p:nvSpPr>
            <p:cNvPr id="209" name="recommend"/>
            <p:cNvSpPr txBox="1"/>
            <p:nvPr/>
          </p:nvSpPr>
          <p:spPr>
            <a:xfrm>
              <a:off x="45465" y="1820876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107" sz="5400"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/>
              <a:r>
                <a:t>recommend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9226979" y="5969320"/>
            <a:ext cx="5771496" cy="4106068"/>
            <a:chOff x="0" y="0"/>
            <a:chExt cx="5771495" cy="4106067"/>
          </a:xfrm>
        </p:grpSpPr>
        <p:grpSp>
          <p:nvGrpSpPr>
            <p:cNvPr id="213" name="Group"/>
            <p:cNvGrpSpPr/>
            <p:nvPr/>
          </p:nvGrpSpPr>
          <p:grpSpPr>
            <a:xfrm>
              <a:off x="0" y="0"/>
              <a:ext cx="5771496" cy="4106068"/>
              <a:chOff x="0" y="0"/>
              <a:chExt cx="5771495" cy="4106067"/>
            </a:xfrm>
          </p:grpSpPr>
          <p:sp>
            <p:nvSpPr>
              <p:cNvPr id="211" name="Line"/>
              <p:cNvSpPr/>
              <p:nvPr/>
            </p:nvSpPr>
            <p:spPr>
              <a:xfrm>
                <a:off x="0" y="0"/>
                <a:ext cx="5771496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2" name="Rectangle"/>
              <p:cNvSpPr/>
              <p:nvPr/>
            </p:nvSpPr>
            <p:spPr>
              <a:xfrm>
                <a:off x="1099" y="32014"/>
                <a:ext cx="5769298" cy="4074054"/>
              </a:xfrm>
              <a:prstGeom prst="rect">
                <a:avLst/>
              </a:prstGeom>
              <a:gradFill flip="none" rotWithShape="1">
                <a:gsLst>
                  <a:gs pos="0">
                    <a:srgbClr val="CEFFDA">
                      <a:alpha val="28259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</p:grpSp>
        <p:sp>
          <p:nvSpPr>
            <p:cNvPr id="214" name="subscribe"/>
            <p:cNvSpPr txBox="1"/>
            <p:nvPr/>
          </p:nvSpPr>
          <p:spPr>
            <a:xfrm>
              <a:off x="45464" y="1013826"/>
              <a:ext cx="5680567" cy="1206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107" sz="5400"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/>
              <a:r>
                <a:t>subscribe</a:t>
              </a:r>
            </a:p>
          </p:txBody>
        </p:sp>
        <p:sp>
          <p:nvSpPr>
            <p:cNvPr id="215" name="personal training"/>
            <p:cNvSpPr txBox="1"/>
            <p:nvPr/>
          </p:nvSpPr>
          <p:spPr>
            <a:xfrm>
              <a:off x="45464" y="1885284"/>
              <a:ext cx="5680567" cy="1206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ctr" defTabSz="2438400">
                <a:spcBef>
                  <a:spcPts val="0"/>
                </a:spcBef>
                <a:defRPr spc="-107" sz="5400"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/>
              <a:r>
                <a:t>personal training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1500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01300 -0.050095" origin="layout" pathEditMode="relative">
                                      <p:cBhvr>
                                        <p:cTn id="1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mph" nodeType="withEffect" presetSubtype="0" presetID="6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94"/>
                                        </p:tgtEl>
                                      </p:cBhvr>
                                      <p:by x="81327" y="8132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withEffect" presetSubtype="0" presetID="-1" grpId="5" accel="50000" decel="50000" fill="hold">
                                  <p:stCondLst>
                                    <p:cond delay="300"/>
                                  </p:stCondLst>
                                  <p:childTnLst>
                                    <p:animMotion path="M 0.000000 0.000000 L 0.068086 -0.152662" origin="layout" pathEditMode="relative">
                                      <p:cBhvr>
                                        <p:cTn id="2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withEffect" presetSubtype="0" presetID="6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195"/>
                                        </p:tgtEl>
                                      </p:cBhvr>
                                      <p:by x="85735" y="8573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xit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6" dur="1000" fill="hold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withEffect" presetSubtype="0" presetID="-1" grpId="8" accel="50000" decel="50000" fill="hold">
                                  <p:stCondLst>
                                    <p:cond delay="300"/>
                                  </p:stCondLst>
                                  <p:childTnLst>
                                    <p:animMotion path="M 0.000000 0.000000 L 0.250963 -0.281025" origin="layout" pathEditMode="relative">
                                      <p:cBhvr>
                                        <p:cTn id="3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196"/>
                                        </p:tgtEl>
                                      </p:cBhvr>
                                      <p:by x="83184" y="8318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2"/>
      <p:bldP build="whole" bldLvl="1" animBg="1" rev="0" advAuto="0" spid="196" grpId="9"/>
      <p:bldP build="whole" bldLvl="1" animBg="1" rev="0" advAuto="0" spid="193" grpId="1"/>
      <p:bldP build="whole" bldLvl="1" animBg="1" rev="0" advAuto="0" spid="195" grpId="6"/>
      <p:bldP build="whole" bldLvl="1" animBg="1" rev="0" advAuto="0" spid="197" grpId="7"/>
      <p:bldP build="whole" bldLvl="1" animBg="1" rev="0" advAuto="0" spid="204" grpId="10"/>
      <p:bldP build="whole" bldLvl="1" animBg="1" rev="0" advAuto="0" spid="194" grpId="4"/>
      <p:bldP build="whole" bldLvl="1" animBg="1" rev="0" advAuto="0" spid="216" grpId="11"/>
      <p:bldP build="whole" bldLvl="1" animBg="1" rev="0" advAuto="0" spid="210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val"/>
          <p:cNvSpPr/>
          <p:nvPr/>
        </p:nvSpPr>
        <p:spPr>
          <a:xfrm>
            <a:off x="-7004822" y="-2847402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19" name="Account"/>
          <p:cNvSpPr txBox="1"/>
          <p:nvPr/>
        </p:nvSpPr>
        <p:spPr>
          <a:xfrm>
            <a:off x="1258987" y="924510"/>
            <a:ext cx="4271544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Account</a:t>
            </a:r>
          </a:p>
        </p:txBody>
      </p:sp>
      <p:pic>
        <p:nvPicPr>
          <p:cNvPr id="22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2045" y="3186077"/>
            <a:ext cx="8010911" cy="7764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9990" y="5703839"/>
            <a:ext cx="9332797" cy="3402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val"/>
          <p:cNvSpPr/>
          <p:nvPr/>
        </p:nvSpPr>
        <p:spPr>
          <a:xfrm>
            <a:off x="-7004823" y="-2847402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24" name="Account"/>
          <p:cNvSpPr txBox="1"/>
          <p:nvPr/>
        </p:nvSpPr>
        <p:spPr>
          <a:xfrm>
            <a:off x="1258987" y="924510"/>
            <a:ext cx="4271544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Account</a:t>
            </a:r>
          </a:p>
        </p:txBody>
      </p:sp>
      <p:pic>
        <p:nvPicPr>
          <p:cNvPr id="22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2996" y="3044211"/>
            <a:ext cx="4737101" cy="1000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3482" y="2898161"/>
            <a:ext cx="4635501" cy="10299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Rounded Rectangle"/>
          <p:cNvSpPr/>
          <p:nvPr/>
        </p:nvSpPr>
        <p:spPr>
          <a:xfrm>
            <a:off x="11868410" y="3502268"/>
            <a:ext cx="4699001" cy="1481913"/>
          </a:xfrm>
          <a:prstGeom prst="roundRect">
            <a:avLst>
              <a:gd name="adj" fmla="val 49076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28" name="UUID"/>
          <p:cNvSpPr txBox="1"/>
          <p:nvPr/>
        </p:nvSpPr>
        <p:spPr>
          <a:xfrm>
            <a:off x="13384683" y="3834511"/>
            <a:ext cx="166645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UUID</a:t>
            </a:r>
          </a:p>
        </p:txBody>
      </p:sp>
      <p:pic>
        <p:nvPicPr>
          <p:cNvPr id="22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rcRect l="0" t="0" r="71109" b="0"/>
          <a:stretch>
            <a:fillRect/>
          </a:stretch>
        </p:blipFill>
        <p:spPr>
          <a:xfrm>
            <a:off x="11514444" y="5535756"/>
            <a:ext cx="7136990" cy="1345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rcRect l="43728" t="0" r="0" b="0"/>
          <a:stretch>
            <a:fillRect/>
          </a:stretch>
        </p:blipFill>
        <p:spPr>
          <a:xfrm>
            <a:off x="11664020" y="10444299"/>
            <a:ext cx="12324029" cy="1192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rcRect l="0" t="0" r="66327" b="0"/>
          <a:stretch>
            <a:fillRect/>
          </a:stretch>
        </p:blipFill>
        <p:spPr>
          <a:xfrm>
            <a:off x="11514444" y="6965814"/>
            <a:ext cx="7136903" cy="421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rcRect l="33815" t="0" r="0" b="0"/>
          <a:stretch>
            <a:fillRect/>
          </a:stretch>
        </p:blipFill>
        <p:spPr>
          <a:xfrm>
            <a:off x="11655329" y="11652914"/>
            <a:ext cx="12341590" cy="37063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Rounded Rectangle"/>
          <p:cNvSpPr/>
          <p:nvPr/>
        </p:nvSpPr>
        <p:spPr>
          <a:xfrm>
            <a:off x="11860692" y="8372571"/>
            <a:ext cx="5134731" cy="155127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34" name="해시 암호화"/>
          <p:cNvSpPr txBox="1"/>
          <p:nvPr/>
        </p:nvSpPr>
        <p:spPr>
          <a:xfrm>
            <a:off x="12909508" y="8711529"/>
            <a:ext cx="3037099" cy="873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해시 암호화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Oval"/>
          <p:cNvSpPr/>
          <p:nvPr/>
        </p:nvSpPr>
        <p:spPr>
          <a:xfrm>
            <a:off x="-7004823" y="-2847402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37" name="Account"/>
          <p:cNvSpPr txBox="1"/>
          <p:nvPr/>
        </p:nvSpPr>
        <p:spPr>
          <a:xfrm>
            <a:off x="1258987" y="924510"/>
            <a:ext cx="4271544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Account</a:t>
            </a:r>
          </a:p>
        </p:txBody>
      </p:sp>
      <p:pic>
        <p:nvPicPr>
          <p:cNvPr id="23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8053" y="1369447"/>
            <a:ext cx="16197680" cy="1097710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ounded Rectangle"/>
          <p:cNvSpPr/>
          <p:nvPr/>
        </p:nvSpPr>
        <p:spPr>
          <a:xfrm>
            <a:off x="1045259" y="2896036"/>
            <a:ext cx="4699001" cy="1481912"/>
          </a:xfrm>
          <a:prstGeom prst="roundRect">
            <a:avLst>
              <a:gd name="adj" fmla="val 49076"/>
            </a:avLst>
          </a:prstGeom>
          <a:solidFill>
            <a:srgbClr val="FFFFFF"/>
          </a:solidFill>
          <a:ln w="38100">
            <a:solidFill>
              <a:srgbClr val="004C13"/>
            </a:solidFill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3743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2438400">
              <a:lnSpc>
                <a:spcPct val="8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Canela Bold"/>
              </a:defRPr>
            </a:pPr>
          </a:p>
        </p:txBody>
      </p:sp>
      <p:sp>
        <p:nvSpPr>
          <p:cNvPr id="240" name="JWT"/>
          <p:cNvSpPr txBox="1"/>
          <p:nvPr/>
        </p:nvSpPr>
        <p:spPr>
          <a:xfrm>
            <a:off x="2685245" y="3228279"/>
            <a:ext cx="141902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JWT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Oval"/>
          <p:cNvSpPr/>
          <p:nvPr/>
        </p:nvSpPr>
        <p:spPr>
          <a:xfrm>
            <a:off x="-7004823" y="-2847402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43" name="Calender"/>
          <p:cNvSpPr txBox="1"/>
          <p:nvPr/>
        </p:nvSpPr>
        <p:spPr>
          <a:xfrm>
            <a:off x="1258987" y="924510"/>
            <a:ext cx="4616286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Calender</a:t>
            </a:r>
          </a:p>
        </p:txBody>
      </p:sp>
      <p:pic>
        <p:nvPicPr>
          <p:cNvPr id="24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2379" t="15717" r="72808" b="36554"/>
          <a:stretch>
            <a:fillRect/>
          </a:stretch>
        </p:blipFill>
        <p:spPr>
          <a:xfrm>
            <a:off x="1127388" y="3226395"/>
            <a:ext cx="6935910" cy="7263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6964" y="1273701"/>
            <a:ext cx="13269443" cy="11168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val"/>
          <p:cNvSpPr/>
          <p:nvPr/>
        </p:nvSpPr>
        <p:spPr>
          <a:xfrm>
            <a:off x="-7004823" y="-2847402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48" name="Calender"/>
          <p:cNvSpPr txBox="1"/>
          <p:nvPr/>
        </p:nvSpPr>
        <p:spPr>
          <a:xfrm>
            <a:off x="1258987" y="924510"/>
            <a:ext cx="4616286" cy="152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-266" sz="89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Calender</a:t>
            </a:r>
          </a:p>
        </p:txBody>
      </p:sp>
      <p:pic>
        <p:nvPicPr>
          <p:cNvPr id="24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2379" t="15717" r="72808" b="36554"/>
          <a:stretch>
            <a:fillRect/>
          </a:stretch>
        </p:blipFill>
        <p:spPr>
          <a:xfrm>
            <a:off x="1127388" y="3226395"/>
            <a:ext cx="6935911" cy="7263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6964" y="1273701"/>
            <a:ext cx="13269443" cy="11168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Oval"/>
          <p:cNvSpPr/>
          <p:nvPr/>
        </p:nvSpPr>
        <p:spPr>
          <a:xfrm>
            <a:off x="-7004823" y="-2847402"/>
            <a:ext cx="17240865" cy="7633858"/>
          </a:xfrm>
          <a:prstGeom prst="ellipse">
            <a:avLst/>
          </a:prstGeom>
          <a:gradFill>
            <a:gsLst>
              <a:gs pos="0">
                <a:srgbClr val="CEFFDA">
                  <a:alpha val="24283"/>
                </a:srgbClr>
              </a:gs>
              <a:gs pos="27270">
                <a:srgbClr val="E0FFEA">
                  <a:alpha val="34234"/>
                </a:srgbClr>
              </a:gs>
              <a:gs pos="59559">
                <a:srgbClr val="F3FFFB">
                  <a:alpha val="44184"/>
                </a:srgbClr>
              </a:gs>
              <a:gs pos="100000">
                <a:srgbClr val="FFFFFF">
                  <a:alpha val="44184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pic>
        <p:nvPicPr>
          <p:cNvPr id="25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004" y="1713252"/>
            <a:ext cx="19310602" cy="10289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