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3004800" cy="9753600"/>
  <p:notesSz cx="6858000" cy="9144000"/>
  <p:defaultTextStyle>
    <a:lvl1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1pPr>
    <a:lvl2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2pPr>
    <a:lvl3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3pPr>
    <a:lvl4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4pPr>
    <a:lvl5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5pPr>
    <a:lvl6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6pPr>
    <a:lvl7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7pPr>
    <a:lvl8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8pPr>
    <a:lvl9pPr algn="ctr" defTabSz="584200">
      <a:lnSpc>
        <a:spcPct val="120000"/>
      </a:lnSpc>
      <a:spcBef>
        <a:spcPts val="2500"/>
      </a:spcBef>
      <a:defRPr sz="2800">
        <a:solidFill>
          <a:srgbClr val="515053"/>
        </a:solidFill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83"/>
    <p:restoredTop sz="50000"/>
  </p:normalViewPr>
  <p:slideViewPr>
    <p:cSldViewPr snapToGrid="0" snapToObjects="1">
      <p:cViewPr>
        <p:scale>
          <a:sx n="76" d="100"/>
          <a:sy n="76" d="100"/>
        </p:scale>
        <p:origin x="92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558800" y="6654800"/>
            <a:ext cx="11887200" cy="381000"/>
            <a:chOff x="0" y="0"/>
            <a:chExt cx="11887200" cy="381000"/>
          </a:xfrm>
        </p:grpSpPr>
        <p:sp>
          <p:nvSpPr>
            <p:cNvPr id="14" name="Shape 14"/>
            <p:cNvSpPr/>
            <p:nvPr/>
          </p:nvSpPr>
          <p:spPr>
            <a:xfrm>
              <a:off x="0" y="139700"/>
              <a:ext cx="118872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5626100" y="0"/>
              <a:ext cx="635000" cy="381000"/>
              <a:chOff x="0" y="0"/>
              <a:chExt cx="635000" cy="381000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0" y="0"/>
                <a:ext cx="635000" cy="381000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27000" y="0"/>
                <a:ext cx="381000" cy="3810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260349" y="133350"/>
                <a:ext cx="114301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16796"/>
                    </a:moveTo>
                    <a:cubicBezTo>
                      <a:pt x="20639" y="12954"/>
                      <a:pt x="20639" y="6724"/>
                      <a:pt x="16796" y="2882"/>
                    </a:cubicBezTo>
                    <a:cubicBezTo>
                      <a:pt x="12954" y="-961"/>
                      <a:pt x="6724" y="-961"/>
                      <a:pt x="2882" y="2882"/>
                    </a:cubicBezTo>
                    <a:cubicBezTo>
                      <a:pt x="-961" y="6724"/>
                      <a:pt x="-961" y="12954"/>
                      <a:pt x="2882" y="16796"/>
                    </a:cubicBezTo>
                    <a:cubicBezTo>
                      <a:pt x="6724" y="20639"/>
                      <a:pt x="12954" y="20639"/>
                      <a:pt x="16796" y="1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sp>
          <p:nvSpPr>
            <p:cNvPr id="19" name="Shape 19"/>
            <p:cNvSpPr/>
            <p:nvPr/>
          </p:nvSpPr>
          <p:spPr>
            <a:xfrm>
              <a:off x="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7856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19200" y="889000"/>
            <a:ext cx="10566400" cy="5689600"/>
          </a:xfrm>
          <a:prstGeom prst="rect">
            <a:avLst/>
          </a:prstGeom>
        </p:spPr>
        <p:txBody>
          <a:bodyPr anchor="b"/>
          <a:lstStyle>
            <a:lvl1pPr algn="ctr">
              <a:defRPr sz="15200" spc="1216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15200" spc="1216" smtClean="0">
                <a:solidFill>
                  <a:srgbClr val="1E1F23"/>
                </a:solidFill>
              </a:rPr>
              <a:t>Click to edit Master title style</a:t>
            </a:r>
            <a:endParaRPr sz="15200" spc="1216">
              <a:solidFill>
                <a:srgbClr val="1E1F23"/>
              </a:solidFill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219200" y="7366000"/>
            <a:ext cx="10566400" cy="1511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buClrTx/>
              <a:buSzTx/>
              <a:buNone/>
            </a:lvl1pPr>
            <a:lvl2pPr marL="0" indent="0" algn="ctr">
              <a:lnSpc>
                <a:spcPct val="120000"/>
              </a:lnSpc>
              <a:buClrTx/>
              <a:buSzTx/>
              <a:buNone/>
            </a:lvl2pPr>
            <a:lvl3pPr marL="0" indent="0" algn="ctr">
              <a:lnSpc>
                <a:spcPct val="120000"/>
              </a:lnSpc>
              <a:buClrTx/>
              <a:buSzTx/>
              <a:buNone/>
            </a:lvl3pPr>
            <a:lvl4pPr marL="0" indent="0" algn="ctr">
              <a:lnSpc>
                <a:spcPct val="120000"/>
              </a:lnSpc>
              <a:buClrTx/>
              <a:buSzTx/>
              <a:buNone/>
            </a:lvl4pPr>
            <a:lvl5pPr marL="0" indent="0" algn="ctr">
              <a:lnSpc>
                <a:spcPct val="120000"/>
              </a:lnSpc>
              <a:buClrTx/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Two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Top &amp; Phot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31" name="Group 131"/>
          <p:cNvGrpSpPr/>
          <p:nvPr/>
        </p:nvGrpSpPr>
        <p:grpSpPr>
          <a:xfrm>
            <a:off x="558800" y="2336800"/>
            <a:ext cx="11887200" cy="381000"/>
            <a:chOff x="0" y="0"/>
            <a:chExt cx="11887200" cy="381000"/>
          </a:xfrm>
        </p:grpSpPr>
        <p:sp>
          <p:nvSpPr>
            <p:cNvPr id="124" name="Shape 124"/>
            <p:cNvSpPr/>
            <p:nvPr/>
          </p:nvSpPr>
          <p:spPr>
            <a:xfrm>
              <a:off x="0" y="139700"/>
              <a:ext cx="118872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grpSp>
          <p:nvGrpSpPr>
            <p:cNvPr id="128" name="Group 128"/>
            <p:cNvGrpSpPr/>
            <p:nvPr/>
          </p:nvGrpSpPr>
          <p:grpSpPr>
            <a:xfrm>
              <a:off x="5626100" y="0"/>
              <a:ext cx="635000" cy="381000"/>
              <a:chOff x="0" y="0"/>
              <a:chExt cx="635000" cy="381000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0" y="0"/>
                <a:ext cx="635000" cy="381000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27000" y="0"/>
                <a:ext cx="381000" cy="3810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60349" y="133350"/>
                <a:ext cx="114301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16796"/>
                    </a:moveTo>
                    <a:cubicBezTo>
                      <a:pt x="20639" y="12954"/>
                      <a:pt x="20639" y="6724"/>
                      <a:pt x="16796" y="2882"/>
                    </a:cubicBezTo>
                    <a:cubicBezTo>
                      <a:pt x="12954" y="-961"/>
                      <a:pt x="6724" y="-961"/>
                      <a:pt x="2882" y="2882"/>
                    </a:cubicBezTo>
                    <a:cubicBezTo>
                      <a:pt x="-961" y="6724"/>
                      <a:pt x="-961" y="12954"/>
                      <a:pt x="2882" y="16796"/>
                    </a:cubicBezTo>
                    <a:cubicBezTo>
                      <a:pt x="6724" y="20639"/>
                      <a:pt x="12954" y="20639"/>
                      <a:pt x="16796" y="1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sp>
          <p:nvSpPr>
            <p:cNvPr id="129" name="Shape 129"/>
            <p:cNvSpPr/>
            <p:nvPr/>
          </p:nvSpPr>
          <p:spPr>
            <a:xfrm>
              <a:off x="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17856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219200" y="889000"/>
            <a:ext cx="10566400" cy="1397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178050" y="3317343"/>
            <a:ext cx="8659813" cy="5320895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Top &amp; 2 Photo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42" name="Group 142"/>
          <p:cNvGrpSpPr/>
          <p:nvPr/>
        </p:nvGrpSpPr>
        <p:grpSpPr>
          <a:xfrm>
            <a:off x="558800" y="2336800"/>
            <a:ext cx="11887200" cy="381000"/>
            <a:chOff x="0" y="0"/>
            <a:chExt cx="11887200" cy="381000"/>
          </a:xfrm>
        </p:grpSpPr>
        <p:sp>
          <p:nvSpPr>
            <p:cNvPr id="135" name="Shape 135"/>
            <p:cNvSpPr/>
            <p:nvPr/>
          </p:nvSpPr>
          <p:spPr>
            <a:xfrm>
              <a:off x="0" y="139700"/>
              <a:ext cx="118872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5626100" y="0"/>
              <a:ext cx="635000" cy="381000"/>
              <a:chOff x="0" y="0"/>
              <a:chExt cx="635000" cy="3810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635000" cy="381000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27000" y="0"/>
                <a:ext cx="381000" cy="3810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260349" y="133350"/>
                <a:ext cx="114301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16796"/>
                    </a:moveTo>
                    <a:cubicBezTo>
                      <a:pt x="20639" y="12954"/>
                      <a:pt x="20639" y="6724"/>
                      <a:pt x="16796" y="2882"/>
                    </a:cubicBezTo>
                    <a:cubicBezTo>
                      <a:pt x="12954" y="-961"/>
                      <a:pt x="6724" y="-961"/>
                      <a:pt x="2882" y="2882"/>
                    </a:cubicBezTo>
                    <a:cubicBezTo>
                      <a:pt x="-961" y="6724"/>
                      <a:pt x="-961" y="12954"/>
                      <a:pt x="2882" y="16796"/>
                    </a:cubicBezTo>
                    <a:cubicBezTo>
                      <a:pt x="6724" y="20639"/>
                      <a:pt x="12954" y="20639"/>
                      <a:pt x="16796" y="1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sp>
          <p:nvSpPr>
            <p:cNvPr id="140" name="Shape 140"/>
            <p:cNvSpPr/>
            <p:nvPr/>
          </p:nvSpPr>
          <p:spPr>
            <a:xfrm>
              <a:off x="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17856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219200" y="889000"/>
            <a:ext cx="10566400" cy="1397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178310" y="3317343"/>
            <a:ext cx="4006849" cy="5320895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20160" y="3317343"/>
            <a:ext cx="4017703" cy="5320895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ile, Bullets &amp; Phot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49" name="Group 149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46" name="Shape 146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1219200" y="889000"/>
            <a:ext cx="4965700" cy="2971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219200" y="4292600"/>
            <a:ext cx="4965700" cy="43688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201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, Title &amp; Bullet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57" name="Group 157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54" name="Shape 154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6819900" y="889000"/>
            <a:ext cx="4965700" cy="2971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6819900" y="4292600"/>
            <a:ext cx="4965700" cy="43688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4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, Title &amp; Phot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65" name="Group 165"/>
          <p:cNvGrpSpPr/>
          <p:nvPr/>
        </p:nvGrpSpPr>
        <p:grpSpPr>
          <a:xfrm>
            <a:off x="101600" y="6985000"/>
            <a:ext cx="863600" cy="381000"/>
            <a:chOff x="0" y="0"/>
            <a:chExt cx="863600" cy="381000"/>
          </a:xfrm>
        </p:grpSpPr>
        <p:sp>
          <p:nvSpPr>
            <p:cNvPr id="162" name="Shape 162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219200" y="5689600"/>
            <a:ext cx="4965700" cy="2971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1219200" y="889000"/>
            <a:ext cx="4965700" cy="43688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201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, Bullets &amp; Titl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70" name="Shape 170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6819900" y="5689600"/>
            <a:ext cx="4965700" cy="2971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6819900" y="889000"/>
            <a:ext cx="4965700" cy="43688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4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&amp; Phot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81" name="Group 181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78" name="Shape 178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219200" y="889000"/>
            <a:ext cx="4965700" cy="77724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201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&amp; Bullet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88" name="Group 188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85" name="Shape 185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6819900" y="889000"/>
            <a:ext cx="4965700" cy="77724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4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&amp; 2 Photo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195" name="Group 195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92" name="Shape 192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1219200" y="889000"/>
            <a:ext cx="4965700" cy="77724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20160" y="88900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20160" y="507253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Photos &amp; Bullet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202" name="Group 202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199" name="Shape 199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6819900" y="889000"/>
            <a:ext cx="4965700" cy="7772400"/>
          </a:xfrm>
          <a:prstGeom prst="rect">
            <a:avLst/>
          </a:prstGeom>
        </p:spPr>
        <p:txBody>
          <a:bodyPr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19460" y="5049370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19460" y="889000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08000" anchor="t"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- Larg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209" name="Group 209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206" name="Shape 206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460" y="889001"/>
            <a:ext cx="10582434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Portrait Photo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215" name="Group 215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212" name="Shape 212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460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31108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Landscape Photos &amp; 1 Portrait Phot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221" name="Group 221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218" name="Shape 218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31108" y="889001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19460" y="5049370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19460" y="88900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 Portrait Photo &amp; 2 Landscape Photo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227" name="Group 227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224" name="Shape 224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19460" y="889002"/>
            <a:ext cx="4965700" cy="7749238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31108" y="88900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31108" y="504937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 Landscape Photo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233" name="Group 233"/>
          <p:cNvGrpSpPr/>
          <p:nvPr/>
        </p:nvGrpSpPr>
        <p:grpSpPr>
          <a:xfrm>
            <a:off x="101600" y="1663700"/>
            <a:ext cx="863600" cy="381000"/>
            <a:chOff x="0" y="0"/>
            <a:chExt cx="863600" cy="381000"/>
          </a:xfrm>
        </p:grpSpPr>
        <p:sp>
          <p:nvSpPr>
            <p:cNvPr id="230" name="Shape 230"/>
            <p:cNvSpPr/>
            <p:nvPr/>
          </p:nvSpPr>
          <p:spPr>
            <a:xfrm>
              <a:off x="203200" y="139700"/>
              <a:ext cx="6604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7620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139700"/>
              <a:ext cx="101600" cy="101600"/>
            </a:xfrm>
            <a:prstGeom prst="rect">
              <a:avLst/>
            </a:prstGeom>
            <a:solidFill>
              <a:srgbClr val="B4B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31108" y="88900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31108" y="504937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19460" y="5049370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19460" y="889001"/>
            <a:ext cx="4965700" cy="358886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1219200" y="2794000"/>
            <a:ext cx="4965700" cy="5867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400"/>
            </a:lvl1pPr>
            <a:lvl2pPr>
              <a:buBlip>
                <a:blip r:embed="rId2"/>
              </a:buBlip>
              <a:defRPr sz="2400"/>
            </a:lvl2pPr>
            <a:lvl3pPr>
              <a:buBlip>
                <a:blip r:embed="rId2"/>
              </a:buBlip>
              <a:defRPr sz="2400"/>
            </a:lvl3pPr>
            <a:lvl4pPr>
              <a:buBlip>
                <a:blip r:embed="rId2"/>
              </a:buBlip>
              <a:defRPr sz="2400"/>
            </a:lvl4pPr>
            <a:lvl5pPr>
              <a:buBlip>
                <a:blip r:embed="rId2"/>
              </a:buBlip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Fifth level</a:t>
            </a:r>
            <a:endParaRPr sz="2400">
              <a:solidFill>
                <a:srgbClr val="515053"/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31108" y="2794001"/>
            <a:ext cx="4965700" cy="5844240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hoto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6819900" y="2794000"/>
            <a:ext cx="4965700" cy="5867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400"/>
            </a:lvl1pPr>
            <a:lvl2pPr>
              <a:buBlip>
                <a:blip r:embed="rId2"/>
              </a:buBlip>
              <a:defRPr sz="2400"/>
            </a:lvl2pPr>
            <a:lvl3pPr>
              <a:buBlip>
                <a:blip r:embed="rId2"/>
              </a:buBlip>
              <a:defRPr sz="2400"/>
            </a:lvl3pPr>
            <a:lvl4pPr>
              <a:buBlip>
                <a:blip r:embed="rId2"/>
              </a:buBlip>
              <a:defRPr sz="2400"/>
            </a:lvl4pPr>
            <a:lvl5pPr>
              <a:buBlip>
                <a:blip r:embed="rId2"/>
              </a:buBlip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Fifth level</a:t>
            </a:r>
            <a:endParaRPr sz="2400">
              <a:solidFill>
                <a:srgbClr val="515053"/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19460" y="2794000"/>
            <a:ext cx="4965700" cy="5844239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1219200" y="2794000"/>
            <a:ext cx="4965700" cy="5867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400"/>
            </a:lvl1pPr>
            <a:lvl2pPr>
              <a:buBlip>
                <a:blip r:embed="rId2"/>
              </a:buBlip>
              <a:defRPr sz="2400"/>
            </a:lvl2pPr>
            <a:lvl3pPr>
              <a:buBlip>
                <a:blip r:embed="rId2"/>
              </a:buBlip>
              <a:defRPr sz="2400"/>
            </a:lvl3pPr>
            <a:lvl4pPr>
              <a:buBlip>
                <a:blip r:embed="rId2"/>
              </a:buBlip>
              <a:defRPr sz="2400"/>
            </a:lvl4pPr>
            <a:lvl5pPr>
              <a:buBlip>
                <a:blip r:embed="rId2"/>
              </a:buBlip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Fifth level</a:t>
            </a:r>
            <a:endParaRPr sz="2400">
              <a:solidFill>
                <a:srgbClr val="5150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6819900" y="2794000"/>
            <a:ext cx="4965700" cy="5867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400"/>
            </a:lvl1pPr>
            <a:lvl2pPr>
              <a:buBlip>
                <a:blip r:embed="rId2"/>
              </a:buBlip>
              <a:defRPr sz="2400"/>
            </a:lvl2pPr>
            <a:lvl3pPr>
              <a:buBlip>
                <a:blip r:embed="rId2"/>
              </a:buBlip>
              <a:defRPr sz="2400"/>
            </a:lvl3pPr>
            <a:lvl4pPr>
              <a:buBlip>
                <a:blip r:embed="rId2"/>
              </a:buBlip>
              <a:defRPr sz="2400"/>
            </a:lvl4pPr>
            <a:lvl5pPr>
              <a:buBlip>
                <a:blip r:embed="rId2"/>
              </a:buBlip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400" smtClean="0">
                <a:solidFill>
                  <a:srgbClr val="515053"/>
                </a:solidFill>
              </a:rPr>
              <a:t>Fifth level</a:t>
            </a:r>
            <a:endParaRPr sz="2400">
              <a:solidFill>
                <a:srgbClr val="5150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212121"/>
                </a:solidFill>
              </a:rPr>
              <a:t>Click to edit Master title style</a:t>
            </a:r>
            <a:endParaRPr sz="7000" spc="209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- 2 Column &amp; Title 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75" name="Group 75"/>
          <p:cNvGrpSpPr/>
          <p:nvPr/>
        </p:nvGrpSpPr>
        <p:grpSpPr>
          <a:xfrm>
            <a:off x="0" y="8039100"/>
            <a:ext cx="12446000" cy="381000"/>
            <a:chOff x="0" y="0"/>
            <a:chExt cx="12446000" cy="381000"/>
          </a:xfrm>
        </p:grpSpPr>
        <p:grpSp>
          <p:nvGrpSpPr>
            <p:cNvPr id="70" name="Group 70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0" y="139700"/>
                <a:ext cx="381000" cy="101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79400" y="0"/>
                <a:ext cx="101600" cy="381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11582400" y="0"/>
              <a:ext cx="863600" cy="381000"/>
              <a:chOff x="0" y="0"/>
              <a:chExt cx="863600" cy="381000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203200" y="139700"/>
                <a:ext cx="660400" cy="101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762000" y="0"/>
                <a:ext cx="101600" cy="381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0" y="139700"/>
                <a:ext cx="101600" cy="1016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219200" y="7264400"/>
            <a:ext cx="100076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219200" y="889000"/>
            <a:ext cx="10566400" cy="5867400"/>
          </a:xfrm>
          <a:prstGeom prst="rect">
            <a:avLst/>
          </a:prstGeom>
        </p:spPr>
        <p:txBody>
          <a:bodyPr numCol="2" spcCol="508000"/>
          <a:lstStyle>
            <a:lvl1pPr>
              <a:buClr>
                <a:srgbClr val="A7C370"/>
              </a:buClr>
              <a:buBlip>
                <a:blip r:embed="rId2"/>
              </a:buBlip>
            </a:lvl1pPr>
            <a:lvl2pPr>
              <a:buClr>
                <a:srgbClr val="A7C370"/>
              </a:buClr>
              <a:buBlip>
                <a:blip r:embed="rId2"/>
              </a:buBlip>
            </a:lvl2pPr>
            <a:lvl3pPr>
              <a:buClr>
                <a:srgbClr val="A7C370"/>
              </a:buClr>
              <a:buBlip>
                <a:blip r:embed="rId2"/>
              </a:buBlip>
            </a:lvl3pPr>
            <a:lvl4pPr>
              <a:buClr>
                <a:srgbClr val="A7C370"/>
              </a:buClr>
              <a:buBlip>
                <a:blip r:embed="rId2"/>
              </a:buBlip>
            </a:lvl4pPr>
            <a:lvl5pPr>
              <a:buClr>
                <a:srgbClr val="A7C370"/>
              </a:buCl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ko-KR" sz="2800" smtClean="0">
                <a:solidFill>
                  <a:srgbClr val="515053"/>
                </a:solidFill>
              </a:rPr>
              <a:t>Fifth level</a:t>
            </a:r>
            <a:endParaRPr sz="2800">
              <a:solidFill>
                <a:srgbClr val="5150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Bottom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grpSp>
        <p:nvGrpSpPr>
          <p:cNvPr id="87" name="Group 87"/>
          <p:cNvGrpSpPr/>
          <p:nvPr/>
        </p:nvGrpSpPr>
        <p:grpSpPr>
          <a:xfrm>
            <a:off x="0" y="8039100"/>
            <a:ext cx="12446000" cy="381000"/>
            <a:chOff x="0" y="0"/>
            <a:chExt cx="12446000" cy="381000"/>
          </a:xfrm>
        </p:grpSpPr>
        <p:grpSp>
          <p:nvGrpSpPr>
            <p:cNvPr id="82" name="Group 8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139700"/>
                <a:ext cx="381000" cy="101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79400" y="0"/>
                <a:ext cx="101600" cy="381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>
              <a:off x="11582400" y="0"/>
              <a:ext cx="863600" cy="381000"/>
              <a:chOff x="0" y="0"/>
              <a:chExt cx="863600" cy="38100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203200" y="139700"/>
                <a:ext cx="660400" cy="101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762000" y="0"/>
                <a:ext cx="101600" cy="381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139700"/>
                <a:ext cx="101600" cy="1016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219200" y="7264400"/>
            <a:ext cx="100076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8"/>
          <p:cNvGrpSpPr/>
          <p:nvPr/>
        </p:nvGrpSpPr>
        <p:grpSpPr>
          <a:xfrm>
            <a:off x="558800" y="8420100"/>
            <a:ext cx="11887200" cy="381000"/>
            <a:chOff x="0" y="0"/>
            <a:chExt cx="11887200" cy="381000"/>
          </a:xfrm>
        </p:grpSpPr>
        <p:sp>
          <p:nvSpPr>
            <p:cNvPr id="91" name="Shape 91"/>
            <p:cNvSpPr/>
            <p:nvPr/>
          </p:nvSpPr>
          <p:spPr>
            <a:xfrm>
              <a:off x="0" y="139700"/>
              <a:ext cx="118872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5626100" y="0"/>
              <a:ext cx="635000" cy="381000"/>
              <a:chOff x="0" y="0"/>
              <a:chExt cx="635000" cy="381000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0"/>
                <a:ext cx="635000" cy="381000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127000" y="0"/>
                <a:ext cx="381000" cy="3810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260349" y="133350"/>
                <a:ext cx="114301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16796"/>
                    </a:moveTo>
                    <a:cubicBezTo>
                      <a:pt x="20639" y="12954"/>
                      <a:pt x="20639" y="6724"/>
                      <a:pt x="16796" y="2882"/>
                    </a:cubicBezTo>
                    <a:cubicBezTo>
                      <a:pt x="12954" y="-961"/>
                      <a:pt x="6724" y="-961"/>
                      <a:pt x="2882" y="2882"/>
                    </a:cubicBezTo>
                    <a:cubicBezTo>
                      <a:pt x="-961" y="6724"/>
                      <a:pt x="-961" y="12954"/>
                      <a:pt x="2882" y="16796"/>
                    </a:cubicBezTo>
                    <a:cubicBezTo>
                      <a:pt x="6724" y="20639"/>
                      <a:pt x="12954" y="20639"/>
                      <a:pt x="16796" y="1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7856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219200" y="889000"/>
            <a:ext cx="10566400" cy="7429500"/>
          </a:xfrm>
          <a:prstGeom prst="rect">
            <a:avLst/>
          </a:prstGeom>
        </p:spPr>
        <p:txBody>
          <a:bodyPr/>
          <a:lstStyle>
            <a:lvl1pPr algn="ctr">
              <a:defRPr sz="15200" spc="1216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15200" spc="1216" smtClean="0">
                <a:solidFill>
                  <a:srgbClr val="1E1F23"/>
                </a:solidFill>
              </a:rPr>
              <a:t>Click to edit Master title style</a:t>
            </a:r>
            <a:endParaRPr sz="15200" spc="1216">
              <a:solidFill>
                <a:srgbClr val="1E1F2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ndscape Photo, Title &amp; Bullet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8"/>
          <p:cNvGrpSpPr/>
          <p:nvPr/>
        </p:nvGrpSpPr>
        <p:grpSpPr>
          <a:xfrm>
            <a:off x="558800" y="7556500"/>
            <a:ext cx="11887200" cy="381000"/>
            <a:chOff x="0" y="0"/>
            <a:chExt cx="11887200" cy="381000"/>
          </a:xfrm>
        </p:grpSpPr>
        <p:sp>
          <p:nvSpPr>
            <p:cNvPr id="101" name="Shape 101"/>
            <p:cNvSpPr/>
            <p:nvPr/>
          </p:nvSpPr>
          <p:spPr>
            <a:xfrm>
              <a:off x="0" y="139700"/>
              <a:ext cx="118872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grpSp>
          <p:nvGrpSpPr>
            <p:cNvPr id="105" name="Group 105"/>
            <p:cNvGrpSpPr/>
            <p:nvPr/>
          </p:nvGrpSpPr>
          <p:grpSpPr>
            <a:xfrm>
              <a:off x="5626100" y="0"/>
              <a:ext cx="635000" cy="381000"/>
              <a:chOff x="0" y="0"/>
              <a:chExt cx="635000" cy="381000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0" y="0"/>
                <a:ext cx="635000" cy="381000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127000" y="0"/>
                <a:ext cx="381000" cy="3810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260349" y="133350"/>
                <a:ext cx="114301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16796"/>
                    </a:moveTo>
                    <a:cubicBezTo>
                      <a:pt x="20639" y="12954"/>
                      <a:pt x="20639" y="6724"/>
                      <a:pt x="16796" y="2882"/>
                    </a:cubicBezTo>
                    <a:cubicBezTo>
                      <a:pt x="12954" y="-961"/>
                      <a:pt x="6724" y="-961"/>
                      <a:pt x="2882" y="2882"/>
                    </a:cubicBezTo>
                    <a:cubicBezTo>
                      <a:pt x="-961" y="6724"/>
                      <a:pt x="-961" y="12954"/>
                      <a:pt x="2882" y="16796"/>
                    </a:cubicBezTo>
                    <a:cubicBezTo>
                      <a:pt x="6724" y="20639"/>
                      <a:pt x="12954" y="20639"/>
                      <a:pt x="16796" y="1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sp>
          <p:nvSpPr>
            <p:cNvPr id="106" name="Shape 106"/>
            <p:cNvSpPr/>
            <p:nvPr/>
          </p:nvSpPr>
          <p:spPr>
            <a:xfrm>
              <a:off x="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785600" y="0"/>
              <a:ext cx="1016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</p:grp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1219200" y="6083300"/>
            <a:ext cx="10566400" cy="1397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body" idx="1" hasCustomPrompt="1"/>
          </p:nvPr>
        </p:nvSpPr>
        <p:spPr>
          <a:xfrm>
            <a:off x="1219200" y="8267700"/>
            <a:ext cx="105664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buClrTx/>
              <a:buSzTx/>
              <a:buNone/>
            </a:lvl1pPr>
            <a:lvl2pPr marL="0" indent="0" algn="ctr">
              <a:lnSpc>
                <a:spcPct val="120000"/>
              </a:lnSpc>
              <a:buClrTx/>
              <a:buSzTx/>
              <a:buNone/>
            </a:lvl2pPr>
            <a:lvl3pPr marL="0" indent="0" algn="ctr">
              <a:lnSpc>
                <a:spcPct val="120000"/>
              </a:lnSpc>
              <a:buClrTx/>
              <a:buSzTx/>
              <a:buNone/>
            </a:lvl3pPr>
            <a:lvl4pPr marL="0" indent="0" algn="ctr">
              <a:lnSpc>
                <a:spcPct val="120000"/>
              </a:lnSpc>
              <a:buClrTx/>
              <a:buSzTx/>
              <a:buNone/>
            </a:lvl4pPr>
            <a:lvl5pPr marL="0" indent="0" algn="ctr">
              <a:lnSpc>
                <a:spcPct val="120000"/>
              </a:lnSpc>
              <a:buClrTx/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One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178050" y="897764"/>
            <a:ext cx="8659813" cy="4763261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Photos, Tile &amp; Bullets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558800" y="7556500"/>
            <a:ext cx="11887200" cy="381000"/>
            <a:chOff x="0" y="0"/>
            <a:chExt cx="11887200" cy="381000"/>
          </a:xfrm>
        </p:grpSpPr>
        <p:sp>
          <p:nvSpPr>
            <p:cNvPr id="112" name="Shape 112"/>
            <p:cNvSpPr/>
            <p:nvPr/>
          </p:nvSpPr>
          <p:spPr>
            <a:xfrm>
              <a:off x="0" y="139700"/>
              <a:ext cx="11887200" cy="101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>
                  <a:srgbClr val="007ABB"/>
                </a:buClr>
                <a:defRPr spc="28">
                  <a:solidFill>
                    <a:srgbClr val="515151"/>
                  </a:solidFill>
                </a:defRPr>
              </a:pPr>
              <a:endParaRPr/>
            </a:p>
          </p:txBody>
        </p:sp>
        <p:grpSp>
          <p:nvGrpSpPr>
            <p:cNvPr id="116" name="Group 116"/>
            <p:cNvGrpSpPr/>
            <p:nvPr/>
          </p:nvGrpSpPr>
          <p:grpSpPr>
            <a:xfrm>
              <a:off x="5626100" y="0"/>
              <a:ext cx="635000" cy="381000"/>
              <a:chOff x="0" y="0"/>
              <a:chExt cx="635000" cy="38100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0" y="0"/>
                <a:ext cx="635000" cy="381000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127000" y="0"/>
                <a:ext cx="381000" cy="3810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260349" y="133350"/>
                <a:ext cx="114301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16796"/>
                    </a:moveTo>
                    <a:cubicBezTo>
                      <a:pt x="20639" y="12954"/>
                      <a:pt x="20639" y="6724"/>
                      <a:pt x="16796" y="2882"/>
                    </a:cubicBezTo>
                    <a:cubicBezTo>
                      <a:pt x="12954" y="-961"/>
                      <a:pt x="6724" y="-961"/>
                      <a:pt x="2882" y="2882"/>
                    </a:cubicBezTo>
                    <a:cubicBezTo>
                      <a:pt x="-961" y="6724"/>
                      <a:pt x="-961" y="12954"/>
                      <a:pt x="2882" y="16796"/>
                    </a:cubicBezTo>
                    <a:cubicBezTo>
                      <a:pt x="6724" y="20639"/>
                      <a:pt x="12954" y="20639"/>
                      <a:pt x="16796" y="16796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8" name="Shape 118"/>
          <p:cNvSpPr/>
          <p:nvPr/>
        </p:nvSpPr>
        <p:spPr>
          <a:xfrm>
            <a:off x="558800" y="7556500"/>
            <a:ext cx="1016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2344400" y="7556500"/>
            <a:ext cx="1016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219200" y="6083300"/>
            <a:ext cx="10566400" cy="1397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altLang="ko-KR" sz="7000" spc="209" smtClean="0">
                <a:solidFill>
                  <a:srgbClr val="1E1F23"/>
                </a:solidFill>
              </a:rPr>
              <a:t>Click to edit Master title style</a:t>
            </a:r>
            <a:endParaRPr sz="7000" spc="209">
              <a:solidFill>
                <a:srgbClr val="1E1F23"/>
              </a:solid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body" idx="1" hasCustomPrompt="1"/>
          </p:nvPr>
        </p:nvSpPr>
        <p:spPr>
          <a:xfrm>
            <a:off x="1219200" y="8267700"/>
            <a:ext cx="105664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buClrTx/>
              <a:buSzTx/>
              <a:buNone/>
            </a:lvl1pPr>
            <a:lvl2pPr marL="0" indent="0" algn="ctr">
              <a:lnSpc>
                <a:spcPct val="120000"/>
              </a:lnSpc>
              <a:buClrTx/>
              <a:buSzTx/>
              <a:buNone/>
            </a:lvl2pPr>
            <a:lvl3pPr marL="0" indent="0" algn="ctr">
              <a:lnSpc>
                <a:spcPct val="120000"/>
              </a:lnSpc>
              <a:buClrTx/>
              <a:buSzTx/>
              <a:buNone/>
            </a:lvl3pPr>
            <a:lvl4pPr marL="0" indent="0" algn="ctr">
              <a:lnSpc>
                <a:spcPct val="120000"/>
              </a:lnSpc>
              <a:buClrTx/>
              <a:buSzTx/>
              <a:buNone/>
            </a:lvl4pPr>
            <a:lvl5pPr marL="0" indent="0" algn="ctr">
              <a:lnSpc>
                <a:spcPct val="120000"/>
              </a:lnSpc>
              <a:buClrTx/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One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178050" y="897764"/>
            <a:ext cx="4006849" cy="4763261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9900" y="897764"/>
            <a:ext cx="4017703" cy="4763261"/>
          </a:xfrm>
          <a:ln w="76200">
            <a:solidFill>
              <a:srgbClr val="FFFFFF"/>
            </a:solidFill>
          </a:ln>
        </p:spPr>
        <p:txBody>
          <a:bodyPr vert="horz"/>
          <a:lstStyle/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0" y="1663700"/>
            <a:ext cx="12446000" cy="381000"/>
            <a:chOff x="0" y="0"/>
            <a:chExt cx="12446000" cy="38100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2" name="Shape 2"/>
              <p:cNvSpPr/>
              <p:nvPr/>
            </p:nvSpPr>
            <p:spPr>
              <a:xfrm>
                <a:off x="0" y="139700"/>
                <a:ext cx="381000" cy="101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3" name="Shape 3"/>
              <p:cNvSpPr/>
              <p:nvPr/>
            </p:nvSpPr>
            <p:spPr>
              <a:xfrm>
                <a:off x="279400" y="0"/>
                <a:ext cx="101600" cy="381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1582400" y="0"/>
              <a:ext cx="863600" cy="381000"/>
              <a:chOff x="0" y="0"/>
              <a:chExt cx="863600" cy="381000"/>
            </a:xfrm>
          </p:grpSpPr>
          <p:sp>
            <p:nvSpPr>
              <p:cNvPr id="5" name="Shape 5"/>
              <p:cNvSpPr/>
              <p:nvPr/>
            </p:nvSpPr>
            <p:spPr>
              <a:xfrm>
                <a:off x="203200" y="139700"/>
                <a:ext cx="660400" cy="101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762000" y="0"/>
                <a:ext cx="101600" cy="381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0" y="139700"/>
                <a:ext cx="101600" cy="101600"/>
              </a:xfrm>
              <a:prstGeom prst="rect">
                <a:avLst/>
              </a:prstGeom>
              <a:solidFill>
                <a:srgbClr val="B4B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buClr>
                    <a:srgbClr val="007ABB"/>
                  </a:buClr>
                  <a:defRPr spc="28">
                    <a:solidFill>
                      <a:srgbClr val="515151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0" name="Shape 10"/>
          <p:cNvSpPr/>
          <p:nvPr/>
        </p:nvSpPr>
        <p:spPr>
          <a:xfrm>
            <a:off x="0" y="9550400"/>
            <a:ext cx="13004800" cy="203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>
                <a:srgbClr val="007ABB"/>
              </a:buClr>
              <a:defRPr spc="28">
                <a:solidFill>
                  <a:srgbClr val="515151"/>
                </a:solidFill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19200" y="889000"/>
            <a:ext cx="100076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7000" spc="209">
                <a:solidFill>
                  <a:srgbClr val="1E1F23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219200" y="2794000"/>
            <a:ext cx="10566400" cy="586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buBlip>
                <a:blip r:embed="rId30"/>
              </a:buBlip>
            </a:lvl1pPr>
            <a:lvl2pPr>
              <a:buBlip>
                <a:blip r:embed="rId30"/>
              </a:buBlip>
            </a:lvl2pPr>
            <a:lvl3pPr>
              <a:buBlip>
                <a:blip r:embed="rId30"/>
              </a:buBlip>
            </a:lvl3pPr>
            <a:lvl4pPr>
              <a:buBlip>
                <a:blip r:embed="rId30"/>
              </a:buBlip>
            </a:lvl4pPr>
            <a:lvl5pPr>
              <a:buBlip>
                <a:blip r:embed="rId30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150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</p:sldLayoutIdLst>
  <p:transition spd="med"/>
  <p:txStyles>
    <p:titleStyle>
      <a:lvl1pPr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1pPr>
      <a:lvl2pPr indent="2286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2pPr>
      <a:lvl3pPr indent="4572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3pPr>
      <a:lvl4pPr indent="6858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4pPr>
      <a:lvl5pPr indent="9144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5pPr>
      <a:lvl6pPr indent="11430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6pPr>
      <a:lvl7pPr indent="13716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7pPr>
      <a:lvl8pPr indent="16002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8pPr>
      <a:lvl9pPr indent="1828800" defTabSz="584200" eaLnBrk="1" hangingPunct="1">
        <a:lnSpc>
          <a:spcPct val="70000"/>
        </a:lnSpc>
        <a:defRPr sz="7000" spc="209">
          <a:solidFill>
            <a:srgbClr val="1E1F23"/>
          </a:solidFill>
          <a:latin typeface="+mn-lt"/>
          <a:ea typeface="+mn-ea"/>
          <a:cs typeface="+mn-cs"/>
          <a:sym typeface="Trebuchet MS Bold"/>
        </a:defRPr>
      </a:lvl9pPr>
    </p:titleStyle>
    <p:bodyStyle>
      <a:lvl1pPr marL="5080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1pPr>
      <a:lvl2pPr marL="9525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2pPr>
      <a:lvl3pPr marL="13970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3pPr>
      <a:lvl4pPr marL="18415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4pPr>
      <a:lvl5pPr marL="22860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5pPr>
      <a:lvl6pPr marL="27305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6pPr>
      <a:lvl7pPr marL="31750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7pPr>
      <a:lvl8pPr marL="36195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8pPr>
      <a:lvl9pPr marL="4064000" indent="-508000" defTabSz="584200" eaLnBrk="1" hangingPunct="1">
        <a:spcBef>
          <a:spcPts val="2500"/>
        </a:spcBef>
        <a:buClr>
          <a:srgbClr val="B4B8C4"/>
        </a:buClr>
        <a:buSzPct val="25000"/>
        <a:buBlip>
          <a:blip r:embed="rId30"/>
        </a:buBlip>
        <a:defRPr sz="2800">
          <a:solidFill>
            <a:srgbClr val="515053"/>
          </a:solidFill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1pPr>
      <a:lvl2pPr indent="2286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2pPr>
      <a:lvl3pPr indent="4572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3pPr>
      <a:lvl4pPr indent="6858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4pPr>
      <a:lvl5pPr indent="9144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5pPr>
      <a:lvl6pPr indent="11430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6pPr>
      <a:lvl7pPr indent="13716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7pPr>
      <a:lvl8pPr indent="16002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8pPr>
      <a:lvl9pPr indent="1828800" algn="ctr" defTabSz="584200" eaLnBrk="1" hangingPunct="1">
        <a:lnSpc>
          <a:spcPct val="120000"/>
        </a:lnSpc>
        <a:spcBef>
          <a:spcPts val="2500"/>
        </a:spcBef>
        <a:defRPr sz="1400" b="1">
          <a:solidFill>
            <a:schemeClr val="tx1"/>
          </a:solidFill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oo.gl/ZLBLP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8242300"/>
            <a:ext cx="10566400" cy="1511300"/>
          </a:xfrm>
        </p:spPr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조원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김정민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김하경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문혁진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이민구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한연정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6804" y="1901426"/>
            <a:ext cx="3231191" cy="2639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0" b="1" dirty="0" smtClean="0">
                <a:latin typeface="Nanum Gothic" charset="-127"/>
                <a:ea typeface="Nanum Gothic" charset="-127"/>
                <a:cs typeface="Nanum Gothic" charset="-127"/>
              </a:rPr>
              <a:t>바다</a:t>
            </a:r>
            <a:endParaRPr kumimoji="0" lang="en-US" sz="12000" b="1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371" y="7084882"/>
            <a:ext cx="670056" cy="940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</a:t>
            </a: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조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443" y="4618826"/>
            <a:ext cx="3795911" cy="10141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바꿔 읽고 다시 읽자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목차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3103" y="2933244"/>
            <a:ext cx="7299794" cy="3280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indent="-51435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프로젝트 주제 소개</a:t>
            </a:r>
          </a:p>
          <a:p>
            <a:pPr marL="514350" marR="0" indent="-51435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구현할 기능</a:t>
            </a:r>
          </a:p>
          <a:p>
            <a:pPr marL="514350" marR="0" indent="-51435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주요 페이지</a:t>
            </a: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프로젝트 주제 소개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6888" y="4143472"/>
            <a:ext cx="6952224" cy="1161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검색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 </a:t>
            </a: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중심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의 </a:t>
            </a: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중고책 거래 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사이트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구현할 기능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8267" y="2895599"/>
            <a:ext cx="10955867" cy="940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기존의 쇼핑몰과 크게 다르지 않음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8267" y="3835856"/>
            <a:ext cx="11176000" cy="940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</a:pP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차별화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466" y="4855911"/>
            <a:ext cx="10007601" cy="2393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indent="-51435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첫 페이지</a:t>
            </a:r>
            <a:r>
              <a:rPr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인덱스 페이지</a:t>
            </a:r>
            <a:r>
              <a:rPr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는 구글 검색페이지와 같은 검색페이지로</a:t>
            </a:r>
          </a:p>
          <a:p>
            <a:pPr marL="514350" marR="0" indent="-51435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기존 회원가입과 별도로 </a:t>
            </a:r>
            <a:r>
              <a:rPr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SNS</a:t>
            </a: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로 로그인 기능 추가</a:t>
            </a:r>
          </a:p>
          <a:p>
            <a:pPr marL="514350" marR="0" indent="-51435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회원 간 판매글은 관리자의 승인을 받아야함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주요 페이지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33" y="4516736"/>
            <a:ext cx="9160934" cy="940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b="1" dirty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https://</a:t>
            </a:r>
            <a:r>
              <a:rPr lang="en-US" b="1" dirty="0" err="1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goo.gl</a:t>
            </a:r>
            <a:r>
              <a:rPr lang="en-US" b="1" dirty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/ZLBLPB</a:t>
            </a:r>
            <a:endParaRPr kumimoji="0" lang="en-US" sz="2800" b="1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8267" y="2895599"/>
            <a:ext cx="10955867" cy="940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</a:pPr>
            <a:r>
              <a:rPr lang="ko-KR" altLang="en-US" smtClean="0">
                <a:latin typeface="Nanum Gothic" charset="-127"/>
                <a:ea typeface="Nanum Gothic" charset="-127"/>
                <a:cs typeface="Nanum Gothic" charset="-127"/>
              </a:rPr>
              <a:t>간단한 </a:t>
            </a:r>
            <a:r>
              <a:rPr lang="ko-KR" altLang="en-US" smtClean="0">
                <a:latin typeface="Nanum Gothic" charset="-127"/>
                <a:ea typeface="Nanum Gothic" charset="-127"/>
                <a:cs typeface="Nanum Gothic" charset="-127"/>
              </a:rPr>
              <a:t>프로토타</a:t>
            </a:r>
            <a:r>
              <a:rPr lang="ko-KR" altLang="en-US" smtClean="0">
                <a:latin typeface="Nanum Gothic" charset="-127"/>
                <a:ea typeface="Nanum Gothic" charset="-127"/>
                <a:cs typeface="Nanum Gothic" charset="-127"/>
              </a:rPr>
              <a:t>입</a:t>
            </a:r>
            <a:r>
              <a:rPr lang="ko-KR" altLang="en-US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페이지와 함께 설명하겠습니다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0" lang="ko-KR" altLang="en-US" sz="2800" b="0" i="0" u="none" strike="noStrike" cap="none" spc="0" normalizeH="0" baseline="0" dirty="0" smtClean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7699" y="4143472"/>
            <a:ext cx="2670604" cy="1161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감사합니다</a:t>
            </a:r>
            <a:r>
              <a:rPr kumimoji="0" lang="en-US" altLang="ko-KR" sz="4000" b="1" i="0" u="none" strike="noStrike" cap="none" spc="0" normalizeH="0" baseline="0" dirty="0" smtClean="0">
                <a:ln>
                  <a:noFill/>
                </a:ln>
                <a:solidFill>
                  <a:srgbClr val="515053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Avenir Next Regular"/>
              </a:rPr>
              <a:t>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515053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Very Basic">
  <a:themeElements>
    <a:clrScheme name="White">
      <a:dk1>
        <a:srgbClr val="515053"/>
      </a:dk1>
      <a:lt1>
        <a:srgbClr val="F2F2F3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 Bold"/>
        <a:ea typeface="Trebuchet MS Bold"/>
        <a:cs typeface="Trebuchet MS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DC1C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20000"/>
          </a:lnSpc>
          <a:spcBef>
            <a:spcPts val="2500"/>
          </a:spcBef>
          <a:spcAft>
            <a:spcPts val="0"/>
          </a:spcAft>
          <a:buClr>
            <a:srgbClr val="007ABB"/>
          </a:buClr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15151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2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515053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Very Basic</Template>
  <TotalTime>149</TotalTime>
  <Words>80</Words>
  <Application>Microsoft Macintosh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Regular</vt:lpstr>
      <vt:lpstr>Nanum Gothic</vt:lpstr>
      <vt:lpstr>Trebuchet MS Bold</vt:lpstr>
      <vt:lpstr>Wingdings</vt:lpstr>
      <vt:lpstr>Very Basic</vt:lpstr>
      <vt:lpstr>PowerPoint Presentation</vt:lpstr>
      <vt:lpstr>목차</vt:lpstr>
      <vt:lpstr>프로젝트 주제 소개</vt:lpstr>
      <vt:lpstr>구현할 기능</vt:lpstr>
      <vt:lpstr>주요 페이지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HyeokJin Moon</dc:creator>
  <cp:lastModifiedBy>HyeokJin Moon</cp:lastModifiedBy>
  <cp:revision>18</cp:revision>
  <dcterms:created xsi:type="dcterms:W3CDTF">2016-08-24T09:15:12Z</dcterms:created>
  <dcterms:modified xsi:type="dcterms:W3CDTF">2016-08-29T05:18:01Z</dcterms:modified>
</cp:coreProperties>
</file>