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777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6264" userDrawn="1">
          <p15:clr>
            <a:srgbClr val="A4A3A4"/>
          </p15:clr>
        </p15:guide>
        <p15:guide id="2" orient="horz" pos="3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만든 이" initials="오전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FCFD"/>
    <a:srgbClr val="C1CCF6"/>
    <a:srgbClr val="D5BAEB"/>
    <a:srgbClr val="8E9DEF"/>
    <a:srgbClr val="A6EDD2"/>
    <a:srgbClr val="A3E6FF"/>
    <a:srgbClr val="FFFFFF"/>
    <a:srgbClr val="E0B1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57" autoAdjust="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>
        <p:guide pos="6264"/>
        <p:guide orient="horz" pos="3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402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26577C-CA9B-4896-B889-FCE101AE65BC}" type="doc">
      <dgm:prSet loTypeId="urn:microsoft.com/office/officeart/2005/8/layout/orgChart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pPr latinLnBrk="1"/>
          <a:endParaRPr lang="ko-KR" altLang="en-US"/>
        </a:p>
      </dgm:t>
    </dgm:pt>
    <dgm:pt modelId="{958A25C9-3D96-4D0C-882F-202A4D6F018B}">
      <dgm:prSet phldrT="[텍스트]"/>
      <dgm:spPr>
        <a:solidFill>
          <a:schemeClr val="tx2">
            <a:lumMod val="40000"/>
            <a:lumOff val="60000"/>
          </a:schemeClr>
        </a:solid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en-US" altLang="ko-KR" b="0" cap="none" spc="0" dirty="0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Home</a:t>
          </a:r>
          <a:endParaRPr lang="ko-KR" altLang="en-US" b="0" cap="none" spc="0" dirty="0">
            <a:ln w="0">
              <a:noFill/>
            </a:ln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76AA83CE-4E7B-41B4-AB56-70A7E82B8B14}" type="parTrans" cxnId="{4A725B41-6A01-4FFD-A734-A1AFF6BD2B4F}">
      <dgm:prSet/>
      <dgm:spPr/>
      <dgm:t>
        <a:bodyPr/>
        <a:lstStyle/>
        <a:p>
          <a:pPr latinLnBrk="1"/>
          <a:endParaRPr lang="ko-KR" alt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329CFE45-3622-4CEC-A0CF-5217001B969F}" type="sibTrans" cxnId="{4A725B41-6A01-4FFD-A734-A1AFF6BD2B4F}">
      <dgm:prSet/>
      <dgm:spPr/>
      <dgm:t>
        <a:bodyPr/>
        <a:lstStyle/>
        <a:p>
          <a:pPr latinLnBrk="1"/>
          <a:endParaRPr lang="ko-KR" alt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885FB4BA-FDB7-4F50-95F4-4FD54C83AA16}">
      <dgm:prSet phldrT="[텍스트]"/>
      <dgm:spPr>
        <a:solidFill>
          <a:schemeClr val="tx2">
            <a:lumMod val="40000"/>
            <a:lumOff val="60000"/>
          </a:schemeClr>
        </a:solid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b="0" cap="none" spc="0" dirty="0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회원</a:t>
          </a:r>
        </a:p>
      </dgm:t>
    </dgm:pt>
    <dgm:pt modelId="{26C9E92C-3370-4FC1-8F97-5F02D56C210E}" type="parTrans" cxnId="{9774330F-66E0-4A0B-9F75-15ED30C7EB25}">
      <dgm:prSet/>
      <dgm:spPr>
        <a:ln>
          <a:solidFill>
            <a:schemeClr val="tx1"/>
          </a:solidFill>
        </a:ln>
      </dgm:spPr>
      <dgm:t>
        <a:bodyPr/>
        <a:lstStyle/>
        <a:p>
          <a:pPr latinLnBrk="1"/>
          <a:endParaRPr lang="ko-KR" alt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45A2E548-4542-4B00-A787-989426A15BB5}" type="sibTrans" cxnId="{9774330F-66E0-4A0B-9F75-15ED30C7EB25}">
      <dgm:prSet/>
      <dgm:spPr/>
      <dgm:t>
        <a:bodyPr/>
        <a:lstStyle/>
        <a:p>
          <a:pPr latinLnBrk="1"/>
          <a:endParaRPr lang="ko-KR" alt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D4C3558D-2F98-4963-A126-55050FDEE910}">
      <dgm:prSet phldrT="[텍스트]"/>
      <dgm:spPr>
        <a:solidFill>
          <a:schemeClr val="tx2">
            <a:lumMod val="40000"/>
            <a:lumOff val="60000"/>
          </a:schemeClr>
        </a:solid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b="0" cap="none" spc="0" dirty="0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채팅</a:t>
          </a:r>
          <a:endParaRPr lang="en-US" altLang="ko-KR" b="0" cap="none" spc="0" dirty="0">
            <a:ln w="0">
              <a:noFill/>
            </a:ln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0AD35C3E-8504-485D-9232-D77A111F9BF6}" type="parTrans" cxnId="{1DFA7CF1-8C76-426A-9E3F-CCC4E3843E85}">
      <dgm:prSet/>
      <dgm:spPr>
        <a:ln>
          <a:solidFill>
            <a:schemeClr val="tx1"/>
          </a:solidFill>
        </a:ln>
      </dgm:spPr>
      <dgm:t>
        <a:bodyPr/>
        <a:lstStyle/>
        <a:p>
          <a:pPr latinLnBrk="1"/>
          <a:endParaRPr lang="ko-KR" alt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3FCE1147-80A6-4492-AEF9-481A800BC878}" type="sibTrans" cxnId="{1DFA7CF1-8C76-426A-9E3F-CCC4E3843E85}">
      <dgm:prSet/>
      <dgm:spPr/>
      <dgm:t>
        <a:bodyPr/>
        <a:lstStyle/>
        <a:p>
          <a:pPr latinLnBrk="1"/>
          <a:endParaRPr lang="ko-KR" alt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E7D5851B-5568-4444-A2C9-31F14003AED5}">
      <dgm:prSet phldrT="[텍스트]"/>
      <dgm:spPr>
        <a:solidFill>
          <a:schemeClr val="tx2">
            <a:lumMod val="40000"/>
            <a:lumOff val="60000"/>
          </a:schemeClr>
        </a:solidFill>
        <a:ln>
          <a:solidFill>
            <a:schemeClr val="tx1"/>
          </a:solidFill>
        </a:ln>
      </dgm:spPr>
      <dgm:t>
        <a:bodyPr/>
        <a:lstStyle/>
        <a:p>
          <a:pPr latinLnBrk="1"/>
          <a:endParaRPr lang="ko-KR" altLang="en-US" b="0" cap="none" spc="0" dirty="0">
            <a:ln w="0">
              <a:noFill/>
            </a:ln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AE19776A-D318-4975-B324-28AD58B1DE69}" type="parTrans" cxnId="{B519A488-0FE1-40C7-B663-901242139EA7}">
      <dgm:prSet/>
      <dgm:spPr>
        <a:ln>
          <a:solidFill>
            <a:schemeClr val="tx1"/>
          </a:solidFill>
        </a:ln>
      </dgm:spPr>
      <dgm:t>
        <a:bodyPr/>
        <a:lstStyle/>
        <a:p>
          <a:pPr latinLnBrk="1"/>
          <a:endParaRPr lang="ko-KR" alt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0F7F3495-2E64-4AA2-A58A-7E998AB42696}" type="sibTrans" cxnId="{B519A488-0FE1-40C7-B663-901242139EA7}">
      <dgm:prSet/>
      <dgm:spPr/>
      <dgm:t>
        <a:bodyPr/>
        <a:lstStyle/>
        <a:p>
          <a:pPr latinLnBrk="1"/>
          <a:endParaRPr lang="ko-KR" alt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9E83F815-A8F2-4BCE-9D9D-2D76C00AFB7D}">
      <dgm:prSet/>
      <dgm:spPr>
        <a:solidFill>
          <a:schemeClr val="tx2">
            <a:lumMod val="40000"/>
            <a:lumOff val="60000"/>
          </a:schemeClr>
        </a:solid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로그인</a:t>
          </a:r>
        </a:p>
      </dgm:t>
    </dgm:pt>
    <dgm:pt modelId="{FE122185-A31D-46B8-BA8D-AE7282D4F742}" type="parTrans" cxnId="{51715F05-BA35-4101-857D-6F7F43BBEC61}">
      <dgm:prSet/>
      <dgm:spPr>
        <a:ln>
          <a:solidFill>
            <a:schemeClr val="tx1"/>
          </a:solidFill>
        </a:ln>
      </dgm:spPr>
      <dgm:t>
        <a:bodyPr/>
        <a:lstStyle/>
        <a:p>
          <a:pPr latinLnBrk="1"/>
          <a:endParaRPr lang="ko-KR" altLang="en-US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9F371D87-92B1-4950-9186-E83412FE353D}" type="sibTrans" cxnId="{51715F05-BA35-4101-857D-6F7F43BBEC61}">
      <dgm:prSet/>
      <dgm:spPr/>
      <dgm:t>
        <a:bodyPr/>
        <a:lstStyle/>
        <a:p>
          <a:pPr latinLnBrk="1"/>
          <a:endParaRPr lang="ko-KR" altLang="en-US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9584D12D-A224-4424-893D-BDE1F728DEC2}">
      <dgm:prSet/>
      <dgm:spPr>
        <a:solidFill>
          <a:schemeClr val="tx2">
            <a:lumMod val="40000"/>
            <a:lumOff val="60000"/>
          </a:schemeClr>
        </a:solid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회원가입</a:t>
          </a:r>
        </a:p>
      </dgm:t>
    </dgm:pt>
    <dgm:pt modelId="{332DEA1C-FC8D-42B9-85F7-EC9E07D21397}" type="parTrans" cxnId="{0F8DAB95-0E52-4AF8-9CA8-21F10DB153DE}">
      <dgm:prSet/>
      <dgm:spPr>
        <a:ln>
          <a:solidFill>
            <a:schemeClr val="tx1"/>
          </a:solidFill>
        </a:ln>
      </dgm:spPr>
      <dgm:t>
        <a:bodyPr/>
        <a:lstStyle/>
        <a:p>
          <a:pPr latinLnBrk="1"/>
          <a:endParaRPr lang="ko-KR" altLang="en-US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5130C284-F398-4D71-9A9A-7EDB07BDA8FE}" type="sibTrans" cxnId="{0F8DAB95-0E52-4AF8-9CA8-21F10DB153DE}">
      <dgm:prSet/>
      <dgm:spPr/>
      <dgm:t>
        <a:bodyPr/>
        <a:lstStyle/>
        <a:p>
          <a:pPr latinLnBrk="1"/>
          <a:endParaRPr lang="ko-KR" altLang="en-US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3B6633DF-8A9D-456B-9EE6-6973C93263C8}" type="pres">
      <dgm:prSet presAssocID="{E426577C-CA9B-4896-B889-FCE101AE65B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2366F0B-F251-4015-9944-9F33A7A7C08D}" type="pres">
      <dgm:prSet presAssocID="{958A25C9-3D96-4D0C-882F-202A4D6F018B}" presName="hierRoot1" presStyleCnt="0">
        <dgm:presLayoutVars>
          <dgm:hierBranch val="init"/>
        </dgm:presLayoutVars>
      </dgm:prSet>
      <dgm:spPr/>
    </dgm:pt>
    <dgm:pt modelId="{FB365FFC-1D99-4A1D-A085-5286F408423A}" type="pres">
      <dgm:prSet presAssocID="{958A25C9-3D96-4D0C-882F-202A4D6F018B}" presName="rootComposite1" presStyleCnt="0"/>
      <dgm:spPr/>
    </dgm:pt>
    <dgm:pt modelId="{009EA2A9-2AB0-4033-9A58-364371A8CB49}" type="pres">
      <dgm:prSet presAssocID="{958A25C9-3D96-4D0C-882F-202A4D6F018B}" presName="rootText1" presStyleLbl="node0" presStyleIdx="0" presStyleCnt="1" custScaleX="75132" custScaleY="75132">
        <dgm:presLayoutVars>
          <dgm:chPref val="3"/>
        </dgm:presLayoutVars>
      </dgm:prSet>
      <dgm:spPr>
        <a:prstGeom prst="roundRect">
          <a:avLst/>
        </a:prstGeom>
      </dgm:spPr>
    </dgm:pt>
    <dgm:pt modelId="{2BA92E7A-7951-4E59-AB17-D4A0438121EF}" type="pres">
      <dgm:prSet presAssocID="{958A25C9-3D96-4D0C-882F-202A4D6F018B}" presName="rootConnector1" presStyleLbl="node1" presStyleIdx="0" presStyleCnt="0"/>
      <dgm:spPr/>
    </dgm:pt>
    <dgm:pt modelId="{F49BA6B1-1218-4919-84BD-E8F1769EDBCD}" type="pres">
      <dgm:prSet presAssocID="{958A25C9-3D96-4D0C-882F-202A4D6F018B}" presName="hierChild2" presStyleCnt="0"/>
      <dgm:spPr/>
    </dgm:pt>
    <dgm:pt modelId="{0FBF24F4-957D-4E9A-BD6C-C3C7E3AC3B53}" type="pres">
      <dgm:prSet presAssocID="{26C9E92C-3370-4FC1-8F97-5F02D56C210E}" presName="Name37" presStyleLbl="parChTrans1D2" presStyleIdx="0" presStyleCnt="3"/>
      <dgm:spPr/>
    </dgm:pt>
    <dgm:pt modelId="{92696F3F-334A-40CF-88AF-AA1582DB4C6E}" type="pres">
      <dgm:prSet presAssocID="{885FB4BA-FDB7-4F50-95F4-4FD54C83AA16}" presName="hierRoot2" presStyleCnt="0">
        <dgm:presLayoutVars>
          <dgm:hierBranch val="init"/>
        </dgm:presLayoutVars>
      </dgm:prSet>
      <dgm:spPr/>
    </dgm:pt>
    <dgm:pt modelId="{0901243E-8C9B-4888-A389-A72F1F6BC1A9}" type="pres">
      <dgm:prSet presAssocID="{885FB4BA-FDB7-4F50-95F4-4FD54C83AA16}" presName="rootComposite" presStyleCnt="0"/>
      <dgm:spPr/>
    </dgm:pt>
    <dgm:pt modelId="{EE7933E3-6040-4CCE-90C2-029E4779F9F8}" type="pres">
      <dgm:prSet presAssocID="{885FB4BA-FDB7-4F50-95F4-4FD54C83AA16}" presName="rootText" presStyleLbl="node2" presStyleIdx="0" presStyleCnt="3" custScaleX="75132" custScaleY="75132">
        <dgm:presLayoutVars>
          <dgm:chPref val="3"/>
        </dgm:presLayoutVars>
      </dgm:prSet>
      <dgm:spPr>
        <a:prstGeom prst="roundRect">
          <a:avLst/>
        </a:prstGeom>
      </dgm:spPr>
    </dgm:pt>
    <dgm:pt modelId="{2245DC26-F0C8-4F26-A457-B88FCFBBF88D}" type="pres">
      <dgm:prSet presAssocID="{885FB4BA-FDB7-4F50-95F4-4FD54C83AA16}" presName="rootConnector" presStyleLbl="node2" presStyleIdx="0" presStyleCnt="3"/>
      <dgm:spPr/>
    </dgm:pt>
    <dgm:pt modelId="{C09E6DCA-7938-4EEF-8195-B3016056555D}" type="pres">
      <dgm:prSet presAssocID="{885FB4BA-FDB7-4F50-95F4-4FD54C83AA16}" presName="hierChild4" presStyleCnt="0"/>
      <dgm:spPr/>
    </dgm:pt>
    <dgm:pt modelId="{1CFD30DF-83B1-4CA5-8199-A41675F29C6A}" type="pres">
      <dgm:prSet presAssocID="{FE122185-A31D-46B8-BA8D-AE7282D4F742}" presName="Name37" presStyleLbl="parChTrans1D3" presStyleIdx="0" presStyleCnt="2"/>
      <dgm:spPr/>
    </dgm:pt>
    <dgm:pt modelId="{3B3838B7-A829-4780-A5E4-B652C0C5CC00}" type="pres">
      <dgm:prSet presAssocID="{9E83F815-A8F2-4BCE-9D9D-2D76C00AFB7D}" presName="hierRoot2" presStyleCnt="0">
        <dgm:presLayoutVars>
          <dgm:hierBranch val="init"/>
        </dgm:presLayoutVars>
      </dgm:prSet>
      <dgm:spPr/>
    </dgm:pt>
    <dgm:pt modelId="{18D0FD10-3DE4-4202-AAA3-1E3CD05544D2}" type="pres">
      <dgm:prSet presAssocID="{9E83F815-A8F2-4BCE-9D9D-2D76C00AFB7D}" presName="rootComposite" presStyleCnt="0"/>
      <dgm:spPr/>
    </dgm:pt>
    <dgm:pt modelId="{BAA72BBC-F0F1-453A-A1CE-71166035A51E}" type="pres">
      <dgm:prSet presAssocID="{9E83F815-A8F2-4BCE-9D9D-2D76C00AFB7D}" presName="rootText" presStyleLbl="node3" presStyleIdx="0" presStyleCnt="2" custScaleX="75132" custScaleY="75132">
        <dgm:presLayoutVars>
          <dgm:chPref val="3"/>
        </dgm:presLayoutVars>
      </dgm:prSet>
      <dgm:spPr>
        <a:prstGeom prst="roundRect">
          <a:avLst/>
        </a:prstGeom>
      </dgm:spPr>
    </dgm:pt>
    <dgm:pt modelId="{6041B3A6-0E5E-4FE9-A825-ED9E3FE92695}" type="pres">
      <dgm:prSet presAssocID="{9E83F815-A8F2-4BCE-9D9D-2D76C00AFB7D}" presName="rootConnector" presStyleLbl="node3" presStyleIdx="0" presStyleCnt="2"/>
      <dgm:spPr/>
    </dgm:pt>
    <dgm:pt modelId="{934E406E-48C4-4938-9423-ECB19A6A192B}" type="pres">
      <dgm:prSet presAssocID="{9E83F815-A8F2-4BCE-9D9D-2D76C00AFB7D}" presName="hierChild4" presStyleCnt="0"/>
      <dgm:spPr/>
    </dgm:pt>
    <dgm:pt modelId="{6E3F9B10-79F6-4F47-9E9E-A95C0F023AB7}" type="pres">
      <dgm:prSet presAssocID="{9E83F815-A8F2-4BCE-9D9D-2D76C00AFB7D}" presName="hierChild5" presStyleCnt="0"/>
      <dgm:spPr/>
    </dgm:pt>
    <dgm:pt modelId="{9F0CC2A3-5BF6-4455-9CDD-AABBD5B636DF}" type="pres">
      <dgm:prSet presAssocID="{332DEA1C-FC8D-42B9-85F7-EC9E07D21397}" presName="Name37" presStyleLbl="parChTrans1D3" presStyleIdx="1" presStyleCnt="2"/>
      <dgm:spPr/>
    </dgm:pt>
    <dgm:pt modelId="{79FB3A84-71B6-4E7E-9B92-06190CF43E32}" type="pres">
      <dgm:prSet presAssocID="{9584D12D-A224-4424-893D-BDE1F728DEC2}" presName="hierRoot2" presStyleCnt="0">
        <dgm:presLayoutVars>
          <dgm:hierBranch val="init"/>
        </dgm:presLayoutVars>
      </dgm:prSet>
      <dgm:spPr/>
    </dgm:pt>
    <dgm:pt modelId="{430371C5-875D-4369-BE6A-773F9156433E}" type="pres">
      <dgm:prSet presAssocID="{9584D12D-A224-4424-893D-BDE1F728DEC2}" presName="rootComposite" presStyleCnt="0"/>
      <dgm:spPr/>
    </dgm:pt>
    <dgm:pt modelId="{94BF0CCD-4B9F-4FE7-874C-DB07558D238F}" type="pres">
      <dgm:prSet presAssocID="{9584D12D-A224-4424-893D-BDE1F728DEC2}" presName="rootText" presStyleLbl="node3" presStyleIdx="1" presStyleCnt="2" custScaleX="75132" custScaleY="75132">
        <dgm:presLayoutVars>
          <dgm:chPref val="3"/>
        </dgm:presLayoutVars>
      </dgm:prSet>
      <dgm:spPr>
        <a:prstGeom prst="roundRect">
          <a:avLst/>
        </a:prstGeom>
      </dgm:spPr>
    </dgm:pt>
    <dgm:pt modelId="{B6C6C91C-317B-4B61-998D-5C1BB89AC3BD}" type="pres">
      <dgm:prSet presAssocID="{9584D12D-A224-4424-893D-BDE1F728DEC2}" presName="rootConnector" presStyleLbl="node3" presStyleIdx="1" presStyleCnt="2"/>
      <dgm:spPr/>
    </dgm:pt>
    <dgm:pt modelId="{B0064C2F-2388-4EDF-9F8A-074156F1C3A1}" type="pres">
      <dgm:prSet presAssocID="{9584D12D-A224-4424-893D-BDE1F728DEC2}" presName="hierChild4" presStyleCnt="0"/>
      <dgm:spPr/>
    </dgm:pt>
    <dgm:pt modelId="{36E89CEB-34A2-4386-9CB6-EDD0A90DE0A7}" type="pres">
      <dgm:prSet presAssocID="{9584D12D-A224-4424-893D-BDE1F728DEC2}" presName="hierChild5" presStyleCnt="0"/>
      <dgm:spPr/>
    </dgm:pt>
    <dgm:pt modelId="{D79EF13E-C06A-470C-8F04-194B4117CD30}" type="pres">
      <dgm:prSet presAssocID="{885FB4BA-FDB7-4F50-95F4-4FD54C83AA16}" presName="hierChild5" presStyleCnt="0"/>
      <dgm:spPr/>
    </dgm:pt>
    <dgm:pt modelId="{77DD5011-9483-4A50-9358-D9F906468875}" type="pres">
      <dgm:prSet presAssocID="{0AD35C3E-8504-485D-9232-D77A111F9BF6}" presName="Name37" presStyleLbl="parChTrans1D2" presStyleIdx="1" presStyleCnt="3"/>
      <dgm:spPr/>
    </dgm:pt>
    <dgm:pt modelId="{13068168-0518-4288-BE05-0640A868704A}" type="pres">
      <dgm:prSet presAssocID="{D4C3558D-2F98-4963-A126-55050FDEE910}" presName="hierRoot2" presStyleCnt="0">
        <dgm:presLayoutVars>
          <dgm:hierBranch/>
        </dgm:presLayoutVars>
      </dgm:prSet>
      <dgm:spPr/>
    </dgm:pt>
    <dgm:pt modelId="{E203CBBA-9879-47E5-A377-9F5FF44CFA33}" type="pres">
      <dgm:prSet presAssocID="{D4C3558D-2F98-4963-A126-55050FDEE910}" presName="rootComposite" presStyleCnt="0"/>
      <dgm:spPr/>
    </dgm:pt>
    <dgm:pt modelId="{BDC863FA-C811-4526-8A02-248A78B047D6}" type="pres">
      <dgm:prSet presAssocID="{D4C3558D-2F98-4963-A126-55050FDEE910}" presName="rootText" presStyleLbl="node2" presStyleIdx="1" presStyleCnt="3" custScaleX="75132" custScaleY="75132">
        <dgm:presLayoutVars>
          <dgm:chPref val="3"/>
        </dgm:presLayoutVars>
      </dgm:prSet>
      <dgm:spPr>
        <a:prstGeom prst="roundRect">
          <a:avLst/>
        </a:prstGeom>
      </dgm:spPr>
    </dgm:pt>
    <dgm:pt modelId="{71D82289-35F6-48C9-854C-ED430058C004}" type="pres">
      <dgm:prSet presAssocID="{D4C3558D-2F98-4963-A126-55050FDEE910}" presName="rootConnector" presStyleLbl="node2" presStyleIdx="1" presStyleCnt="3"/>
      <dgm:spPr/>
    </dgm:pt>
    <dgm:pt modelId="{92473296-8AB1-41DD-AC67-5441F1CAE870}" type="pres">
      <dgm:prSet presAssocID="{D4C3558D-2F98-4963-A126-55050FDEE910}" presName="hierChild4" presStyleCnt="0"/>
      <dgm:spPr/>
    </dgm:pt>
    <dgm:pt modelId="{F1FF43FD-489D-42E2-ACC0-65B25ABECD29}" type="pres">
      <dgm:prSet presAssocID="{D4C3558D-2F98-4963-A126-55050FDEE910}" presName="hierChild5" presStyleCnt="0"/>
      <dgm:spPr/>
    </dgm:pt>
    <dgm:pt modelId="{0105A435-BFAA-4A50-96DF-654C0B1A1EF4}" type="pres">
      <dgm:prSet presAssocID="{AE19776A-D318-4975-B324-28AD58B1DE69}" presName="Name37" presStyleLbl="parChTrans1D2" presStyleIdx="2" presStyleCnt="3"/>
      <dgm:spPr/>
    </dgm:pt>
    <dgm:pt modelId="{7A95CF37-D21D-4DE3-AF30-FD94971FD11A}" type="pres">
      <dgm:prSet presAssocID="{E7D5851B-5568-4444-A2C9-31F14003AED5}" presName="hierRoot2" presStyleCnt="0">
        <dgm:presLayoutVars>
          <dgm:hierBranch val="init"/>
        </dgm:presLayoutVars>
      </dgm:prSet>
      <dgm:spPr/>
    </dgm:pt>
    <dgm:pt modelId="{D72C5A1A-8BD2-429B-A2C1-8CF81F69E04E}" type="pres">
      <dgm:prSet presAssocID="{E7D5851B-5568-4444-A2C9-31F14003AED5}" presName="rootComposite" presStyleCnt="0"/>
      <dgm:spPr/>
    </dgm:pt>
    <dgm:pt modelId="{37605FF5-C209-4AFE-AF7B-3278CFB7C832}" type="pres">
      <dgm:prSet presAssocID="{E7D5851B-5568-4444-A2C9-31F14003AED5}" presName="rootText" presStyleLbl="node2" presStyleIdx="2" presStyleCnt="3" custScaleX="75132" custScaleY="75132">
        <dgm:presLayoutVars>
          <dgm:chPref val="3"/>
        </dgm:presLayoutVars>
      </dgm:prSet>
      <dgm:spPr>
        <a:prstGeom prst="roundRect">
          <a:avLst/>
        </a:prstGeom>
      </dgm:spPr>
    </dgm:pt>
    <dgm:pt modelId="{26D0491D-5B95-4442-9FB6-C8F89B8B37C1}" type="pres">
      <dgm:prSet presAssocID="{E7D5851B-5568-4444-A2C9-31F14003AED5}" presName="rootConnector" presStyleLbl="node2" presStyleIdx="2" presStyleCnt="3"/>
      <dgm:spPr/>
    </dgm:pt>
    <dgm:pt modelId="{8C73DF3C-77EF-4E5E-A4C0-C1A8D1B66AC7}" type="pres">
      <dgm:prSet presAssocID="{E7D5851B-5568-4444-A2C9-31F14003AED5}" presName="hierChild4" presStyleCnt="0"/>
      <dgm:spPr/>
    </dgm:pt>
    <dgm:pt modelId="{04D10D8F-1D92-4557-A307-5C112B764B0E}" type="pres">
      <dgm:prSet presAssocID="{E7D5851B-5568-4444-A2C9-31F14003AED5}" presName="hierChild5" presStyleCnt="0"/>
      <dgm:spPr/>
    </dgm:pt>
    <dgm:pt modelId="{748A04D1-1879-46CC-AF98-138B54F2FA4E}" type="pres">
      <dgm:prSet presAssocID="{958A25C9-3D96-4D0C-882F-202A4D6F018B}" presName="hierChild3" presStyleCnt="0"/>
      <dgm:spPr/>
    </dgm:pt>
  </dgm:ptLst>
  <dgm:cxnLst>
    <dgm:cxn modelId="{CC710303-1FE3-4AC2-82DE-D34B734B03EF}" type="presOf" srcId="{D4C3558D-2F98-4963-A126-55050FDEE910}" destId="{71D82289-35F6-48C9-854C-ED430058C004}" srcOrd="1" destOrd="0" presId="urn:microsoft.com/office/officeart/2005/8/layout/orgChart1"/>
    <dgm:cxn modelId="{51715F05-BA35-4101-857D-6F7F43BBEC61}" srcId="{885FB4BA-FDB7-4F50-95F4-4FD54C83AA16}" destId="{9E83F815-A8F2-4BCE-9D9D-2D76C00AFB7D}" srcOrd="0" destOrd="0" parTransId="{FE122185-A31D-46B8-BA8D-AE7282D4F742}" sibTransId="{9F371D87-92B1-4950-9186-E83412FE353D}"/>
    <dgm:cxn modelId="{338FEB06-BD07-4320-AA88-824644814E39}" type="presOf" srcId="{885FB4BA-FDB7-4F50-95F4-4FD54C83AA16}" destId="{2245DC26-F0C8-4F26-A457-B88FCFBBF88D}" srcOrd="1" destOrd="0" presId="urn:microsoft.com/office/officeart/2005/8/layout/orgChart1"/>
    <dgm:cxn modelId="{9774330F-66E0-4A0B-9F75-15ED30C7EB25}" srcId="{958A25C9-3D96-4D0C-882F-202A4D6F018B}" destId="{885FB4BA-FDB7-4F50-95F4-4FD54C83AA16}" srcOrd="0" destOrd="0" parTransId="{26C9E92C-3370-4FC1-8F97-5F02D56C210E}" sibTransId="{45A2E548-4542-4B00-A787-989426A15BB5}"/>
    <dgm:cxn modelId="{7217CB16-969C-4F51-A8C3-0BED1012E6D9}" type="presOf" srcId="{26C9E92C-3370-4FC1-8F97-5F02D56C210E}" destId="{0FBF24F4-957D-4E9A-BD6C-C3C7E3AC3B53}" srcOrd="0" destOrd="0" presId="urn:microsoft.com/office/officeart/2005/8/layout/orgChart1"/>
    <dgm:cxn modelId="{23F55D1F-09B9-4D18-851F-03AC4C916DAE}" type="presOf" srcId="{E7D5851B-5568-4444-A2C9-31F14003AED5}" destId="{26D0491D-5B95-4442-9FB6-C8F89B8B37C1}" srcOrd="1" destOrd="0" presId="urn:microsoft.com/office/officeart/2005/8/layout/orgChart1"/>
    <dgm:cxn modelId="{2FD5E736-AA5D-4850-AA9D-8535766EB420}" type="presOf" srcId="{9584D12D-A224-4424-893D-BDE1F728DEC2}" destId="{94BF0CCD-4B9F-4FE7-874C-DB07558D238F}" srcOrd="0" destOrd="0" presId="urn:microsoft.com/office/officeart/2005/8/layout/orgChart1"/>
    <dgm:cxn modelId="{7EA5B53B-86AE-4B59-B7A4-282ADBF0AF5E}" type="presOf" srcId="{958A25C9-3D96-4D0C-882F-202A4D6F018B}" destId="{009EA2A9-2AB0-4033-9A58-364371A8CB49}" srcOrd="0" destOrd="0" presId="urn:microsoft.com/office/officeart/2005/8/layout/orgChart1"/>
    <dgm:cxn modelId="{4A725B41-6A01-4FFD-A734-A1AFF6BD2B4F}" srcId="{E426577C-CA9B-4896-B889-FCE101AE65BC}" destId="{958A25C9-3D96-4D0C-882F-202A4D6F018B}" srcOrd="0" destOrd="0" parTransId="{76AA83CE-4E7B-41B4-AB56-70A7E82B8B14}" sibTransId="{329CFE45-3622-4CEC-A0CF-5217001B969F}"/>
    <dgm:cxn modelId="{52D8974A-16B2-457C-83E1-0FD63BE25FC9}" type="presOf" srcId="{D4C3558D-2F98-4963-A126-55050FDEE910}" destId="{BDC863FA-C811-4526-8A02-248A78B047D6}" srcOrd="0" destOrd="0" presId="urn:microsoft.com/office/officeart/2005/8/layout/orgChart1"/>
    <dgm:cxn modelId="{434F2B4B-7FC2-4692-B691-3B0973FD2E93}" type="presOf" srcId="{885FB4BA-FDB7-4F50-95F4-4FD54C83AA16}" destId="{EE7933E3-6040-4CCE-90C2-029E4779F9F8}" srcOrd="0" destOrd="0" presId="urn:microsoft.com/office/officeart/2005/8/layout/orgChart1"/>
    <dgm:cxn modelId="{B737474D-A4F6-4F76-89E4-1C4E4534DB12}" type="presOf" srcId="{9E83F815-A8F2-4BCE-9D9D-2D76C00AFB7D}" destId="{6041B3A6-0E5E-4FE9-A825-ED9E3FE92695}" srcOrd="1" destOrd="0" presId="urn:microsoft.com/office/officeart/2005/8/layout/orgChart1"/>
    <dgm:cxn modelId="{F183CF6F-5C59-4AAA-B2C5-0A9A8E12BDC7}" type="presOf" srcId="{AE19776A-D318-4975-B324-28AD58B1DE69}" destId="{0105A435-BFAA-4A50-96DF-654C0B1A1EF4}" srcOrd="0" destOrd="0" presId="urn:microsoft.com/office/officeart/2005/8/layout/orgChart1"/>
    <dgm:cxn modelId="{EAE0CB76-8928-48CE-A915-A2E81ACA849F}" type="presOf" srcId="{FE122185-A31D-46B8-BA8D-AE7282D4F742}" destId="{1CFD30DF-83B1-4CA5-8199-A41675F29C6A}" srcOrd="0" destOrd="0" presId="urn:microsoft.com/office/officeart/2005/8/layout/orgChart1"/>
    <dgm:cxn modelId="{B519A488-0FE1-40C7-B663-901242139EA7}" srcId="{958A25C9-3D96-4D0C-882F-202A4D6F018B}" destId="{E7D5851B-5568-4444-A2C9-31F14003AED5}" srcOrd="2" destOrd="0" parTransId="{AE19776A-D318-4975-B324-28AD58B1DE69}" sibTransId="{0F7F3495-2E64-4AA2-A58A-7E998AB42696}"/>
    <dgm:cxn modelId="{0F8DAB95-0E52-4AF8-9CA8-21F10DB153DE}" srcId="{885FB4BA-FDB7-4F50-95F4-4FD54C83AA16}" destId="{9584D12D-A224-4424-893D-BDE1F728DEC2}" srcOrd="1" destOrd="0" parTransId="{332DEA1C-FC8D-42B9-85F7-EC9E07D21397}" sibTransId="{5130C284-F398-4D71-9A9A-7EDB07BDA8FE}"/>
    <dgm:cxn modelId="{9179309C-FD83-4759-B28B-049B2D1B88FE}" type="presOf" srcId="{9584D12D-A224-4424-893D-BDE1F728DEC2}" destId="{B6C6C91C-317B-4B61-998D-5C1BB89AC3BD}" srcOrd="1" destOrd="0" presId="urn:microsoft.com/office/officeart/2005/8/layout/orgChart1"/>
    <dgm:cxn modelId="{1D656BAA-EDCA-4980-92BC-B5FA16AE92F6}" type="presOf" srcId="{0AD35C3E-8504-485D-9232-D77A111F9BF6}" destId="{77DD5011-9483-4A50-9358-D9F906468875}" srcOrd="0" destOrd="0" presId="urn:microsoft.com/office/officeart/2005/8/layout/orgChart1"/>
    <dgm:cxn modelId="{59C74CC0-E121-4C77-8333-47D7C09207EF}" type="presOf" srcId="{332DEA1C-FC8D-42B9-85F7-EC9E07D21397}" destId="{9F0CC2A3-5BF6-4455-9CDD-AABBD5B636DF}" srcOrd="0" destOrd="0" presId="urn:microsoft.com/office/officeart/2005/8/layout/orgChart1"/>
    <dgm:cxn modelId="{66A9DED0-AC76-40A8-AA19-0BB59EA6F33F}" type="presOf" srcId="{9E83F815-A8F2-4BCE-9D9D-2D76C00AFB7D}" destId="{BAA72BBC-F0F1-453A-A1CE-71166035A51E}" srcOrd="0" destOrd="0" presId="urn:microsoft.com/office/officeart/2005/8/layout/orgChart1"/>
    <dgm:cxn modelId="{BE8B3FD3-0B6D-4AF4-AB1E-023DC59B6BC9}" type="presOf" srcId="{E426577C-CA9B-4896-B889-FCE101AE65BC}" destId="{3B6633DF-8A9D-456B-9EE6-6973C93263C8}" srcOrd="0" destOrd="0" presId="urn:microsoft.com/office/officeart/2005/8/layout/orgChart1"/>
    <dgm:cxn modelId="{D44A9DEE-ACED-4598-835E-42B1CF85314A}" type="presOf" srcId="{958A25C9-3D96-4D0C-882F-202A4D6F018B}" destId="{2BA92E7A-7951-4E59-AB17-D4A0438121EF}" srcOrd="1" destOrd="0" presId="urn:microsoft.com/office/officeart/2005/8/layout/orgChart1"/>
    <dgm:cxn modelId="{1DFA7CF1-8C76-426A-9E3F-CCC4E3843E85}" srcId="{958A25C9-3D96-4D0C-882F-202A4D6F018B}" destId="{D4C3558D-2F98-4963-A126-55050FDEE910}" srcOrd="1" destOrd="0" parTransId="{0AD35C3E-8504-485D-9232-D77A111F9BF6}" sibTransId="{3FCE1147-80A6-4492-AEF9-481A800BC878}"/>
    <dgm:cxn modelId="{9DDFF4F3-AC49-470B-A1C7-79741EA91AB2}" type="presOf" srcId="{E7D5851B-5568-4444-A2C9-31F14003AED5}" destId="{37605FF5-C209-4AFE-AF7B-3278CFB7C832}" srcOrd="0" destOrd="0" presId="urn:microsoft.com/office/officeart/2005/8/layout/orgChart1"/>
    <dgm:cxn modelId="{B309F024-4B23-48E8-90C5-E0F6A8A5A6F6}" type="presParOf" srcId="{3B6633DF-8A9D-456B-9EE6-6973C93263C8}" destId="{12366F0B-F251-4015-9944-9F33A7A7C08D}" srcOrd="0" destOrd="0" presId="urn:microsoft.com/office/officeart/2005/8/layout/orgChart1"/>
    <dgm:cxn modelId="{DFA0012C-BCDA-4E2D-891E-3FB7D62C79A5}" type="presParOf" srcId="{12366F0B-F251-4015-9944-9F33A7A7C08D}" destId="{FB365FFC-1D99-4A1D-A085-5286F408423A}" srcOrd="0" destOrd="0" presId="urn:microsoft.com/office/officeart/2005/8/layout/orgChart1"/>
    <dgm:cxn modelId="{1EF0AA7A-4DD8-4E0E-9311-7F8FDC96F604}" type="presParOf" srcId="{FB365FFC-1D99-4A1D-A085-5286F408423A}" destId="{009EA2A9-2AB0-4033-9A58-364371A8CB49}" srcOrd="0" destOrd="0" presId="urn:microsoft.com/office/officeart/2005/8/layout/orgChart1"/>
    <dgm:cxn modelId="{2FF8E7F7-D230-43B0-8D03-6ECD8E0A3640}" type="presParOf" srcId="{FB365FFC-1D99-4A1D-A085-5286F408423A}" destId="{2BA92E7A-7951-4E59-AB17-D4A0438121EF}" srcOrd="1" destOrd="0" presId="urn:microsoft.com/office/officeart/2005/8/layout/orgChart1"/>
    <dgm:cxn modelId="{82F94C08-70B2-4FBE-90FC-38B68EF358F7}" type="presParOf" srcId="{12366F0B-F251-4015-9944-9F33A7A7C08D}" destId="{F49BA6B1-1218-4919-84BD-E8F1769EDBCD}" srcOrd="1" destOrd="0" presId="urn:microsoft.com/office/officeart/2005/8/layout/orgChart1"/>
    <dgm:cxn modelId="{07FC18D4-E549-4714-8722-231125624147}" type="presParOf" srcId="{F49BA6B1-1218-4919-84BD-E8F1769EDBCD}" destId="{0FBF24F4-957D-4E9A-BD6C-C3C7E3AC3B53}" srcOrd="0" destOrd="0" presId="urn:microsoft.com/office/officeart/2005/8/layout/orgChart1"/>
    <dgm:cxn modelId="{61DD3026-2487-4E01-AD6C-8741BEECED67}" type="presParOf" srcId="{F49BA6B1-1218-4919-84BD-E8F1769EDBCD}" destId="{92696F3F-334A-40CF-88AF-AA1582DB4C6E}" srcOrd="1" destOrd="0" presId="urn:microsoft.com/office/officeart/2005/8/layout/orgChart1"/>
    <dgm:cxn modelId="{C1CA9345-6C52-4EB2-AF8E-1F7B882AD167}" type="presParOf" srcId="{92696F3F-334A-40CF-88AF-AA1582DB4C6E}" destId="{0901243E-8C9B-4888-A389-A72F1F6BC1A9}" srcOrd="0" destOrd="0" presId="urn:microsoft.com/office/officeart/2005/8/layout/orgChart1"/>
    <dgm:cxn modelId="{43B65B1C-32FC-4736-A89D-38129C9EC322}" type="presParOf" srcId="{0901243E-8C9B-4888-A389-A72F1F6BC1A9}" destId="{EE7933E3-6040-4CCE-90C2-029E4779F9F8}" srcOrd="0" destOrd="0" presId="urn:microsoft.com/office/officeart/2005/8/layout/orgChart1"/>
    <dgm:cxn modelId="{2D9EB479-C314-4DAC-A202-7F56135C7362}" type="presParOf" srcId="{0901243E-8C9B-4888-A389-A72F1F6BC1A9}" destId="{2245DC26-F0C8-4F26-A457-B88FCFBBF88D}" srcOrd="1" destOrd="0" presId="urn:microsoft.com/office/officeart/2005/8/layout/orgChart1"/>
    <dgm:cxn modelId="{4A82887E-270B-40AF-8B79-796A79484821}" type="presParOf" srcId="{92696F3F-334A-40CF-88AF-AA1582DB4C6E}" destId="{C09E6DCA-7938-4EEF-8195-B3016056555D}" srcOrd="1" destOrd="0" presId="urn:microsoft.com/office/officeart/2005/8/layout/orgChart1"/>
    <dgm:cxn modelId="{6C98E6CD-28EA-4F80-BE53-85E1A1C0FEC3}" type="presParOf" srcId="{C09E6DCA-7938-4EEF-8195-B3016056555D}" destId="{1CFD30DF-83B1-4CA5-8199-A41675F29C6A}" srcOrd="0" destOrd="0" presId="urn:microsoft.com/office/officeart/2005/8/layout/orgChart1"/>
    <dgm:cxn modelId="{336D877A-EC64-4AEB-95C3-E386B1DA769C}" type="presParOf" srcId="{C09E6DCA-7938-4EEF-8195-B3016056555D}" destId="{3B3838B7-A829-4780-A5E4-B652C0C5CC00}" srcOrd="1" destOrd="0" presId="urn:microsoft.com/office/officeart/2005/8/layout/orgChart1"/>
    <dgm:cxn modelId="{646A815F-7EF1-4ABE-ABF0-0426A1BA484F}" type="presParOf" srcId="{3B3838B7-A829-4780-A5E4-B652C0C5CC00}" destId="{18D0FD10-3DE4-4202-AAA3-1E3CD05544D2}" srcOrd="0" destOrd="0" presId="urn:microsoft.com/office/officeart/2005/8/layout/orgChart1"/>
    <dgm:cxn modelId="{0A0BEAA6-E6EA-4B0D-8A67-E58FF1095988}" type="presParOf" srcId="{18D0FD10-3DE4-4202-AAA3-1E3CD05544D2}" destId="{BAA72BBC-F0F1-453A-A1CE-71166035A51E}" srcOrd="0" destOrd="0" presId="urn:microsoft.com/office/officeart/2005/8/layout/orgChart1"/>
    <dgm:cxn modelId="{23BE12AC-5270-45E7-8506-28247C3CB165}" type="presParOf" srcId="{18D0FD10-3DE4-4202-AAA3-1E3CD05544D2}" destId="{6041B3A6-0E5E-4FE9-A825-ED9E3FE92695}" srcOrd="1" destOrd="0" presId="urn:microsoft.com/office/officeart/2005/8/layout/orgChart1"/>
    <dgm:cxn modelId="{C5440169-B21A-4E27-9302-53AE79A4C662}" type="presParOf" srcId="{3B3838B7-A829-4780-A5E4-B652C0C5CC00}" destId="{934E406E-48C4-4938-9423-ECB19A6A192B}" srcOrd="1" destOrd="0" presId="urn:microsoft.com/office/officeart/2005/8/layout/orgChart1"/>
    <dgm:cxn modelId="{8558DF22-D535-4D7C-8B0F-6F883E96180B}" type="presParOf" srcId="{3B3838B7-A829-4780-A5E4-B652C0C5CC00}" destId="{6E3F9B10-79F6-4F47-9E9E-A95C0F023AB7}" srcOrd="2" destOrd="0" presId="urn:microsoft.com/office/officeart/2005/8/layout/orgChart1"/>
    <dgm:cxn modelId="{F75AB619-5D57-4D54-BA03-292BF80BCEED}" type="presParOf" srcId="{C09E6DCA-7938-4EEF-8195-B3016056555D}" destId="{9F0CC2A3-5BF6-4455-9CDD-AABBD5B636DF}" srcOrd="2" destOrd="0" presId="urn:microsoft.com/office/officeart/2005/8/layout/orgChart1"/>
    <dgm:cxn modelId="{542B5ACB-6BFF-47B8-9344-7D0A132E4D5E}" type="presParOf" srcId="{C09E6DCA-7938-4EEF-8195-B3016056555D}" destId="{79FB3A84-71B6-4E7E-9B92-06190CF43E32}" srcOrd="3" destOrd="0" presId="urn:microsoft.com/office/officeart/2005/8/layout/orgChart1"/>
    <dgm:cxn modelId="{7E22CED8-3070-4E5B-90CB-11EBF59F1401}" type="presParOf" srcId="{79FB3A84-71B6-4E7E-9B92-06190CF43E32}" destId="{430371C5-875D-4369-BE6A-773F9156433E}" srcOrd="0" destOrd="0" presId="urn:microsoft.com/office/officeart/2005/8/layout/orgChart1"/>
    <dgm:cxn modelId="{A086D8A0-666A-440D-873B-CA7DF8899499}" type="presParOf" srcId="{430371C5-875D-4369-BE6A-773F9156433E}" destId="{94BF0CCD-4B9F-4FE7-874C-DB07558D238F}" srcOrd="0" destOrd="0" presId="urn:microsoft.com/office/officeart/2005/8/layout/orgChart1"/>
    <dgm:cxn modelId="{F362DEC4-EA98-4FB5-B515-30C17C882F00}" type="presParOf" srcId="{430371C5-875D-4369-BE6A-773F9156433E}" destId="{B6C6C91C-317B-4B61-998D-5C1BB89AC3BD}" srcOrd="1" destOrd="0" presId="urn:microsoft.com/office/officeart/2005/8/layout/orgChart1"/>
    <dgm:cxn modelId="{F71D79F2-1ABC-468B-83A1-958021C93B05}" type="presParOf" srcId="{79FB3A84-71B6-4E7E-9B92-06190CF43E32}" destId="{B0064C2F-2388-4EDF-9F8A-074156F1C3A1}" srcOrd="1" destOrd="0" presId="urn:microsoft.com/office/officeart/2005/8/layout/orgChart1"/>
    <dgm:cxn modelId="{B87C01CB-1AD1-4A9E-8663-6C077AB5ADCA}" type="presParOf" srcId="{79FB3A84-71B6-4E7E-9B92-06190CF43E32}" destId="{36E89CEB-34A2-4386-9CB6-EDD0A90DE0A7}" srcOrd="2" destOrd="0" presId="urn:microsoft.com/office/officeart/2005/8/layout/orgChart1"/>
    <dgm:cxn modelId="{960F68A0-D7F3-41CD-AC42-E0BEB8570790}" type="presParOf" srcId="{92696F3F-334A-40CF-88AF-AA1582DB4C6E}" destId="{D79EF13E-C06A-470C-8F04-194B4117CD30}" srcOrd="2" destOrd="0" presId="urn:microsoft.com/office/officeart/2005/8/layout/orgChart1"/>
    <dgm:cxn modelId="{9C8516A6-2526-45F8-9C21-99EFE41733A5}" type="presParOf" srcId="{F49BA6B1-1218-4919-84BD-E8F1769EDBCD}" destId="{77DD5011-9483-4A50-9358-D9F906468875}" srcOrd="2" destOrd="0" presId="urn:microsoft.com/office/officeart/2005/8/layout/orgChart1"/>
    <dgm:cxn modelId="{97AF4BBA-22DB-468B-8BBF-BD9353C691DC}" type="presParOf" srcId="{F49BA6B1-1218-4919-84BD-E8F1769EDBCD}" destId="{13068168-0518-4288-BE05-0640A868704A}" srcOrd="3" destOrd="0" presId="urn:microsoft.com/office/officeart/2005/8/layout/orgChart1"/>
    <dgm:cxn modelId="{37AA974D-04C1-4194-BC2B-B390CFE14820}" type="presParOf" srcId="{13068168-0518-4288-BE05-0640A868704A}" destId="{E203CBBA-9879-47E5-A377-9F5FF44CFA33}" srcOrd="0" destOrd="0" presId="urn:microsoft.com/office/officeart/2005/8/layout/orgChart1"/>
    <dgm:cxn modelId="{73298AC5-859C-4950-9F99-DDB8AC6EDD99}" type="presParOf" srcId="{E203CBBA-9879-47E5-A377-9F5FF44CFA33}" destId="{BDC863FA-C811-4526-8A02-248A78B047D6}" srcOrd="0" destOrd="0" presId="urn:microsoft.com/office/officeart/2005/8/layout/orgChart1"/>
    <dgm:cxn modelId="{47AA0C31-1DAA-4FC4-9E95-01B0EF673BAE}" type="presParOf" srcId="{E203CBBA-9879-47E5-A377-9F5FF44CFA33}" destId="{71D82289-35F6-48C9-854C-ED430058C004}" srcOrd="1" destOrd="0" presId="urn:microsoft.com/office/officeart/2005/8/layout/orgChart1"/>
    <dgm:cxn modelId="{1AE644A6-FB9F-4224-AAD8-1EA6EC112A41}" type="presParOf" srcId="{13068168-0518-4288-BE05-0640A868704A}" destId="{92473296-8AB1-41DD-AC67-5441F1CAE870}" srcOrd="1" destOrd="0" presId="urn:microsoft.com/office/officeart/2005/8/layout/orgChart1"/>
    <dgm:cxn modelId="{95A9DD5D-8E1B-43A8-970F-D92492005392}" type="presParOf" srcId="{13068168-0518-4288-BE05-0640A868704A}" destId="{F1FF43FD-489D-42E2-ACC0-65B25ABECD29}" srcOrd="2" destOrd="0" presId="urn:microsoft.com/office/officeart/2005/8/layout/orgChart1"/>
    <dgm:cxn modelId="{7DEDD1DC-33C5-4B4F-8461-DD25B7A9DBEE}" type="presParOf" srcId="{F49BA6B1-1218-4919-84BD-E8F1769EDBCD}" destId="{0105A435-BFAA-4A50-96DF-654C0B1A1EF4}" srcOrd="4" destOrd="0" presId="urn:microsoft.com/office/officeart/2005/8/layout/orgChart1"/>
    <dgm:cxn modelId="{8EA18285-4B3A-4DC1-BE42-461697CDBFD8}" type="presParOf" srcId="{F49BA6B1-1218-4919-84BD-E8F1769EDBCD}" destId="{7A95CF37-D21D-4DE3-AF30-FD94971FD11A}" srcOrd="5" destOrd="0" presId="urn:microsoft.com/office/officeart/2005/8/layout/orgChart1"/>
    <dgm:cxn modelId="{25261489-3919-447F-92CB-512149F92D5B}" type="presParOf" srcId="{7A95CF37-D21D-4DE3-AF30-FD94971FD11A}" destId="{D72C5A1A-8BD2-429B-A2C1-8CF81F69E04E}" srcOrd="0" destOrd="0" presId="urn:microsoft.com/office/officeart/2005/8/layout/orgChart1"/>
    <dgm:cxn modelId="{553BD90F-13AD-4D04-8C75-3397987A49AF}" type="presParOf" srcId="{D72C5A1A-8BD2-429B-A2C1-8CF81F69E04E}" destId="{37605FF5-C209-4AFE-AF7B-3278CFB7C832}" srcOrd="0" destOrd="0" presId="urn:microsoft.com/office/officeart/2005/8/layout/orgChart1"/>
    <dgm:cxn modelId="{4A28C3D3-8354-4103-89B7-E67ADAF661E9}" type="presParOf" srcId="{D72C5A1A-8BD2-429B-A2C1-8CF81F69E04E}" destId="{26D0491D-5B95-4442-9FB6-C8F89B8B37C1}" srcOrd="1" destOrd="0" presId="urn:microsoft.com/office/officeart/2005/8/layout/orgChart1"/>
    <dgm:cxn modelId="{623A7193-3F4E-43CA-ADCE-F7084E8DF139}" type="presParOf" srcId="{7A95CF37-D21D-4DE3-AF30-FD94971FD11A}" destId="{8C73DF3C-77EF-4E5E-A4C0-C1A8D1B66AC7}" srcOrd="1" destOrd="0" presId="urn:microsoft.com/office/officeart/2005/8/layout/orgChart1"/>
    <dgm:cxn modelId="{6484DB29-20D6-4087-8538-FF324FB6DA80}" type="presParOf" srcId="{7A95CF37-D21D-4DE3-AF30-FD94971FD11A}" destId="{04D10D8F-1D92-4557-A307-5C112B764B0E}" srcOrd="2" destOrd="0" presId="urn:microsoft.com/office/officeart/2005/8/layout/orgChart1"/>
    <dgm:cxn modelId="{13EC3161-55A9-4718-94BE-E290BF73C9C6}" type="presParOf" srcId="{12366F0B-F251-4015-9944-9F33A7A7C08D}" destId="{748A04D1-1879-46CC-AF98-138B54F2FA4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05A435-BFAA-4A50-96DF-654C0B1A1EF4}">
      <dsp:nvSpPr>
        <dsp:cNvPr id="0" name=""/>
        <dsp:cNvSpPr/>
      </dsp:nvSpPr>
      <dsp:spPr>
        <a:xfrm>
          <a:off x="4064000" y="955057"/>
          <a:ext cx="2441752" cy="5333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6699"/>
              </a:lnTo>
              <a:lnTo>
                <a:pt x="2441752" y="266699"/>
              </a:lnTo>
              <a:lnTo>
                <a:pt x="2441752" y="533399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DD5011-9483-4A50-9358-D9F906468875}">
      <dsp:nvSpPr>
        <dsp:cNvPr id="0" name=""/>
        <dsp:cNvSpPr/>
      </dsp:nvSpPr>
      <dsp:spPr>
        <a:xfrm>
          <a:off x="4018280" y="955057"/>
          <a:ext cx="91440" cy="5333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33399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0CC2A3-5BF6-4455-9CDD-AABBD5B636DF}">
      <dsp:nvSpPr>
        <dsp:cNvPr id="0" name=""/>
        <dsp:cNvSpPr/>
      </dsp:nvSpPr>
      <dsp:spPr>
        <a:xfrm>
          <a:off x="858906" y="2442633"/>
          <a:ext cx="286252" cy="24980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8064"/>
              </a:lnTo>
              <a:lnTo>
                <a:pt x="286252" y="2498064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FD30DF-83B1-4CA5-8199-A41675F29C6A}">
      <dsp:nvSpPr>
        <dsp:cNvPr id="0" name=""/>
        <dsp:cNvSpPr/>
      </dsp:nvSpPr>
      <dsp:spPr>
        <a:xfrm>
          <a:off x="858906" y="2442633"/>
          <a:ext cx="286252" cy="10104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0488"/>
              </a:lnTo>
              <a:lnTo>
                <a:pt x="286252" y="1010488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BF24F4-957D-4E9A-BD6C-C3C7E3AC3B53}">
      <dsp:nvSpPr>
        <dsp:cNvPr id="0" name=""/>
        <dsp:cNvSpPr/>
      </dsp:nvSpPr>
      <dsp:spPr>
        <a:xfrm>
          <a:off x="1622247" y="955057"/>
          <a:ext cx="2441752" cy="533399"/>
        </a:xfrm>
        <a:custGeom>
          <a:avLst/>
          <a:gdLst/>
          <a:ahLst/>
          <a:cxnLst/>
          <a:rect l="0" t="0" r="0" b="0"/>
          <a:pathLst>
            <a:path>
              <a:moveTo>
                <a:pt x="2441752" y="0"/>
              </a:moveTo>
              <a:lnTo>
                <a:pt x="2441752" y="266699"/>
              </a:lnTo>
              <a:lnTo>
                <a:pt x="0" y="266699"/>
              </a:lnTo>
              <a:lnTo>
                <a:pt x="0" y="533399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9EA2A9-2AB0-4033-9A58-364371A8CB49}">
      <dsp:nvSpPr>
        <dsp:cNvPr id="0" name=""/>
        <dsp:cNvSpPr/>
      </dsp:nvSpPr>
      <dsp:spPr>
        <a:xfrm>
          <a:off x="3109823" y="880"/>
          <a:ext cx="1908352" cy="954176"/>
        </a:xfrm>
        <a:prstGeom prst="roundRect">
          <a:avLst/>
        </a:prstGeom>
        <a:solidFill>
          <a:schemeClr val="tx2">
            <a:lumMod val="40000"/>
            <a:lumOff val="6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400" b="0" kern="1200" cap="none" spc="0" dirty="0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Home</a:t>
          </a:r>
          <a:endParaRPr lang="ko-KR" altLang="en-US" sz="3400" b="0" kern="1200" cap="none" spc="0" dirty="0">
            <a:ln w="0">
              <a:noFill/>
            </a:ln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3156402" y="47459"/>
        <a:ext cx="1815194" cy="861018"/>
      </dsp:txXfrm>
    </dsp:sp>
    <dsp:sp modelId="{EE7933E3-6040-4CCE-90C2-029E4779F9F8}">
      <dsp:nvSpPr>
        <dsp:cNvPr id="0" name=""/>
        <dsp:cNvSpPr/>
      </dsp:nvSpPr>
      <dsp:spPr>
        <a:xfrm>
          <a:off x="668070" y="1488457"/>
          <a:ext cx="1908352" cy="954176"/>
        </a:xfrm>
        <a:prstGeom prst="roundRect">
          <a:avLst/>
        </a:prstGeom>
        <a:solidFill>
          <a:schemeClr val="tx2">
            <a:lumMod val="40000"/>
            <a:lumOff val="6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400" b="0" kern="1200" cap="none" spc="0" dirty="0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회원</a:t>
          </a:r>
        </a:p>
      </dsp:txBody>
      <dsp:txXfrm>
        <a:off x="714649" y="1535036"/>
        <a:ext cx="1815194" cy="861018"/>
      </dsp:txXfrm>
    </dsp:sp>
    <dsp:sp modelId="{BAA72BBC-F0F1-453A-A1CE-71166035A51E}">
      <dsp:nvSpPr>
        <dsp:cNvPr id="0" name=""/>
        <dsp:cNvSpPr/>
      </dsp:nvSpPr>
      <dsp:spPr>
        <a:xfrm>
          <a:off x="1145159" y="2976033"/>
          <a:ext cx="1908352" cy="954176"/>
        </a:xfrm>
        <a:prstGeom prst="roundRect">
          <a:avLst/>
        </a:prstGeom>
        <a:solidFill>
          <a:schemeClr val="tx2">
            <a:lumMod val="40000"/>
            <a:lumOff val="6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로그인</a:t>
          </a:r>
        </a:p>
      </dsp:txBody>
      <dsp:txXfrm>
        <a:off x="1191738" y="3022612"/>
        <a:ext cx="1815194" cy="861018"/>
      </dsp:txXfrm>
    </dsp:sp>
    <dsp:sp modelId="{94BF0CCD-4B9F-4FE7-874C-DB07558D238F}">
      <dsp:nvSpPr>
        <dsp:cNvPr id="0" name=""/>
        <dsp:cNvSpPr/>
      </dsp:nvSpPr>
      <dsp:spPr>
        <a:xfrm>
          <a:off x="1145159" y="4463609"/>
          <a:ext cx="1908352" cy="954176"/>
        </a:xfrm>
        <a:prstGeom prst="roundRect">
          <a:avLst/>
        </a:prstGeom>
        <a:solidFill>
          <a:schemeClr val="tx2">
            <a:lumMod val="40000"/>
            <a:lumOff val="6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회원가입</a:t>
          </a:r>
        </a:p>
      </dsp:txBody>
      <dsp:txXfrm>
        <a:off x="1191738" y="4510188"/>
        <a:ext cx="1815194" cy="861018"/>
      </dsp:txXfrm>
    </dsp:sp>
    <dsp:sp modelId="{BDC863FA-C811-4526-8A02-248A78B047D6}">
      <dsp:nvSpPr>
        <dsp:cNvPr id="0" name=""/>
        <dsp:cNvSpPr/>
      </dsp:nvSpPr>
      <dsp:spPr>
        <a:xfrm>
          <a:off x="3109823" y="1488457"/>
          <a:ext cx="1908352" cy="954176"/>
        </a:xfrm>
        <a:prstGeom prst="roundRect">
          <a:avLst/>
        </a:prstGeom>
        <a:solidFill>
          <a:schemeClr val="tx2">
            <a:lumMod val="40000"/>
            <a:lumOff val="6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400" b="0" kern="1200" cap="none" spc="0" dirty="0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채팅</a:t>
          </a:r>
          <a:endParaRPr lang="en-US" altLang="ko-KR" sz="3400" b="0" kern="1200" cap="none" spc="0" dirty="0">
            <a:ln w="0">
              <a:noFill/>
            </a:ln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3156402" y="1535036"/>
        <a:ext cx="1815194" cy="861018"/>
      </dsp:txXfrm>
    </dsp:sp>
    <dsp:sp modelId="{37605FF5-C209-4AFE-AF7B-3278CFB7C832}">
      <dsp:nvSpPr>
        <dsp:cNvPr id="0" name=""/>
        <dsp:cNvSpPr/>
      </dsp:nvSpPr>
      <dsp:spPr>
        <a:xfrm>
          <a:off x="5551576" y="1488457"/>
          <a:ext cx="1908352" cy="954176"/>
        </a:xfrm>
        <a:prstGeom prst="roundRect">
          <a:avLst/>
        </a:prstGeom>
        <a:solidFill>
          <a:schemeClr val="tx2">
            <a:lumMod val="40000"/>
            <a:lumOff val="6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400" b="0" kern="1200" cap="none" spc="0" dirty="0">
            <a:ln w="0">
              <a:noFill/>
            </a:ln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5598155" y="1535036"/>
        <a:ext cx="1815194" cy="8610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722C5104-B160-49CA-BBEA-F89DC47F2E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FA77B3F-59DC-4CD3-9EDD-457BB0F4ED6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DEA004E-2E52-46C4-8C69-897774DEBAE2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2023-02-10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D14D80-1829-4047-8B70-CA13F85B2A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9C54F4-FD5F-49B3-9277-2EBC1373BA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537205A-E1E8-4792-BFE4-BDA00885454D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29826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D0E9B29-16C9-487D-914E-2EFB0C935800}" type="datetime1">
              <a:rPr lang="ko-KR" altLang="en-US" noProof="0" smtClean="0"/>
              <a:t>2023-02-10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32C31BA-67D8-413F-A5DD-028125073D1D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50855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 baseline="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 baseline="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 baseline="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 baseline="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20DBFB-B27A-4152-B93B-E0544768A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 Semilight" panose="020B0502040204020203" pitchFamily="50" charset="-127"/>
                <a:ea typeface="맑은 고딕 Semilight" panose="020B0502040204020203" pitchFamily="50" charset="-127"/>
              </a:defRPr>
            </a:lvl1pPr>
          </a:lstStyle>
          <a:p>
            <a:fld id="{EE456F8B-FC42-4FDB-B0EF-5D27CCE42B36}" type="datetime1">
              <a:rPr lang="ko-KR" altLang="en-US" smtClean="0"/>
              <a:pPr/>
              <a:t>2023-02-10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2609EE-8677-453E-B000-7C9D37C31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 Semilight" panose="020B0502040204020203" pitchFamily="50" charset="-127"/>
                <a:ea typeface="맑은 고딕 Semilight" panose="020B0502040204020203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5346EE-7757-43D9-8F90-C5A66E3A8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 Semilight" panose="020B0502040204020203" pitchFamily="50" charset="-127"/>
                <a:ea typeface="맑은 고딕 Semilight" panose="020B0502040204020203" pitchFamily="50" charset="-127"/>
              </a:defRPr>
            </a:lvl1pPr>
          </a:lstStyle>
          <a:p>
            <a:fld id="{7966EA62-41C5-4F9A-A915-5B0BC739C923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0128637-293C-4F87-8D53-0BE4379C81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3337" y="310287"/>
            <a:ext cx="5238313" cy="853352"/>
          </a:xfrm>
        </p:spPr>
        <p:txBody>
          <a:bodyPr rtlCol="0">
            <a:normAutofit/>
          </a:bodyPr>
          <a:lstStyle>
            <a:lvl1pPr>
              <a:defRPr sz="3600" b="0" baseline="0">
                <a:latin typeface="맑은 고딕 Semilight" panose="020B0502040204020203" pitchFamily="50" charset="-127"/>
                <a:ea typeface="맑은 고딕 Semilight" panose="020B0502040204020203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7" name="텍스트 개체 틀 7">
            <a:extLst>
              <a:ext uri="{FF2B5EF4-FFF2-40B4-BE49-F238E27FC236}">
                <a16:creationId xmlns:a16="http://schemas.microsoft.com/office/drawing/2014/main" id="{ABCAE7BC-9D1D-42BA-A132-117B58540C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3337" y="981076"/>
            <a:ext cx="3581400" cy="365126"/>
          </a:xfrm>
        </p:spPr>
        <p:txBody>
          <a:bodyPr rtlCol="0">
            <a:normAutofit/>
          </a:bodyPr>
          <a:lstStyle>
            <a:lvl1pPr marL="0" indent="0">
              <a:spcBef>
                <a:spcPts val="900"/>
              </a:spcBef>
              <a:buNone/>
              <a:defRPr sz="2000" b="0" baseline="0">
                <a:latin typeface="맑은 고딕 Semilight" panose="020B0502040204020203" pitchFamily="50" charset="-127"/>
                <a:ea typeface="맑은 고딕 Semilight" panose="020B0502040204020203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335736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20DBFB-B27A-4152-B93B-E0544768A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 Semilight" panose="020B0502040204020203" pitchFamily="50" charset="-127"/>
                <a:ea typeface="맑은 고딕 Semilight" panose="020B0502040204020203" pitchFamily="50" charset="-127"/>
              </a:defRPr>
            </a:lvl1pPr>
          </a:lstStyle>
          <a:p>
            <a:fld id="{C2A13AFD-9584-4470-ABC2-B1E62C8BFC6B}" type="datetime1">
              <a:rPr lang="ko-KR" altLang="en-US" smtClean="0"/>
              <a:pPr/>
              <a:t>2023-02-10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2609EE-8677-453E-B000-7C9D37C31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 Semilight" panose="020B0502040204020203" pitchFamily="50" charset="-127"/>
                <a:ea typeface="맑은 고딕 Semilight" panose="020B0502040204020203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5346EE-7757-43D9-8F90-C5A66E3A8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 Semilight" panose="020B0502040204020203" pitchFamily="50" charset="-127"/>
                <a:ea typeface="맑은 고딕 Semilight" panose="020B0502040204020203" pitchFamily="50" charset="-127"/>
              </a:defRPr>
            </a:lvl1pPr>
          </a:lstStyle>
          <a:p>
            <a:fld id="{7966EA62-41C5-4F9A-A915-5B0BC739C923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0128637-293C-4F87-8D53-0BE4379C81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3337" y="310287"/>
            <a:ext cx="5238313" cy="853352"/>
          </a:xfrm>
        </p:spPr>
        <p:txBody>
          <a:bodyPr rtlCol="0">
            <a:normAutofit/>
          </a:bodyPr>
          <a:lstStyle>
            <a:lvl1pPr>
              <a:defRPr sz="3600" b="0" baseline="0">
                <a:latin typeface="맑은 고딕 Semilight" panose="020B0502040204020203" pitchFamily="50" charset="-127"/>
                <a:ea typeface="맑은 고딕 Semilight" panose="020B0502040204020203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7" name="텍스트 개체 틀 7">
            <a:extLst>
              <a:ext uri="{FF2B5EF4-FFF2-40B4-BE49-F238E27FC236}">
                <a16:creationId xmlns:a16="http://schemas.microsoft.com/office/drawing/2014/main" id="{ABCAE7BC-9D1D-42BA-A132-117B58540C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3337" y="981076"/>
            <a:ext cx="3581400" cy="365126"/>
          </a:xfrm>
        </p:spPr>
        <p:txBody>
          <a:bodyPr rtlCol="0">
            <a:normAutofit/>
          </a:bodyPr>
          <a:lstStyle>
            <a:lvl1pPr marL="0" indent="0">
              <a:spcBef>
                <a:spcPts val="900"/>
              </a:spcBef>
              <a:buNone/>
              <a:defRPr sz="2000" b="0" baseline="0">
                <a:latin typeface="맑은 고딕 Semilight" panose="020B0502040204020203" pitchFamily="50" charset="-127"/>
                <a:ea typeface="맑은 고딕 Semilight" panose="020B0502040204020203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6001FCC3-C0B6-411C-97C8-DCB57E6D3D8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900" y="1470027"/>
            <a:ext cx="11487150" cy="4724400"/>
          </a:xfrm>
        </p:spPr>
        <p:txBody>
          <a:bodyPr rtlCol="0"/>
          <a:lstStyle>
            <a:lvl1pPr>
              <a:defRPr baseline="0">
                <a:latin typeface="맑은 고딕 Semilight" panose="020B0502040204020203" pitchFamily="50" charset="-127"/>
                <a:ea typeface="맑은 고딕 Semilight" panose="020B0502040204020203" pitchFamily="50" charset="-127"/>
              </a:defRPr>
            </a:lvl1pPr>
            <a:lvl2pPr>
              <a:defRPr baseline="0">
                <a:latin typeface="맑은 고딕 Semilight" panose="020B0502040204020203" pitchFamily="50" charset="-127"/>
                <a:ea typeface="맑은 고딕 Semilight" panose="020B0502040204020203" pitchFamily="50" charset="-127"/>
              </a:defRPr>
            </a:lvl2pPr>
            <a:lvl3pPr>
              <a:defRPr baseline="0">
                <a:latin typeface="맑은 고딕 Semilight" panose="020B0502040204020203" pitchFamily="50" charset="-127"/>
                <a:ea typeface="맑은 고딕 Semilight" panose="020B0502040204020203" pitchFamily="50" charset="-127"/>
              </a:defRPr>
            </a:lvl3pPr>
            <a:lvl4pPr>
              <a:defRPr baseline="0">
                <a:latin typeface="맑은 고딕 Semilight" panose="020B0502040204020203" pitchFamily="50" charset="-127"/>
                <a:ea typeface="맑은 고딕 Semilight" panose="020B0502040204020203" pitchFamily="50" charset="-127"/>
              </a:defRPr>
            </a:lvl4pPr>
            <a:lvl5pPr>
              <a:defRPr baseline="0">
                <a:latin typeface="맑은 고딕 Semilight" panose="020B0502040204020203" pitchFamily="50" charset="-127"/>
                <a:ea typeface="맑은 고딕 Semilight" panose="020B0502040204020203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24513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22D4183-9737-47D0-A399-C54D7F7C4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E3A5CB-DFC3-4FD4-B13D-480B9D577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50C37A-64D2-409F-A58F-B4B1F1F349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defRPr>
            </a:lvl1pPr>
          </a:lstStyle>
          <a:p>
            <a:fld id="{9F419CF5-3D0B-422E-A35A-A7FA08E7F513}" type="datetime1">
              <a:rPr lang="ko-KR" altLang="en-US" smtClean="0"/>
              <a:pPr/>
              <a:t>2023-02-10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34EBE4-7608-464D-BFA2-97741404DA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6BEC42-CA83-4077-8D77-E2514DA723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defRPr>
            </a:lvl1pPr>
          </a:lstStyle>
          <a:p>
            <a:fld id="{7966EA62-41C5-4F9A-A915-5B0BC739C923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616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90" r:id="rId1"/>
    <p:sldLayoutId id="2147484791" r:id="rId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맑은 고딕 Semilight" panose="020B0502040204020203" pitchFamily="50" charset="-127"/>
          <a:ea typeface="맑은 고딕 Semilight" panose="020B0502040204020203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맑은 고딕 Semilight" panose="020B0502040204020203" pitchFamily="50" charset="-127"/>
          <a:ea typeface="맑은 고딕 Semilight" panose="020B0502040204020203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맑은 고딕 Semilight" panose="020B0502040204020203" pitchFamily="50" charset="-127"/>
          <a:ea typeface="맑은 고딕 Semilight" panose="020B0502040204020203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맑은 고딕 Semilight" panose="020B0502040204020203" pitchFamily="50" charset="-127"/>
          <a:ea typeface="맑은 고딕 Semilight" panose="020B0502040204020203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맑은 고딕 Semilight" panose="020B0502040204020203" pitchFamily="50" charset="-127"/>
          <a:ea typeface="맑은 고딕 Semilight" panose="020B0502040204020203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맑은 고딕 Semilight" panose="020B0502040204020203" pitchFamily="50" charset="-127"/>
          <a:ea typeface="맑은 고딕 Semilight" panose="020B0502040204020203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E2335-50ED-189F-CA07-5C3C1D7C2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제목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CA5E35-C89E-96BF-F32A-51C49FEE4E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부제</a:t>
            </a:r>
            <a:endParaRPr lang="en-US" altLang="ko-KR" dirty="0"/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4449D287-1403-1B1D-9EB8-42A35F4368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986093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6093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Custom 59">
      <a:dk1>
        <a:srgbClr val="000000"/>
      </a:dk1>
      <a:lt1>
        <a:sysClr val="window" lastClr="FFFFFF"/>
      </a:lt1>
      <a:dk2>
        <a:srgbClr val="8439BD"/>
      </a:dk2>
      <a:lt2>
        <a:srgbClr val="FFFFFF"/>
      </a:lt2>
      <a:accent1>
        <a:srgbClr val="0EABB7"/>
      </a:accent1>
      <a:accent2>
        <a:srgbClr val="4868E5"/>
      </a:accent2>
      <a:accent3>
        <a:srgbClr val="20A472"/>
      </a:accent3>
      <a:accent4>
        <a:srgbClr val="B13DC8"/>
      </a:accent4>
      <a:accent5>
        <a:srgbClr val="172DA6"/>
      </a:accent5>
      <a:accent6>
        <a:srgbClr val="00B0F0"/>
      </a:accent6>
      <a:hlink>
        <a:srgbClr val="00B0F0"/>
      </a:hlink>
      <a:folHlink>
        <a:srgbClr val="B036B3"/>
      </a:folHlink>
    </a:clrScheme>
    <a:fontScheme name="Custom 26">
      <a:majorFont>
        <a:latin typeface="Speak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0129_TF00283905_Win32" id="{5F9C65D1-E097-4590-805D-E1616728C20E}" vid="{AABBABCE-9836-4186-926C-F3B74FA7D5E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{0562092A-ECED-432A-BC1A-BAE1543C088A}tf00283905_win32</Template>
  <TotalTime>38</TotalTime>
  <Words>7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Malgun Gothic Semilight</vt:lpstr>
      <vt:lpstr>맑은 고딕</vt:lpstr>
      <vt:lpstr>맑은 고딕 Semilight</vt:lpstr>
      <vt:lpstr>Arial</vt:lpstr>
      <vt:lpstr>Office 테마</vt:lpstr>
      <vt:lpstr>제목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</dc:title>
  <dc:creator>김 지수</dc:creator>
  <cp:lastModifiedBy>김 지수</cp:lastModifiedBy>
  <cp:revision>1</cp:revision>
  <dcterms:created xsi:type="dcterms:W3CDTF">2023-02-10T05:35:17Z</dcterms:created>
  <dcterms:modified xsi:type="dcterms:W3CDTF">2023-02-10T06:13:46Z</dcterms:modified>
</cp:coreProperties>
</file>