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gTtQMGH5NyWcPJc7RUbE5oihM9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F131395-FF27-4701-A2A4-D60BCB04BA1D}">
  <a:tblStyle styleId="{7F131395-FF27-4701-A2A4-D60BCB04BA1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87068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지">
  <p:cSld name="표지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부가정보">
  <p:cSld name="부가정보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>
            <a:spLocks noGrp="1"/>
          </p:cNvSpPr>
          <p:nvPr>
            <p:ph type="sldNum" idx="12"/>
          </p:nvPr>
        </p:nvSpPr>
        <p:spPr>
          <a:xfrm>
            <a:off x="11145796" y="198439"/>
            <a:ext cx="1046204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6"/>
          <p:cNvGraphicFramePr/>
          <p:nvPr/>
        </p:nvGraphicFramePr>
        <p:xfrm>
          <a:off x="-2" y="0"/>
          <a:ext cx="12192000" cy="381040"/>
        </p:xfrm>
        <a:graphic>
          <a:graphicData uri="http://schemas.openxmlformats.org/drawingml/2006/table">
            <a:tbl>
              <a:tblPr>
                <a:noFill/>
                <a:tableStyleId>{7F131395-FF27-4701-A2A4-D60BCB04BA1D}</a:tableStyleId>
              </a:tblPr>
              <a:tblGrid>
                <a:gridCol w="2415750"/>
                <a:gridCol w="8726800"/>
                <a:gridCol w="1049450"/>
              </a:tblGrid>
              <a:tr h="1600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프로젝트명</a:t>
                      </a:r>
                      <a:endParaRPr sz="1400" u="none" strike="noStrike" cap="none"/>
                    </a:p>
                  </a:txBody>
                  <a:tcPr marL="132075" marR="132075" marT="34300" marB="34300" anchor="ctr" anchorCtr="1">
                    <a:lnL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2075" marR="132075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</a:t>
                      </a:r>
                      <a:endParaRPr sz="1400" u="none" strike="noStrike" cap="none"/>
                    </a:p>
                  </a:txBody>
                  <a:tcPr marL="132075" marR="132075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1600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2075" marR="132075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5" name="Google Shape;15;p6"/>
          <p:cNvSpPr txBox="1">
            <a:spLocks noGrp="1"/>
          </p:cNvSpPr>
          <p:nvPr>
            <p:ph type="title"/>
          </p:nvPr>
        </p:nvSpPr>
        <p:spPr>
          <a:xfrm>
            <a:off x="2439381" y="25065"/>
            <a:ext cx="8706415" cy="35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Calibri"/>
              <a:buNone/>
              <a:defRPr sz="800" b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화면 기획 템플릿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/>
        </p:nvSpPr>
        <p:spPr>
          <a:xfrm>
            <a:off x="6924675" y="6640513"/>
            <a:ext cx="625475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" name="Google Shape;18;p7"/>
          <p:cNvGraphicFramePr/>
          <p:nvPr/>
        </p:nvGraphicFramePr>
        <p:xfrm>
          <a:off x="9059864" y="381000"/>
          <a:ext cx="3132150" cy="6501825"/>
        </p:xfrm>
        <a:graphic>
          <a:graphicData uri="http://schemas.openxmlformats.org/drawingml/2006/table">
            <a:tbl>
              <a:tblPr>
                <a:noFill/>
                <a:tableStyleId>{7F131395-FF27-4701-A2A4-D60BCB04BA1D}</a:tableStyleId>
              </a:tblPr>
              <a:tblGrid>
                <a:gridCol w="296425"/>
                <a:gridCol w="2835725"/>
              </a:tblGrid>
              <a:tr h="127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4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756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11398078" y="213801"/>
            <a:ext cx="793921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20" name="Google Shape;20;p7"/>
          <p:cNvGraphicFramePr/>
          <p:nvPr/>
        </p:nvGraphicFramePr>
        <p:xfrm>
          <a:off x="-2" y="0"/>
          <a:ext cx="12191950" cy="381040"/>
        </p:xfrm>
        <a:graphic>
          <a:graphicData uri="http://schemas.openxmlformats.org/drawingml/2006/table">
            <a:tbl>
              <a:tblPr>
                <a:noFill/>
                <a:tableStyleId>{7F131395-FF27-4701-A2A4-D60BCB04BA1D}</a:tableStyleId>
              </a:tblPr>
              <a:tblGrid>
                <a:gridCol w="749500"/>
                <a:gridCol w="3377650"/>
                <a:gridCol w="790825"/>
                <a:gridCol w="4143950"/>
                <a:gridCol w="776600"/>
                <a:gridCol w="784475"/>
                <a:gridCol w="784475"/>
                <a:gridCol w="784475"/>
              </a:tblGrid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 경로</a:t>
                      </a:r>
                      <a:endParaRPr sz="1400" u="none" strike="noStrike" cap="none"/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작성일</a:t>
                      </a:r>
                      <a:endParaRPr sz="1400" u="none" strike="noStrike" cap="none"/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 ID</a:t>
                      </a: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화면명</a:t>
                      </a: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버전</a:t>
                      </a:r>
                      <a:endParaRPr sz="1400" u="none" strike="noStrike" cap="none"/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</a:t>
                      </a:r>
                      <a:endParaRPr sz="1400" u="none" strike="noStrike" cap="none"/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2075" marR="1320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4921634" y="213801"/>
            <a:ext cx="4138227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Calibri"/>
              <a:buNone/>
              <a:defRPr sz="800" b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/>
          <p:nvPr/>
        </p:nvSpPr>
        <p:spPr>
          <a:xfrm>
            <a:off x="182307" y="586862"/>
            <a:ext cx="3132136" cy="5684276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7"/>
          <p:cNvSpPr/>
          <p:nvPr/>
        </p:nvSpPr>
        <p:spPr>
          <a:xfrm>
            <a:off x="3589510" y="586862"/>
            <a:ext cx="3132136" cy="5684277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"/>
          <p:cNvCxnSpPr/>
          <p:nvPr/>
        </p:nvCxnSpPr>
        <p:spPr>
          <a:xfrm>
            <a:off x="812539" y="3320934"/>
            <a:ext cx="10559271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98" name="Google Shape;98;p1"/>
          <p:cNvGraphicFramePr/>
          <p:nvPr/>
        </p:nvGraphicFramePr>
        <p:xfrm>
          <a:off x="8527494" y="4949432"/>
          <a:ext cx="2844325" cy="966900"/>
        </p:xfrm>
        <a:graphic>
          <a:graphicData uri="http://schemas.openxmlformats.org/drawingml/2006/table">
            <a:tbl>
              <a:tblPr firstRow="1" bandRow="1">
                <a:noFill/>
                <a:tableStyleId>{7F131395-FF27-4701-A2A4-D60BCB04BA1D}</a:tableStyleId>
              </a:tblPr>
              <a:tblGrid>
                <a:gridCol w="1044125"/>
                <a:gridCol w="1800200"/>
              </a:tblGrid>
              <a:tr h="322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2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작성일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2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문서버전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9" name="Google Shape;99;p1"/>
          <p:cNvSpPr txBox="1"/>
          <p:nvPr/>
        </p:nvSpPr>
        <p:spPr>
          <a:xfrm>
            <a:off x="704527" y="2420888"/>
            <a:ext cx="10353617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ko-KR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11148646" y="198439"/>
            <a:ext cx="1043353" cy="18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2433321" y="-1"/>
            <a:ext cx="78663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Calibri"/>
              <a:buNone/>
            </a:pPr>
            <a:r>
              <a:rPr lang="ko-KR"/>
              <a:t>개정이력</a:t>
            </a:r>
            <a:endParaRPr/>
          </a:p>
        </p:txBody>
      </p:sp>
      <p:graphicFrame>
        <p:nvGraphicFramePr>
          <p:cNvPr id="106" name="Google Shape;106;p2"/>
          <p:cNvGraphicFramePr/>
          <p:nvPr/>
        </p:nvGraphicFramePr>
        <p:xfrm>
          <a:off x="300038" y="587771"/>
          <a:ext cx="11591925" cy="2560440"/>
        </p:xfrm>
        <a:graphic>
          <a:graphicData uri="http://schemas.openxmlformats.org/drawingml/2006/table">
            <a:tbl>
              <a:tblPr>
                <a:noFill/>
                <a:tableStyleId>{7F131395-FF27-4701-A2A4-D60BCB04BA1D}</a:tableStyleId>
              </a:tblPr>
              <a:tblGrid>
                <a:gridCol w="883950"/>
                <a:gridCol w="1254400"/>
                <a:gridCol w="7620000"/>
                <a:gridCol w="1833575"/>
              </a:tblGrid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버전</a:t>
                      </a: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일자</a:t>
                      </a: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변경 내역</a:t>
                      </a: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7" name="Google Shape;107;p2"/>
          <p:cNvSpPr/>
          <p:nvPr/>
        </p:nvSpPr>
        <p:spPr>
          <a:xfrm>
            <a:off x="0" y="-1"/>
            <a:ext cx="2433321" cy="3810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2"/>
          <p:cNvCxnSpPr>
            <a:stCxn id="107" idx="2"/>
          </p:cNvCxnSpPr>
          <p:nvPr/>
        </p:nvCxnSpPr>
        <p:spPr>
          <a:xfrm>
            <a:off x="1216661" y="380999"/>
            <a:ext cx="1486800" cy="32964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109" name="Google Shape;109;p2"/>
          <p:cNvSpPr txBox="1"/>
          <p:nvPr/>
        </p:nvSpPr>
        <p:spPr>
          <a:xfrm>
            <a:off x="2623930" y="3677478"/>
            <a:ext cx="39485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수정이 필요할 경우 </a:t>
            </a:r>
            <a:r>
              <a:rPr lang="ko-KR"/>
              <a:t>PPT 다운로드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‘보기 &gt; 슬라이드 마스터’에서 수정 가능합니다.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sldNum" idx="12"/>
          </p:nvPr>
        </p:nvSpPr>
        <p:spPr>
          <a:xfrm>
            <a:off x="11148646" y="198439"/>
            <a:ext cx="1043353" cy="18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2433321" y="-1"/>
            <a:ext cx="78663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Calibri"/>
              <a:buNone/>
            </a:pPr>
            <a:r>
              <a:rPr lang="ko-KR"/>
              <a:t>개정이력</a:t>
            </a:r>
            <a:endParaRPr/>
          </a:p>
        </p:txBody>
      </p:sp>
      <p:graphicFrame>
        <p:nvGraphicFramePr>
          <p:cNvPr id="116" name="Google Shape;116;p19"/>
          <p:cNvGraphicFramePr/>
          <p:nvPr/>
        </p:nvGraphicFramePr>
        <p:xfrm>
          <a:off x="300038" y="587771"/>
          <a:ext cx="11591925" cy="2560440"/>
        </p:xfrm>
        <a:graphic>
          <a:graphicData uri="http://schemas.openxmlformats.org/drawingml/2006/table">
            <a:tbl>
              <a:tblPr>
                <a:noFill/>
                <a:tableStyleId>{7F131395-FF27-4701-A2A4-D60BCB04BA1D}</a:tableStyleId>
              </a:tblPr>
              <a:tblGrid>
                <a:gridCol w="883950"/>
                <a:gridCol w="1254400"/>
                <a:gridCol w="7620000"/>
                <a:gridCol w="1833575"/>
              </a:tblGrid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버전</a:t>
                      </a: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일자</a:t>
                      </a: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변경 내역</a:t>
                      </a: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sz="8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/>
          <p:nvPr/>
        </p:nvSpPr>
        <p:spPr>
          <a:xfrm flipH="1">
            <a:off x="180033" y="6276077"/>
            <a:ext cx="3132136" cy="209735"/>
          </a:xfrm>
          <a:prstGeom prst="rect">
            <a:avLst/>
          </a:prstGeom>
          <a:solidFill>
            <a:srgbClr val="595959"/>
          </a:solidFill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algun Gothic"/>
              <a:buNone/>
            </a:pPr>
            <a:r>
              <a:rPr lang="ko-KR" sz="800" b="0" i="1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계속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>
            <a:spLocks noGrp="1"/>
          </p:cNvSpPr>
          <p:nvPr>
            <p:ph type="sldNum" idx="12"/>
          </p:nvPr>
        </p:nvSpPr>
        <p:spPr>
          <a:xfrm>
            <a:off x="11405286" y="198439"/>
            <a:ext cx="786713" cy="18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79644" y="585292"/>
            <a:ext cx="3132136" cy="5040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Group Talk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7969" y="1844824"/>
            <a:ext cx="23762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dirty="0" smtClean="0">
                <a:solidFill>
                  <a:schemeClr val="tx1"/>
                </a:solidFill>
              </a:rPr>
              <a:t> 주소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7580" y="2625654"/>
            <a:ext cx="23762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패스워드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7580" y="3429000"/>
            <a:ext cx="23762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패스워드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7190" y="4209830"/>
            <a:ext cx="23762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3234" y="5013176"/>
            <a:ext cx="1584177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회원가입 신청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92049" y="585292"/>
            <a:ext cx="3132136" cy="5040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Group Talk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66076" y="623818"/>
            <a:ext cx="16017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패스워드 입력 오타 확인 </a:t>
            </a:r>
            <a:r>
              <a:rPr lang="en-US" altLang="ko-KR" sz="900" dirty="0" smtClean="0"/>
              <a:t>JS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9366075" y="865657"/>
            <a:ext cx="2486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회원 가입 신청 후 담당자의 승인 후 </a:t>
            </a:r>
            <a:r>
              <a:rPr lang="ko-KR" altLang="en-US" sz="900" dirty="0" smtClean="0"/>
              <a:t>사용가능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440662" y="1268759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가입 </a:t>
            </a:r>
            <a:r>
              <a:rPr lang="ko-KR" altLang="en-US" b="1" dirty="0" smtClean="0"/>
              <a:t>신청서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63752" y="1268759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가입 </a:t>
            </a:r>
            <a:r>
              <a:rPr lang="ko-KR" altLang="en-US" b="1" dirty="0" smtClean="0"/>
              <a:t>신청자 목록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863752" y="1869570"/>
            <a:ext cx="23762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qwe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홍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62070" y="2877682"/>
            <a:ext cx="23762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zxc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동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63752" y="2373626"/>
            <a:ext cx="23762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asd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58113" y="3743114"/>
            <a:ext cx="1584177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회원가입 승</a:t>
            </a:r>
            <a:r>
              <a:rPr lang="ko-KR" altLang="en-US" dirty="0">
                <a:solidFill>
                  <a:schemeClr val="bg1"/>
                </a:solidFill>
              </a:rPr>
              <a:t>인</a:t>
            </a:r>
          </a:p>
        </p:txBody>
      </p:sp>
      <p:sp>
        <p:nvSpPr>
          <p:cNvPr id="19" name="타원 18"/>
          <p:cNvSpPr/>
          <p:nvPr/>
        </p:nvSpPr>
        <p:spPr>
          <a:xfrm>
            <a:off x="2705633" y="3190359"/>
            <a:ext cx="457200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379595" y="5157192"/>
            <a:ext cx="457200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959528" y="2177607"/>
            <a:ext cx="415559" cy="3920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60632" y="1124192"/>
            <a:ext cx="2621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임시테이블에서 아이디</a:t>
            </a:r>
            <a:r>
              <a:rPr lang="ko-KR" altLang="en-US" sz="900" dirty="0"/>
              <a:t>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이름을 가져와서 출력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5410016" y="1451506"/>
            <a:ext cx="965071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전체선택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10107" y="3933056"/>
            <a:ext cx="457200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66075" y="1365662"/>
            <a:ext cx="2884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승인하면 회원테이블에 추가 후 임시테이블에서 지움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 flipH="1">
            <a:off x="180033" y="6276077"/>
            <a:ext cx="3132136" cy="209735"/>
          </a:xfrm>
          <a:prstGeom prst="rect">
            <a:avLst/>
          </a:prstGeom>
          <a:solidFill>
            <a:srgbClr val="595959"/>
          </a:solidFill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algun Gothic"/>
              <a:buNone/>
            </a:pPr>
            <a:r>
              <a:rPr lang="ko-KR" sz="800" b="0" i="1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계속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11405286" y="198439"/>
            <a:ext cx="786713" cy="18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357809" y="2905780"/>
            <a:ext cx="56454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 설계서 페이지 추가가 필요할 경우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“슬라이드 추가 &gt; 레이아웃 &gt; 1_제목 및 내용”을 추가해주세요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4622934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모두의 극장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22934" y="0"/>
            <a:ext cx="75690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         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7059" y="504056"/>
            <a:ext cx="75690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모두의 극장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게시판               스튜디오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장비 대여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26096" y="1208212"/>
            <a:ext cx="9290992" cy="35774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26096" y="1201721"/>
            <a:ext cx="1141512" cy="240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26096" y="1442288"/>
            <a:ext cx="1141512" cy="240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0423" y="1667235"/>
            <a:ext cx="1137185" cy="240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작성자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67666" y="1426668"/>
            <a:ext cx="1449422" cy="240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게시날짜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64352" y="1667234"/>
            <a:ext cx="1452736" cy="240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댓글수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08884" y="2204863"/>
            <a:ext cx="3725416" cy="2119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영상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6096" y="4785691"/>
            <a:ext cx="9290992" cy="160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44621" y="5654516"/>
            <a:ext cx="1137185" cy="240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dirty="0" smtClean="0">
                <a:solidFill>
                  <a:schemeClr val="tx1"/>
                </a:solidFill>
              </a:rPr>
              <a:t> 작성자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81806" y="5654515"/>
            <a:ext cx="1137185" cy="240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작성날</a:t>
            </a:r>
            <a:r>
              <a:rPr lang="ko-KR" altLang="en-US" dirty="0">
                <a:solidFill>
                  <a:schemeClr val="tx1"/>
                </a:solidFill>
              </a:rPr>
              <a:t>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40294" y="5895083"/>
            <a:ext cx="9290992" cy="4999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댓글내용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21632" y="4981808"/>
            <a:ext cx="8146776" cy="4999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댓글내용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768408" y="4981808"/>
            <a:ext cx="720080" cy="4999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3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147</Words>
  <Application>Microsoft Office PowerPoint</Application>
  <PresentationFormat>사용자 지정</PresentationFormat>
  <Paragraphs>60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개정이력</vt:lpstr>
      <vt:lpstr>개정이력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지원</dc:creator>
  <cp:lastModifiedBy>821047413159</cp:lastModifiedBy>
  <cp:revision>15</cp:revision>
  <dcterms:created xsi:type="dcterms:W3CDTF">2022-03-16T05:34:28Z</dcterms:created>
  <dcterms:modified xsi:type="dcterms:W3CDTF">2023-02-12T10:04:22Z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DRClass">
    <vt:lpwstr>0</vt:lpwstr>
  </property>
  <property fmtid="{D5CDD505-2E9C-101B-9397-08002B2CF9AE}" pid="3" name="FDRSet">
    <vt:lpwstr>manual</vt:lpwstr>
  </property>
</Properties>
</file>