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>
        <p:scale>
          <a:sx n="125" d="100"/>
          <a:sy n="125" d="100"/>
        </p:scale>
        <p:origin x="-226" y="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r>
              <a:rPr lang="en-US" altLang="ko-KR" dirty="0" smtClean="0"/>
              <a:t>’s blog </a:t>
            </a:r>
            <a:r>
              <a:rPr lang="ko-KR" altLang="en-US" dirty="0" smtClean="0"/>
              <a:t>기획이야기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2017.03.07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기획팀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쀼어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로그인하지 않았을 때 헤더부분</a:t>
            </a:r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가져온 데이터들을 화면에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댓글을</a:t>
            </a:r>
            <a:r>
              <a:rPr lang="ko-KR" altLang="en-US" dirty="0" smtClean="0"/>
              <a:t> 작성하면 등록 버튼을 눌러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8" y="771550"/>
            <a:ext cx="6823288" cy="3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004048" y="2353620"/>
            <a:ext cx="340663" cy="285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96136" y="3449730"/>
            <a:ext cx="340663" cy="285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385902" y="915566"/>
            <a:ext cx="340663" cy="285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707904" y="4011910"/>
            <a:ext cx="340663" cy="285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2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444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409</Words>
  <Application>Microsoft Office PowerPoint</Application>
  <PresentationFormat>화면 슬라이드 쇼(16:9)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표지</vt:lpstr>
      <vt:lpstr>간지등</vt:lpstr>
      <vt:lpstr>1_디자인 사용자 지정</vt:lpstr>
      <vt:lpstr>쀼어’s blog 기획이야기</vt:lpstr>
      <vt:lpstr>Document History</vt:lpstr>
      <vt:lpstr>Index</vt:lpstr>
      <vt:lpstr>1. Information Architecture</vt:lpstr>
      <vt:lpstr>Information Architecture</vt:lpstr>
      <vt:lpstr>2. General Rule</vt:lpstr>
      <vt:lpstr>화면 type</vt:lpstr>
      <vt:lpstr>Home 화면구조</vt:lpstr>
      <vt:lpstr>3. Main</vt:lpstr>
      <vt:lpstr>Case A</vt:lpstr>
      <vt:lpstr>Case A</vt:lpstr>
      <vt:lpstr>PowerPoint 프레젠테이션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821047413159</cp:lastModifiedBy>
  <cp:revision>79</cp:revision>
  <dcterms:created xsi:type="dcterms:W3CDTF">2006-10-05T04:04:58Z</dcterms:created>
  <dcterms:modified xsi:type="dcterms:W3CDTF">2023-02-12T10:12:57Z</dcterms:modified>
</cp:coreProperties>
</file>