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TtQMGH5NyWcPJc7RUbE5oihM9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F131395-FF27-4701-A2A4-D60BCB04BA1D}">
  <a:tblStyle styleId="{7F131395-FF27-4701-A2A4-D60BCB04BA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70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부가정보">
  <p:cSld name="부가정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11145796" y="198439"/>
            <a:ext cx="1046204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6"/>
          <p:cNvGraphicFramePr/>
          <p:nvPr/>
        </p:nvGraphicFramePr>
        <p:xfrm>
          <a:off x="-2" y="0"/>
          <a:ext cx="12192000" cy="3810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415750"/>
                <a:gridCol w="8726800"/>
                <a:gridCol w="1049450"/>
              </a:tblGrid>
              <a:tr h="160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400" u="none" strike="noStrike" cap="none"/>
                    </a:p>
                  </a:txBody>
                  <a:tcPr marL="132075" marR="132075" marT="34300" marB="34300" anchor="ctr" anchorCtr="1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6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2439381" y="25065"/>
            <a:ext cx="8706415" cy="35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sz="8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화면 기획 템플릿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/>
        </p:nvSpPr>
        <p:spPr>
          <a:xfrm>
            <a:off x="6924675" y="6640513"/>
            <a:ext cx="625475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8;p7"/>
          <p:cNvGraphicFramePr/>
          <p:nvPr/>
        </p:nvGraphicFramePr>
        <p:xfrm>
          <a:off x="9059864" y="381000"/>
          <a:ext cx="3132150" cy="6501825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96425"/>
                <a:gridCol w="2835725"/>
              </a:tblGrid>
              <a:tr h="1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5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1398078" y="213801"/>
            <a:ext cx="793921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20" name="Google Shape;20;p7"/>
          <p:cNvGraphicFramePr/>
          <p:nvPr/>
        </p:nvGraphicFramePr>
        <p:xfrm>
          <a:off x="-2" y="0"/>
          <a:ext cx="12191950" cy="3810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749500"/>
                <a:gridCol w="3377650"/>
                <a:gridCol w="790825"/>
                <a:gridCol w="4143950"/>
                <a:gridCol w="776600"/>
                <a:gridCol w="784475"/>
                <a:gridCol w="784475"/>
                <a:gridCol w="784475"/>
              </a:tblGrid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경로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ID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화면명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4921634" y="213801"/>
            <a:ext cx="413822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sz="8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182307" y="586862"/>
            <a:ext cx="3132136" cy="5684276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3589510" y="586862"/>
            <a:ext cx="3132136" cy="5684277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"/>
          <p:cNvCxnSpPr/>
          <p:nvPr/>
        </p:nvCxnSpPr>
        <p:spPr>
          <a:xfrm>
            <a:off x="812539" y="3320934"/>
            <a:ext cx="1055927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8" name="Google Shape;98;p1"/>
          <p:cNvGraphicFramePr/>
          <p:nvPr/>
        </p:nvGraphicFramePr>
        <p:xfrm>
          <a:off x="8527494" y="4949432"/>
          <a:ext cx="2844325" cy="966900"/>
        </p:xfrm>
        <a:graphic>
          <a:graphicData uri="http://schemas.openxmlformats.org/drawingml/2006/table">
            <a:tbl>
              <a:tblPr firstRow="1" bandRow="1">
                <a:noFill/>
                <a:tableStyleId>{7F131395-FF27-4701-A2A4-D60BCB04BA1D}</a:tableStyleId>
              </a:tblPr>
              <a:tblGrid>
                <a:gridCol w="1044125"/>
                <a:gridCol w="1800200"/>
              </a:tblGrid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문서버전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"/>
          <p:cNvSpPr txBox="1"/>
          <p:nvPr/>
        </p:nvSpPr>
        <p:spPr>
          <a:xfrm>
            <a:off x="704527" y="2420888"/>
            <a:ext cx="1035361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300038" y="587771"/>
          <a:ext cx="11591925" cy="25604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2"/>
          <p:cNvSpPr/>
          <p:nvPr/>
        </p:nvSpPr>
        <p:spPr>
          <a:xfrm>
            <a:off x="0" y="-1"/>
            <a:ext cx="2433321" cy="381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"/>
          <p:cNvCxnSpPr>
            <a:stCxn id="107" idx="2"/>
          </p:cNvCxnSpPr>
          <p:nvPr/>
        </p:nvCxnSpPr>
        <p:spPr>
          <a:xfrm>
            <a:off x="1216661" y="380999"/>
            <a:ext cx="1486800" cy="32964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09" name="Google Shape;109;p2"/>
          <p:cNvSpPr txBox="1"/>
          <p:nvPr/>
        </p:nvSpPr>
        <p:spPr>
          <a:xfrm>
            <a:off x="2623930" y="3677478"/>
            <a:ext cx="39485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수정이 필요할 경우 </a:t>
            </a:r>
            <a:r>
              <a:rPr lang="ko-KR"/>
              <a:t>PPT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‘보기 &gt; 슬라이드 마스터’에서 수정 가능합니다.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00038" y="587771"/>
          <a:ext cx="11591925" cy="25604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-KR" sz="800" b="0" i="1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9644" y="585292"/>
            <a:ext cx="3132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 Talk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969" y="1844824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580" y="2625654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패스워드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580" y="342900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패스워드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7190" y="420983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3234" y="5013176"/>
            <a:ext cx="1584177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2049" y="585292"/>
            <a:ext cx="3132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 Talk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6076" y="623818"/>
            <a:ext cx="1601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패스워드 입력 오타 확인 </a:t>
            </a:r>
            <a:r>
              <a:rPr lang="en-US" altLang="ko-KR" sz="900" dirty="0" smtClean="0"/>
              <a:t>JS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366075" y="865657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 가입 신청 후 담당자의 승인 후 </a:t>
            </a:r>
            <a:r>
              <a:rPr lang="ko-KR" altLang="en-US" sz="900" dirty="0" smtClean="0"/>
              <a:t>사용가능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40662" y="126875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가입 </a:t>
            </a:r>
            <a:r>
              <a:rPr lang="ko-KR" altLang="en-US" b="1" dirty="0" smtClean="0"/>
              <a:t>신청서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63752" y="1268759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가입 </a:t>
            </a:r>
            <a:r>
              <a:rPr lang="ko-KR" altLang="en-US" b="1" dirty="0" smtClean="0"/>
              <a:t>신청자 목록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63752" y="186957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qwe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홍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2070" y="2877682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zxc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동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63752" y="2373626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asd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58113" y="3743114"/>
            <a:ext cx="1584177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승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9" name="타원 18"/>
          <p:cNvSpPr/>
          <p:nvPr/>
        </p:nvSpPr>
        <p:spPr>
          <a:xfrm>
            <a:off x="2705633" y="3190359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79595" y="5157192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59528" y="2177607"/>
            <a:ext cx="415559" cy="3920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60632" y="1124192"/>
            <a:ext cx="2621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임시테이블에서 아이디</a:t>
            </a:r>
            <a:r>
              <a:rPr lang="ko-KR" altLang="en-US" sz="900" dirty="0"/>
              <a:t>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이름을 가져와서 출력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5410016" y="1451506"/>
            <a:ext cx="96507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전체선택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10107" y="3933056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6075" y="1365662"/>
            <a:ext cx="2884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승인하면 회원테이블에 추가 후 임시테이블에서 지움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-KR" sz="800" b="0" i="1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7809" y="2905780"/>
            <a:ext cx="56454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설계서 페이지 추가가 필요할 경우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“슬라이드 추가 &gt; 레이아웃 &gt; 1_제목 및 내용”을 추가해주세요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122</Words>
  <Application>Microsoft Office PowerPoint</Application>
  <PresentationFormat>사용자 지정</PresentationFormat>
  <Paragraphs>46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개정이력</vt:lpstr>
      <vt:lpstr>개정이력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지원</dc:creator>
  <cp:lastModifiedBy>user</cp:lastModifiedBy>
  <cp:revision>5</cp:revision>
  <dcterms:created xsi:type="dcterms:W3CDTF">2022-03-16T05:34:28Z</dcterms:created>
  <dcterms:modified xsi:type="dcterms:W3CDTF">2023-02-06T04:37:48Z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