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TtQMGH5NyWcPJc7RUbE5oihM9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131395-FF27-4701-A2A4-D60BCB04BA1D}">
  <a:tblStyle styleId="{7F131395-FF27-4701-A2A4-D60BCB04BA1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부가정보">
  <p:cSld name="부가정보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11145796" y="198439"/>
            <a:ext cx="1046204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6"/>
          <p:cNvGraphicFramePr/>
          <p:nvPr/>
        </p:nvGraphicFramePr>
        <p:xfrm>
          <a:off x="-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2415750"/>
                <a:gridCol w="8726800"/>
                <a:gridCol w="1049450"/>
              </a:tblGrid>
              <a:tr h="1600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프로젝트명</a:t>
                      </a:r>
                      <a:endParaRPr sz="1400" u="none" cap="none" strike="noStrike"/>
                    </a:p>
                  </a:txBody>
                  <a:tcPr marT="34300" marB="34300" marR="132075" marL="132075" anchor="ctr" anchorCtr="1">
                    <a:lnL cap="flat" cmpd="sng" w="12700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132075" marL="1320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</a:t>
                      </a:r>
                      <a:endParaRPr sz="1400" u="none" cap="none" strike="noStrike"/>
                    </a:p>
                  </a:txBody>
                  <a:tcPr marT="34300" marB="34300" marR="132075" marL="1320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600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132075" marL="1320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" name="Google Shape;15;p6"/>
          <p:cNvSpPr txBox="1"/>
          <p:nvPr>
            <p:ph type="title"/>
          </p:nvPr>
        </p:nvSpPr>
        <p:spPr>
          <a:xfrm>
            <a:off x="2439381" y="25065"/>
            <a:ext cx="8706415" cy="355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  <a:defRPr b="0"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화면 기획 템플릿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/>
        </p:nvSpPr>
        <p:spPr>
          <a:xfrm>
            <a:off x="6924675" y="6640513"/>
            <a:ext cx="62547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18;p7"/>
          <p:cNvGraphicFramePr/>
          <p:nvPr/>
        </p:nvGraphicFramePr>
        <p:xfrm>
          <a:off x="9059864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296425"/>
                <a:gridCol w="2835725"/>
              </a:tblGrid>
              <a:tr h="1270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hMerge="1"/>
              </a:tr>
              <a:tr h="14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56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11398078" y="213801"/>
            <a:ext cx="793921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20" name="Google Shape;20;p7"/>
          <p:cNvGraphicFramePr/>
          <p:nvPr/>
        </p:nvGraphicFramePr>
        <p:xfrm>
          <a:off x="-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749500"/>
                <a:gridCol w="3377650"/>
                <a:gridCol w="790825"/>
                <a:gridCol w="4143950"/>
                <a:gridCol w="776600"/>
                <a:gridCol w="784475"/>
                <a:gridCol w="784475"/>
                <a:gridCol w="784475"/>
              </a:tblGrid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 경로</a:t>
                      </a:r>
                      <a:endParaRPr sz="1400" u="none" cap="none" strike="noStrike"/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작성일</a:t>
                      </a:r>
                      <a:endParaRPr sz="1400" u="none" cap="none" strike="noStrike"/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 ID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화면명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버전</a:t>
                      </a:r>
                      <a:endParaRPr sz="1400" u="none" cap="none" strike="noStrike"/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페이지</a:t>
                      </a:r>
                      <a:endParaRPr sz="1400" u="none" cap="none" strike="noStrike"/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132075" marL="132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" name="Google Shape;21;p7"/>
          <p:cNvSpPr txBox="1"/>
          <p:nvPr>
            <p:ph type="title"/>
          </p:nvPr>
        </p:nvSpPr>
        <p:spPr>
          <a:xfrm>
            <a:off x="4921634" y="213801"/>
            <a:ext cx="4138227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  <a:defRPr b="0"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/>
          <p:nvPr/>
        </p:nvSpPr>
        <p:spPr>
          <a:xfrm>
            <a:off x="182307" y="586862"/>
            <a:ext cx="3132136" cy="5684276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7"/>
          <p:cNvSpPr/>
          <p:nvPr/>
        </p:nvSpPr>
        <p:spPr>
          <a:xfrm>
            <a:off x="3589510" y="586862"/>
            <a:ext cx="3132136" cy="5684277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"/>
          <p:cNvCxnSpPr/>
          <p:nvPr/>
        </p:nvCxnSpPr>
        <p:spPr>
          <a:xfrm>
            <a:off x="812539" y="3320934"/>
            <a:ext cx="1055927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8" name="Google Shape;98;p1"/>
          <p:cNvGraphicFramePr/>
          <p:nvPr/>
        </p:nvGraphicFramePr>
        <p:xfrm>
          <a:off x="8527494" y="49494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{7F131395-FF27-4701-A2A4-D60BCB04BA1D}</a:tableStyleId>
              </a:tblPr>
              <a:tblGrid>
                <a:gridCol w="1044125"/>
                <a:gridCol w="1800200"/>
              </a:tblGrid>
              <a:tr h="322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문서버전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"/>
          <p:cNvSpPr txBox="1"/>
          <p:nvPr/>
        </p:nvSpPr>
        <p:spPr>
          <a:xfrm>
            <a:off x="704527" y="2420888"/>
            <a:ext cx="10353617" cy="100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11148646" y="198439"/>
            <a:ext cx="1043353" cy="18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2433321" y="-1"/>
            <a:ext cx="7866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</a:pPr>
            <a:r>
              <a:rPr lang="ko-KR"/>
              <a:t>개정이력</a:t>
            </a:r>
            <a:endParaRPr/>
          </a:p>
        </p:txBody>
      </p:sp>
      <p:graphicFrame>
        <p:nvGraphicFramePr>
          <p:cNvPr id="106" name="Google Shape;106;p2"/>
          <p:cNvGraphicFramePr/>
          <p:nvPr/>
        </p:nvGraphicFramePr>
        <p:xfrm>
          <a:off x="300038" y="5877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883950"/>
                <a:gridCol w="1254400"/>
                <a:gridCol w="7620000"/>
                <a:gridCol w="1833575"/>
              </a:tblGrid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버전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일자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 내역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2"/>
          <p:cNvSpPr/>
          <p:nvPr/>
        </p:nvSpPr>
        <p:spPr>
          <a:xfrm>
            <a:off x="0" y="-1"/>
            <a:ext cx="2433321" cy="381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"/>
          <p:cNvCxnSpPr>
            <a:stCxn id="107" idx="2"/>
          </p:cNvCxnSpPr>
          <p:nvPr/>
        </p:nvCxnSpPr>
        <p:spPr>
          <a:xfrm>
            <a:off x="1216661" y="380999"/>
            <a:ext cx="1486800" cy="3296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09" name="Google Shape;109;p2"/>
          <p:cNvSpPr txBox="1"/>
          <p:nvPr/>
        </p:nvSpPr>
        <p:spPr>
          <a:xfrm>
            <a:off x="2623930" y="3677478"/>
            <a:ext cx="39485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수정이 필요할 경우 </a:t>
            </a:r>
            <a:r>
              <a:rPr lang="ko-KR"/>
              <a:t>PPT 다운로드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‘보기 &gt; 슬라이드 마스터’에서 수정 가능합니다.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1148646" y="198439"/>
            <a:ext cx="1043353" cy="18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2433321" y="-1"/>
            <a:ext cx="7866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alibri"/>
              <a:buNone/>
            </a:pPr>
            <a:r>
              <a:rPr lang="ko-KR"/>
              <a:t>개정이력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300038" y="5877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{7F131395-FF27-4701-A2A4-D60BCB04BA1D}</a:tableStyleId>
              </a:tblPr>
              <a:tblGrid>
                <a:gridCol w="883950"/>
                <a:gridCol w="1254400"/>
                <a:gridCol w="7620000"/>
                <a:gridCol w="1833575"/>
              </a:tblGrid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버전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일자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변경 내역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작성자</a:t>
                      </a:r>
                      <a:endParaRPr b="1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 flipH="1">
            <a:off x="180033" y="6276077"/>
            <a:ext cx="3132136" cy="209735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b="0" i="1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11405286" y="198439"/>
            <a:ext cx="786713" cy="184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 flipH="1">
            <a:off x="180033" y="6276077"/>
            <a:ext cx="3132136" cy="209735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b="0" i="1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11405286" y="198439"/>
            <a:ext cx="786713" cy="184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357809" y="2905780"/>
            <a:ext cx="56454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설계서 페이지 추가가 필요할 경우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“슬라이드 추가 &gt; 레이아웃 &gt; 1_제목 및 내용”을 추가해주세요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2022-03-16T05:34:28Z</dcterms:created>
  <dc:creator>한 지원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DRClass">
    <vt:lpwstr>0</vt:lpwstr>
  </property>
  <property fmtid="{D5CDD505-2E9C-101B-9397-08002B2CF9AE}" pid="3" name="FDRSet">
    <vt:lpwstr>manual</vt:lpwstr>
  </property>
</Properties>
</file>