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54141"/>
            <a:ext cx="19621500" cy="871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풀로 뒤덮인 사구에서 바라본 해변과 바다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풀로 뒤덮인 사구에서 바라본 해변과 바다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전경에 짧은 울타리를 두고 해안에서 낮게 비행하는 왜가리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바다로 이어지는 두 언덕 사이의 모랫길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바다로 이어지는 두 언덕 사이의 모랫길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전경에 짧은 울타리를 두고 해안에서 낮게 비행하는 왜가리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풀로 뒤덮인 사구에서 바라본 해변과 바다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직사각형"/>
          <p:cNvSpPr/>
          <p:nvPr/>
        </p:nvSpPr>
        <p:spPr>
          <a:xfrm>
            <a:off x="-68154" y="4279114"/>
            <a:ext cx="24520308" cy="9513426"/>
          </a:xfrm>
          <a:prstGeom prst="rect">
            <a:avLst/>
          </a:prstGeom>
          <a:solidFill>
            <a:srgbClr val="FEEB0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5" name="모서리가 둥근 직사각형"/>
          <p:cNvSpPr/>
          <p:nvPr/>
        </p:nvSpPr>
        <p:spPr>
          <a:xfrm>
            <a:off x="917325" y="2659236"/>
            <a:ext cx="22549350" cy="10175528"/>
          </a:xfrm>
          <a:prstGeom prst="roundRect">
            <a:avLst>
              <a:gd name="adj" fmla="val 4915"/>
            </a:avLst>
          </a:prstGeom>
          <a:solidFill>
            <a:srgbClr val="FFFFFF"/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6" name="Journey Map 그리기"/>
          <p:cNvSpPr txBox="1"/>
          <p:nvPr/>
        </p:nvSpPr>
        <p:spPr>
          <a:xfrm>
            <a:off x="1204086" y="1523831"/>
            <a:ext cx="249106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rPr dirty="0"/>
              <a:t>Journey Ma</a:t>
            </a:r>
            <a:r>
              <a:rPr lang="en-US" altLang="ko-KR" dirty="0"/>
              <a:t>p</a:t>
            </a:r>
            <a:endParaRPr dirty="0"/>
          </a:p>
        </p:txBody>
      </p:sp>
      <p:sp>
        <p:nvSpPr>
          <p:cNvPr id="197" name="핀테크∙ 테크핀 💰"/>
          <p:cNvSpPr txBox="1"/>
          <p:nvPr/>
        </p:nvSpPr>
        <p:spPr>
          <a:xfrm>
            <a:off x="1194830" y="879265"/>
            <a:ext cx="176648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 spc="-199">
                <a:solidFill>
                  <a:srgbClr val="D5D5D5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핀테크∙ 테크핀 💰</a:t>
            </a:r>
          </a:p>
        </p:txBody>
      </p:sp>
      <p:sp>
        <p:nvSpPr>
          <p:cNvPr id="198" name="Fast Campus _ 초격자 _ 역기획실습"/>
          <p:cNvSpPr txBox="1"/>
          <p:nvPr/>
        </p:nvSpPr>
        <p:spPr>
          <a:xfrm>
            <a:off x="20082750" y="911015"/>
            <a:ext cx="310642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 b="0" spc="-199">
                <a:solidFill>
                  <a:srgbClr val="D5D5D5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Fast Campus _ 초격자 _ 역기획실습</a:t>
            </a:r>
          </a:p>
        </p:txBody>
      </p:sp>
      <p:graphicFrame>
        <p:nvGraphicFramePr>
          <p:cNvPr id="199" name="표"/>
          <p:cNvGraphicFramePr/>
          <p:nvPr>
            <p:extLst>
              <p:ext uri="{D42A27DB-BD31-4B8C-83A1-F6EECF244321}">
                <p14:modId xmlns:p14="http://schemas.microsoft.com/office/powerpoint/2010/main" val="201751554"/>
              </p:ext>
            </p:extLst>
          </p:nvPr>
        </p:nvGraphicFramePr>
        <p:xfrm>
          <a:off x="1403395" y="3039140"/>
          <a:ext cx="21577208" cy="948962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19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977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Phrase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B8B8B8"/>
                      </a:solidFill>
                      <a:miter lim="400000"/>
                    </a:lnR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쇼핑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결제 금액 확인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결제수단 선택 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결제수단 선택 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인증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결제 내역 확인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이용 내역 확인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9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Action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69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Goal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797">
                <a:tc rowSpan="8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Feeling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T w="254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79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79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79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79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79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79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79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T w="12700">
                      <a:solidFill>
                        <a:srgbClr val="B8B8B8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469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Touchpoint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Apple SD 산돌고딕 Neo 아주옅은체"/>
                          <a:ea typeface="Apple SD 산돌고딕 Neo 아주옅은체"/>
                          <a:cs typeface="Apple SD 산돌고딕 Neo 아주옅은체"/>
                          <a:sym typeface="Apple SD 산돌고딕 Neo 아주옅은체"/>
                        </a:rPr>
                        <a:t>웹브라우저
쇼핑 앱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Apple SD 산돌고딕 Neo 아주옅은체"/>
                          <a:ea typeface="Apple SD 산돌고딕 Neo 아주옅은체"/>
                          <a:cs typeface="Apple SD 산돌고딕 Neo 아주옅은체"/>
                          <a:sym typeface="Apple SD 산돌고딕 Neo 아주옅은체"/>
                        </a:rPr>
                        <a:t>웹브라우저
쇼핑 앱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Apple SD 산돌고딕 Neo 아주옅은체"/>
                          <a:ea typeface="Apple SD 산돌고딕 Neo 아주옅은체"/>
                          <a:cs typeface="Apple SD 산돌고딕 Neo 아주옅은체"/>
                          <a:sym typeface="Apple SD 산돌고딕 Neo 아주옅은체"/>
                        </a:rPr>
                        <a:t>웹브라우저
쇼핑 앱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Apple SD 산돌고딕 Neo 아주옅은체"/>
                          <a:ea typeface="Apple SD 산돌고딕 Neo 아주옅은체"/>
                          <a:cs typeface="Apple SD 산돌고딕 Neo 아주옅은체"/>
                          <a:sym typeface="Apple SD 산돌고딕 Neo 아주옅은체"/>
                        </a:rPr>
                        <a:t>카카오페이
카카오톡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Apple SD 산돌고딕 Neo 아주옅은체"/>
                          <a:ea typeface="Apple SD 산돌고딕 Neo 아주옅은체"/>
                          <a:cs typeface="Apple SD 산돌고딕 Neo 아주옅은체"/>
                          <a:sym typeface="Apple SD 산돌고딕 Neo 아주옅은체"/>
                        </a:rPr>
                        <a:t>카카오페이
카카오톡
PUSH, 알림톡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Apple SD 산돌고딕 Neo 아주옅은체"/>
                          <a:ea typeface="Apple SD 산돌고딕 Neo 아주옅은체"/>
                          <a:cs typeface="Apple SD 산돌고딕 Neo 아주옅은체"/>
                          <a:sym typeface="Apple SD 산돌고딕 Neo 아주옅은체"/>
                        </a:rPr>
                        <a:t>카카오페이
카카오톡
PUSH, 알림톡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Apple SD 산돌고딕 Neo 아주옅은체"/>
                          <a:ea typeface="Apple SD 산돌고딕 Neo 아주옅은체"/>
                          <a:cs typeface="Apple SD 산돌고딕 Neo 아주옅은체"/>
                          <a:sym typeface="Apple SD 산돌고딕 Neo 아주옅은체"/>
                        </a:rPr>
                        <a:t>카카오페이
카카오톡
PUSH, 알림톡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469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Problem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T w="25400">
                      <a:solidFill>
                        <a:srgbClr val="B8B8B8"/>
                      </a:solidFill>
                      <a:miter lim="400000"/>
                    </a:lnT>
                    <a:lnB w="25400">
                      <a:solidFill>
                        <a:srgbClr val="B8B8B8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469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rPr>
                        <a:t>Opportunity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R w="25400">
                      <a:solidFill>
                        <a:srgbClr val="B8B8B8"/>
                      </a:solidFill>
                      <a:miter lim="400000"/>
                    </a:lnR>
                    <a:lnT w="254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latin typeface="Apple SD 산돌고딕 Neo 옅은체"/>
                          <a:ea typeface="Apple SD 산돌고딕 Neo 옅은체"/>
                          <a:cs typeface="Apple SD 산돌고딕 Neo 옅은체"/>
                          <a:sym typeface="Apple SD 산돌고딕 Neo 옅은체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B8B8B8"/>
                      </a:solidFill>
                      <a:miter lim="400000"/>
                    </a:lnL>
                    <a:lnT w="25400">
                      <a:solidFill>
                        <a:srgbClr val="B8B8B8"/>
                      </a:solidFill>
                      <a:miter lim="400000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00" name="원"/>
          <p:cNvSpPr/>
          <p:nvPr/>
        </p:nvSpPr>
        <p:spPr>
          <a:xfrm>
            <a:off x="4596177" y="6488326"/>
            <a:ext cx="255329" cy="255329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원"/>
          <p:cNvSpPr/>
          <p:nvPr/>
        </p:nvSpPr>
        <p:spPr>
          <a:xfrm>
            <a:off x="7420119" y="7123740"/>
            <a:ext cx="255329" cy="255330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2" name="원"/>
          <p:cNvSpPr/>
          <p:nvPr/>
        </p:nvSpPr>
        <p:spPr>
          <a:xfrm>
            <a:off x="10244061" y="8416118"/>
            <a:ext cx="255330" cy="255329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3" name="원"/>
          <p:cNvSpPr/>
          <p:nvPr/>
        </p:nvSpPr>
        <p:spPr>
          <a:xfrm>
            <a:off x="13068004" y="8100397"/>
            <a:ext cx="255329" cy="255329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원"/>
          <p:cNvSpPr/>
          <p:nvPr/>
        </p:nvSpPr>
        <p:spPr>
          <a:xfrm>
            <a:off x="15891946" y="7784116"/>
            <a:ext cx="255329" cy="255330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5" name="원"/>
          <p:cNvSpPr/>
          <p:nvPr/>
        </p:nvSpPr>
        <p:spPr>
          <a:xfrm>
            <a:off x="18715888" y="7784116"/>
            <a:ext cx="255330" cy="255330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6" name="원"/>
          <p:cNvSpPr/>
          <p:nvPr/>
        </p:nvSpPr>
        <p:spPr>
          <a:xfrm>
            <a:off x="21539830" y="8072716"/>
            <a:ext cx="255330" cy="255330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Macintosh PowerPoint</Application>
  <PresentationFormat>사용자 지정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Apple SD 산돌고딕 Neo 볼드체</vt:lpstr>
      <vt:lpstr>Apple SD 산돌고딕 Neo 아주옅은체</vt:lpstr>
      <vt:lpstr>Apple SD 산돌고딕 Neo 옅은체</vt:lpstr>
      <vt:lpstr>Helvetica Neue</vt:lpstr>
      <vt:lpstr>Helvetica Neue Light</vt:lpstr>
      <vt:lpstr>Helvetica Neue Medium</vt:lpstr>
      <vt:lpstr>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ChoHudam</cp:lastModifiedBy>
  <cp:revision>2</cp:revision>
  <dcterms:modified xsi:type="dcterms:W3CDTF">2022-04-26T10:54:26Z</dcterms:modified>
</cp:coreProperties>
</file>