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나눔고딕"/>
      </a:defRPr>
    </a:lvl1pPr>
    <a:lvl2pPr indent="228600" latinLnBrk="0">
      <a:defRPr sz="1400">
        <a:latin typeface="+mn-lt"/>
        <a:ea typeface="+mn-ea"/>
        <a:cs typeface="+mn-cs"/>
        <a:sym typeface="나눔고딕"/>
      </a:defRPr>
    </a:lvl2pPr>
    <a:lvl3pPr indent="457200" latinLnBrk="0">
      <a:defRPr sz="1400">
        <a:latin typeface="+mn-lt"/>
        <a:ea typeface="+mn-ea"/>
        <a:cs typeface="+mn-cs"/>
        <a:sym typeface="나눔고딕"/>
      </a:defRPr>
    </a:lvl3pPr>
    <a:lvl4pPr indent="685800" latinLnBrk="0">
      <a:defRPr sz="1400">
        <a:latin typeface="+mn-lt"/>
        <a:ea typeface="+mn-ea"/>
        <a:cs typeface="+mn-cs"/>
        <a:sym typeface="나눔고딕"/>
      </a:defRPr>
    </a:lvl4pPr>
    <a:lvl5pPr indent="914400" latinLnBrk="0">
      <a:defRPr sz="1400">
        <a:latin typeface="+mn-lt"/>
        <a:ea typeface="+mn-ea"/>
        <a:cs typeface="+mn-cs"/>
        <a:sym typeface="나눔고딕"/>
      </a:defRPr>
    </a:lvl5pPr>
    <a:lvl6pPr indent="1143000" latinLnBrk="0">
      <a:defRPr sz="1400">
        <a:latin typeface="+mn-lt"/>
        <a:ea typeface="+mn-ea"/>
        <a:cs typeface="+mn-cs"/>
        <a:sym typeface="나눔고딕"/>
      </a:defRPr>
    </a:lvl6pPr>
    <a:lvl7pPr indent="1371600" latinLnBrk="0">
      <a:defRPr sz="1400">
        <a:latin typeface="+mn-lt"/>
        <a:ea typeface="+mn-ea"/>
        <a:cs typeface="+mn-cs"/>
        <a:sym typeface="나눔고딕"/>
      </a:defRPr>
    </a:lvl7pPr>
    <a:lvl8pPr indent="1600200" latinLnBrk="0">
      <a:defRPr sz="1400">
        <a:latin typeface="+mn-lt"/>
        <a:ea typeface="+mn-ea"/>
        <a:cs typeface="+mn-cs"/>
        <a:sym typeface="나눔고딕"/>
      </a:defRPr>
    </a:lvl8pPr>
    <a:lvl9pPr indent="1828800" latinLnBrk="0">
      <a:defRPr sz="1400">
        <a:latin typeface="+mn-lt"/>
        <a:ea typeface="+mn-ea"/>
        <a:cs typeface="+mn-cs"/>
        <a:sym typeface="나눔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Google Shape;70;p15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12" name="Google Shape;76;p16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2" name="본문 첫 번째 줄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제목 텍스트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31" name="본문 첫 번째 줄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2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화면 기획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슬라이드 번호"/>
          <p:cNvSpPr txBox="1"/>
          <p:nvPr>
            <p:ph type="sldNum" sz="quarter" idx="2"/>
          </p:nvPr>
        </p:nvSpPr>
        <p:spPr>
          <a:xfrm>
            <a:off x="6924674" y="6640513"/>
            <a:ext cx="228195" cy="2032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40" name="Google Shape;18;p7"/>
          <p:cNvGraphicFramePr/>
          <p:nvPr/>
        </p:nvGraphicFramePr>
        <p:xfrm>
          <a:off x="9049704" y="594359"/>
          <a:ext cx="3132151" cy="5364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6425"/>
                <a:gridCol w="2835725"/>
              </a:tblGrid>
              <a:tr h="12700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Description</a:t>
                      </a:r>
                    </a:p>
                  </a:txBody>
                  <a:tcPr marL="45725" marR="45725" marT="45725" marB="45725" anchor="ctr" anchorCtr="0" horzOverflow="overflow"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  <a:solidFill>
                      <a:srgbClr val="EAEAEA"/>
                    </a:solidFill>
                  </a:tcPr>
                </a:tc>
                <a:tc hMerge="1">
                  <a:tcPr/>
                </a:tc>
              </a:tr>
              <a:tr h="1423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3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4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5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3575625">
                <a:tc gridSpan="2"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41" name="Google Shape;20;p7"/>
          <p:cNvGraphicFramePr/>
          <p:nvPr/>
        </p:nvGraphicFramePr>
        <p:xfrm>
          <a:off x="-3" y="0"/>
          <a:ext cx="12191950" cy="320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9500"/>
                <a:gridCol w="3377650"/>
                <a:gridCol w="790825"/>
                <a:gridCol w="4143950"/>
                <a:gridCol w="776600"/>
                <a:gridCol w="784475"/>
                <a:gridCol w="784475"/>
                <a:gridCol w="784475"/>
              </a:tblGrid>
              <a:tr h="1600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화면 경로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작성자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작성일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</a:tr>
              <a:tr h="1600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화면 ID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화면명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버전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페이지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</a:tr>
            </a:tbl>
          </a:graphicData>
        </a:graphic>
      </p:graphicFrame>
      <p:sp>
        <p:nvSpPr>
          <p:cNvPr id="142" name="Google Shape;22;p7"/>
          <p:cNvSpPr/>
          <p:nvPr/>
        </p:nvSpPr>
        <p:spPr>
          <a:xfrm>
            <a:off x="182307" y="586862"/>
            <a:ext cx="3132136" cy="5684276"/>
          </a:xfrm>
          <a:prstGeom prst="rect">
            <a:avLst/>
          </a:prstGeom>
          <a:ln>
            <a:solidFill>
              <a:srgbClr val="595959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3" name="Google Shape;23;p7"/>
          <p:cNvSpPr/>
          <p:nvPr/>
        </p:nvSpPr>
        <p:spPr>
          <a:xfrm>
            <a:off x="3589509" y="586861"/>
            <a:ext cx="3132137" cy="5684279"/>
          </a:xfrm>
          <a:prstGeom prst="rect">
            <a:avLst/>
          </a:prstGeom>
          <a:ln>
            <a:solidFill>
              <a:srgbClr val="595959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부가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oogle Shape;14;p6"/>
          <p:cNvGraphicFramePr/>
          <p:nvPr/>
        </p:nvGraphicFramePr>
        <p:xfrm>
          <a:off x="-3" y="0"/>
          <a:ext cx="12192001" cy="320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15750"/>
                <a:gridCol w="8726800"/>
                <a:gridCol w="1049450"/>
              </a:tblGrid>
              <a:tr h="160025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프로젝트명</a:t>
                      </a:r>
                    </a:p>
                  </a:txBody>
                  <a:tcPr marL="34300" marR="34300" marT="34300" marB="34300" anchor="ctr" anchorCtr="0" horzOverflow="overflow">
                    <a:lnL w="12700">
                      <a:solidFill>
                        <a:srgbClr val="0C0C0C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C0C0C"/>
                      </a:solidFill>
                    </a:lnT>
                    <a:lnB w="12700">
                      <a:solidFill>
                        <a:srgbClr val="0C0C0C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2700">
                      <a:solidFill>
                        <a:srgbClr val="0C0C0C"/>
                      </a:solidFill>
                    </a:lnT>
                    <a:lnB w="12700">
                      <a:solidFill>
                        <a:srgbClr val="0C0C0C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페이지</a:t>
                      </a:r>
                    </a:p>
                  </a:txBody>
                  <a:tcPr marL="34300" marR="34300" marT="34300" marB="34300" anchor="t" anchorCtr="0" horzOverflow="overflow">
                    <a:lnL>
                      <a:solidFill>
                        <a:srgbClr val="000000"/>
                      </a:solidFill>
                    </a:lnL>
                    <a:lnR w="12700">
                      <a:solidFill>
                        <a:srgbClr val="0C0C0C"/>
                      </a:solidFill>
                    </a:lnR>
                    <a:lnT w="12700">
                      <a:solidFill>
                        <a:srgbClr val="0C0C0C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1600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>
                    <a:lnL>
                      <a:solidFill>
                        <a:srgbClr val="000000"/>
                      </a:solidFill>
                    </a:lnL>
                    <a:lnR w="12700">
                      <a:solidFill>
                        <a:srgbClr val="0C0C0C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2700">
                      <a:solidFill>
                        <a:srgbClr val="0C0C0C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9" name="제목 텍스트"/>
          <p:cNvSpPr txBox="1"/>
          <p:nvPr>
            <p:ph type="title"/>
          </p:nvPr>
        </p:nvSpPr>
        <p:spPr>
          <a:xfrm>
            <a:off x="2439380" y="25065"/>
            <a:ext cx="8706417" cy="355936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3F3F3F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xfrm>
            <a:off x="11555278" y="186870"/>
            <a:ext cx="227240" cy="205701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3F3F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화면 기획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"/>
          <p:cNvSpPr txBox="1"/>
          <p:nvPr>
            <p:ph type="sldNum" sz="quarter" idx="2"/>
          </p:nvPr>
        </p:nvSpPr>
        <p:spPr>
          <a:xfrm>
            <a:off x="6924674" y="6640513"/>
            <a:ext cx="228195" cy="203201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8" name="Google Shape;18;p7"/>
          <p:cNvGraphicFramePr/>
          <p:nvPr/>
        </p:nvGraphicFramePr>
        <p:xfrm>
          <a:off x="9049704" y="594359"/>
          <a:ext cx="3132151" cy="5364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96425"/>
                <a:gridCol w="2835725"/>
              </a:tblGrid>
              <a:tr h="12700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Description</a:t>
                      </a:r>
                    </a:p>
                  </a:txBody>
                  <a:tcPr marL="45725" marR="45725" marT="45725" marB="45725" anchor="ctr" anchorCtr="0" horzOverflow="overflow"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  <a:solidFill>
                      <a:srgbClr val="EAEAEA"/>
                    </a:solidFill>
                  </a:tcPr>
                </a:tc>
                <a:tc hMerge="1">
                  <a:tcPr/>
                </a:tc>
              </a:tr>
              <a:tr h="1423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1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2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3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4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solidFill>
                            <a:srgbClr val="3F3F3F"/>
                          </a:solidFill>
                        </a:rPr>
                        <a:t>5</a:t>
                      </a: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151975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R w="12700">
                      <a:solidFill>
                        <a:schemeClr val="accent3">
                          <a:lumOff val="19878"/>
                        </a:schemeClr>
                      </a:solidFill>
                    </a:lnR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L w="12700">
                      <a:solidFill>
                        <a:schemeClr val="accent3">
                          <a:lumOff val="19878"/>
                        </a:schemeClr>
                      </a:solidFill>
                    </a:lnL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  <a:lnB w="12700">
                      <a:solidFill>
                        <a:schemeClr val="accent3">
                          <a:lumOff val="19878"/>
                        </a:schemeClr>
                      </a:solidFill>
                    </a:lnB>
                  </a:tcPr>
                </a:tc>
              </a:tr>
              <a:tr h="3575625">
                <a:tc gridSpan="2"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5" marR="45725" marT="45725" marB="45725" anchor="t" anchorCtr="0" horzOverflow="overflow">
                    <a:lnT w="12700">
                      <a:solidFill>
                        <a:schemeClr val="accent3">
                          <a:lumOff val="19878"/>
                        </a:schemeClr>
                      </a:solidFill>
                    </a:lnT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29" name="Google Shape;20;p7"/>
          <p:cNvGraphicFramePr/>
          <p:nvPr/>
        </p:nvGraphicFramePr>
        <p:xfrm>
          <a:off x="-3" y="0"/>
          <a:ext cx="12191950" cy="320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9500"/>
                <a:gridCol w="3377650"/>
                <a:gridCol w="790825"/>
                <a:gridCol w="4143950"/>
                <a:gridCol w="776600"/>
                <a:gridCol w="784475"/>
                <a:gridCol w="784475"/>
                <a:gridCol w="784475"/>
              </a:tblGrid>
              <a:tr h="1600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화면 경로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작성자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작성일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</a:tr>
              <a:tr h="1600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화면 ID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화면명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버전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800">
                          <a:solidFill>
                            <a:srgbClr val="3F3F3F"/>
                          </a:solidFill>
                        </a:rPr>
                        <a:t>페이지</a:t>
                      </a:r>
                    </a:p>
                  </a:txBody>
                  <a:tcPr marL="34300" marR="34300" marT="34300" marB="34300" anchor="t" anchorCtr="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34300" marR="34300" marT="34300" marB="34300" anchor="t" anchorCtr="0" horzOverflow="overflow"/>
                </a:tc>
              </a:tr>
            </a:tbl>
          </a:graphicData>
        </a:graphic>
      </p:graphicFrame>
      <p:sp>
        <p:nvSpPr>
          <p:cNvPr id="30" name="Google Shape;22;p7"/>
          <p:cNvSpPr/>
          <p:nvPr/>
        </p:nvSpPr>
        <p:spPr>
          <a:xfrm>
            <a:off x="182307" y="586862"/>
            <a:ext cx="8795344" cy="5684276"/>
          </a:xfrm>
          <a:prstGeom prst="rect">
            <a:avLst/>
          </a:prstGeom>
          <a:ln>
            <a:solidFill>
              <a:srgbClr val="595959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8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7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56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5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Google Shape;45;p11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7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5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Google Shape;52;p12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77" name="Google Shape;53;p12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78" name="Google Shape;54;p12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79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7" name="슬라이드 번호"/>
          <p:cNvSpPr txBox="1"/>
          <p:nvPr>
            <p:ph type="sldNum" sz="quarter" idx="2"/>
          </p:nvPr>
        </p:nvSpPr>
        <p:spPr>
          <a:xfrm>
            <a:off x="11064991" y="6404312"/>
            <a:ext cx="288810" cy="269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나눔고딕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홍대"/>
          <p:cNvSpPr/>
          <p:nvPr/>
        </p:nvSpPr>
        <p:spPr>
          <a:xfrm>
            <a:off x="2048717" y="1015233"/>
            <a:ext cx="4589329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      홍대 </a:t>
            </a:r>
          </a:p>
        </p:txBody>
      </p:sp>
      <p:sp>
        <p:nvSpPr>
          <p:cNvPr id="153" name="검색어"/>
          <p:cNvSpPr/>
          <p:nvPr/>
        </p:nvSpPr>
        <p:spPr>
          <a:xfrm>
            <a:off x="1098757" y="1015233"/>
            <a:ext cx="907400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검색어</a:t>
            </a:r>
          </a:p>
        </p:txBody>
      </p:sp>
      <p:sp>
        <p:nvSpPr>
          <p:cNvPr id="154" name="지역"/>
          <p:cNvSpPr/>
          <p:nvPr/>
        </p:nvSpPr>
        <p:spPr>
          <a:xfrm>
            <a:off x="1098757" y="1599433"/>
            <a:ext cx="907400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지역</a:t>
            </a:r>
          </a:p>
        </p:txBody>
      </p:sp>
      <p:sp>
        <p:nvSpPr>
          <p:cNvPr id="155" name="홍대 aaaa       홍대 bbbbb       홍대 ccc          .          .          .          .          ."/>
          <p:cNvSpPr/>
          <p:nvPr/>
        </p:nvSpPr>
        <p:spPr>
          <a:xfrm>
            <a:off x="2048717" y="1599433"/>
            <a:ext cx="4589329" cy="2223930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</a:p>
          <a:p>
            <a:pPr lvl="4"/>
            <a:r>
              <a:t>      홍대 aaaa</a:t>
            </a:r>
            <a:br/>
            <a:r>
              <a:t>      홍대 bbbbb</a:t>
            </a:r>
            <a:br/>
            <a:r>
              <a:t>      홍대 ccc</a:t>
            </a:r>
            <a:br/>
            <a:r>
              <a:t>         .</a:t>
            </a:r>
            <a:br/>
            <a:r>
              <a:t>         .</a:t>
            </a:r>
            <a:br/>
            <a:r>
              <a:t>         .</a:t>
            </a:r>
            <a:br/>
            <a:r>
              <a:t>         .</a:t>
            </a:r>
            <a:br/>
            <a:r>
              <a:t>         .</a:t>
            </a:r>
          </a:p>
        </p:txBody>
      </p:sp>
      <p:sp>
        <p:nvSpPr>
          <p:cNvPr id="156" name="&gt;&gt;"/>
          <p:cNvSpPr/>
          <p:nvPr/>
        </p:nvSpPr>
        <p:spPr>
          <a:xfrm>
            <a:off x="6680606" y="1015233"/>
            <a:ext cx="555530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&gt;&gt;</a:t>
            </a:r>
          </a:p>
        </p:txBody>
      </p:sp>
      <p:sp>
        <p:nvSpPr>
          <p:cNvPr id="157" name="검색 화면"/>
          <p:cNvSpPr txBox="1"/>
          <p:nvPr/>
        </p:nvSpPr>
        <p:spPr>
          <a:xfrm>
            <a:off x="497503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검색 화면</a:t>
            </a:r>
          </a:p>
        </p:txBody>
      </p:sp>
      <p:sp>
        <p:nvSpPr>
          <p:cNvPr id="158" name="가게 &gt; 검색 기능"/>
          <p:cNvSpPr txBox="1"/>
          <p:nvPr/>
        </p:nvSpPr>
        <p:spPr>
          <a:xfrm>
            <a:off x="824674" y="54610"/>
            <a:ext cx="131188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검색 기능 </a:t>
            </a:r>
          </a:p>
        </p:txBody>
      </p:sp>
      <p:sp>
        <p:nvSpPr>
          <p:cNvPr id="159" name="검색 화면"/>
          <p:cNvSpPr txBox="1"/>
          <p:nvPr/>
        </p:nvSpPr>
        <p:spPr>
          <a:xfrm>
            <a:off x="82467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검색 화면</a:t>
            </a:r>
          </a:p>
        </p:txBody>
      </p:sp>
      <p:sp>
        <p:nvSpPr>
          <p:cNvPr id="160" name="1"/>
          <p:cNvSpPr/>
          <p:nvPr/>
        </p:nvSpPr>
        <p:spPr>
          <a:xfrm>
            <a:off x="1710077" y="895369"/>
            <a:ext cx="371346" cy="371346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" name="2"/>
          <p:cNvSpPr/>
          <p:nvPr/>
        </p:nvSpPr>
        <p:spPr>
          <a:xfrm>
            <a:off x="6348117" y="895369"/>
            <a:ext cx="371346" cy="371346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" name="3"/>
          <p:cNvSpPr/>
          <p:nvPr/>
        </p:nvSpPr>
        <p:spPr>
          <a:xfrm>
            <a:off x="7099958" y="895369"/>
            <a:ext cx="371345" cy="371346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3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164" name="1을 누르면 펼쳐짐, 상호 &lt;-&gt; 지역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1을 누르면 펼쳐짐, 상호 &lt;-&gt; 지역</a:t>
            </a:r>
          </a:p>
        </p:txBody>
      </p:sp>
      <p:sp>
        <p:nvSpPr>
          <p:cNvPr id="165" name="Onkeyup 바로 반응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Onkeyup 바로 반응</a:t>
            </a:r>
          </a:p>
        </p:txBody>
      </p:sp>
      <p:sp>
        <p:nvSpPr>
          <p:cNvPr id="166" name="Enter or 클릭시 화면 이동 &gt; 가게 리스트"/>
          <p:cNvSpPr txBox="1"/>
          <p:nvPr/>
        </p:nvSpPr>
        <p:spPr>
          <a:xfrm>
            <a:off x="9404794" y="1526297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Enter or 클릭시 화면 이동 &gt; 가게 리스트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홍대 ( 입력한 검색어 )"/>
          <p:cNvSpPr/>
          <p:nvPr/>
        </p:nvSpPr>
        <p:spPr>
          <a:xfrm>
            <a:off x="2048717" y="1015233"/>
            <a:ext cx="4589329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      홍대 ( 입력한 검색어 )</a:t>
            </a:r>
          </a:p>
        </p:txBody>
      </p:sp>
      <p:sp>
        <p:nvSpPr>
          <p:cNvPr id="169" name="가게 정보"/>
          <p:cNvSpPr/>
          <p:nvPr/>
        </p:nvSpPr>
        <p:spPr>
          <a:xfrm>
            <a:off x="1240997" y="2024117"/>
            <a:ext cx="2820020" cy="187396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 가게 정보</a:t>
            </a:r>
          </a:p>
        </p:txBody>
      </p:sp>
      <p:sp>
        <p:nvSpPr>
          <p:cNvPr id="170" name="가게 정보"/>
          <p:cNvSpPr/>
          <p:nvPr/>
        </p:nvSpPr>
        <p:spPr>
          <a:xfrm>
            <a:off x="4685990" y="2024117"/>
            <a:ext cx="2820020" cy="187396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 가게 정보</a:t>
            </a:r>
          </a:p>
        </p:txBody>
      </p:sp>
      <p:sp>
        <p:nvSpPr>
          <p:cNvPr id="171" name="가게 정보"/>
          <p:cNvSpPr/>
          <p:nvPr/>
        </p:nvSpPr>
        <p:spPr>
          <a:xfrm>
            <a:off x="1210875" y="4350665"/>
            <a:ext cx="2820020" cy="187396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 가게 정보</a:t>
            </a:r>
          </a:p>
        </p:txBody>
      </p:sp>
      <p:sp>
        <p:nvSpPr>
          <p:cNvPr id="172" name="가게 정보"/>
          <p:cNvSpPr/>
          <p:nvPr/>
        </p:nvSpPr>
        <p:spPr>
          <a:xfrm>
            <a:off x="4655868" y="4350665"/>
            <a:ext cx="2820020" cy="187396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 가게 정보</a:t>
            </a:r>
          </a:p>
        </p:txBody>
      </p:sp>
      <p:sp>
        <p:nvSpPr>
          <p:cNvPr id="173" name="가게 리스트"/>
          <p:cNvSpPr txBox="1"/>
          <p:nvPr/>
        </p:nvSpPr>
        <p:spPr>
          <a:xfrm>
            <a:off x="4975034" y="323850"/>
            <a:ext cx="947929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리스트 </a:t>
            </a:r>
          </a:p>
        </p:txBody>
      </p:sp>
      <p:sp>
        <p:nvSpPr>
          <p:cNvPr id="174" name="가게 &gt; 검색 기능 &gt; 가게 리스트"/>
          <p:cNvSpPr txBox="1"/>
          <p:nvPr/>
        </p:nvSpPr>
        <p:spPr>
          <a:xfrm>
            <a:off x="824674" y="54610"/>
            <a:ext cx="239415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검색 기능 &gt; 가게 리스트 </a:t>
            </a:r>
          </a:p>
        </p:txBody>
      </p:sp>
      <p:sp>
        <p:nvSpPr>
          <p:cNvPr id="175" name="가게 리스트"/>
          <p:cNvSpPr txBox="1"/>
          <p:nvPr/>
        </p:nvSpPr>
        <p:spPr>
          <a:xfrm>
            <a:off x="824674" y="323850"/>
            <a:ext cx="947929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리스트 </a:t>
            </a:r>
          </a:p>
        </p:txBody>
      </p:sp>
      <p:sp>
        <p:nvSpPr>
          <p:cNvPr id="176" name="1"/>
          <p:cNvSpPr/>
          <p:nvPr/>
        </p:nvSpPr>
        <p:spPr>
          <a:xfrm>
            <a:off x="3792877" y="1879871"/>
            <a:ext cx="371346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178" name="클릭시 가게 상세보기로 이동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클릭시 가게 상세보기로 이동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사진1"/>
          <p:cNvSpPr/>
          <p:nvPr/>
        </p:nvSpPr>
        <p:spPr>
          <a:xfrm>
            <a:off x="323978" y="825237"/>
            <a:ext cx="1623522" cy="1282979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사진1</a:t>
            </a:r>
          </a:p>
        </p:txBody>
      </p:sp>
      <p:sp>
        <p:nvSpPr>
          <p:cNvPr id="181" name="2"/>
          <p:cNvSpPr/>
          <p:nvPr/>
        </p:nvSpPr>
        <p:spPr>
          <a:xfrm>
            <a:off x="2046098" y="825237"/>
            <a:ext cx="1623522" cy="1282979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82" name="3"/>
          <p:cNvSpPr/>
          <p:nvPr/>
        </p:nvSpPr>
        <p:spPr>
          <a:xfrm>
            <a:off x="3768218" y="825237"/>
            <a:ext cx="1623522" cy="1282979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83" name="4"/>
          <p:cNvSpPr/>
          <p:nvPr/>
        </p:nvSpPr>
        <p:spPr>
          <a:xfrm>
            <a:off x="5490338" y="825237"/>
            <a:ext cx="1623522" cy="1282979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84" name="가게 정보"/>
          <p:cNvSpPr/>
          <p:nvPr/>
        </p:nvSpPr>
        <p:spPr>
          <a:xfrm>
            <a:off x="425578" y="2370802"/>
            <a:ext cx="6698601" cy="211639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가게 정보</a:t>
            </a:r>
          </a:p>
        </p:txBody>
      </p:sp>
      <p:sp>
        <p:nvSpPr>
          <p:cNvPr id="185" name="리뷰 구역"/>
          <p:cNvSpPr/>
          <p:nvPr/>
        </p:nvSpPr>
        <p:spPr>
          <a:xfrm>
            <a:off x="425578" y="4651722"/>
            <a:ext cx="6698601" cy="1410434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리뷰 구역</a:t>
            </a:r>
          </a:p>
        </p:txBody>
      </p:sp>
      <p:sp>
        <p:nvSpPr>
          <p:cNvPr id="186" name="가게 상세보기"/>
          <p:cNvSpPr txBox="1"/>
          <p:nvPr/>
        </p:nvSpPr>
        <p:spPr>
          <a:xfrm>
            <a:off x="4975034" y="323850"/>
            <a:ext cx="1065277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상세보기</a:t>
            </a:r>
          </a:p>
        </p:txBody>
      </p:sp>
      <p:sp>
        <p:nvSpPr>
          <p:cNvPr id="187" name="가게 &gt; 검색 기능 &gt; 가게 리스트 &gt; 가게 상세보기"/>
          <p:cNvSpPr txBox="1"/>
          <p:nvPr/>
        </p:nvSpPr>
        <p:spPr>
          <a:xfrm>
            <a:off x="824674" y="54610"/>
            <a:ext cx="359377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검색 기능 &gt; 가게 리스트 &gt; 가게 상세보기</a:t>
            </a:r>
          </a:p>
        </p:txBody>
      </p:sp>
      <p:sp>
        <p:nvSpPr>
          <p:cNvPr id="188" name="가게 상세보기"/>
          <p:cNvSpPr txBox="1"/>
          <p:nvPr/>
        </p:nvSpPr>
        <p:spPr>
          <a:xfrm>
            <a:off x="824674" y="323850"/>
            <a:ext cx="1065277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상세보기</a:t>
            </a:r>
          </a:p>
        </p:txBody>
      </p:sp>
      <p:sp>
        <p:nvSpPr>
          <p:cNvPr id="189" name="1"/>
          <p:cNvSpPr/>
          <p:nvPr/>
        </p:nvSpPr>
        <p:spPr>
          <a:xfrm>
            <a:off x="1710077" y="680991"/>
            <a:ext cx="371346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" name="2"/>
          <p:cNvSpPr/>
          <p:nvPr/>
        </p:nvSpPr>
        <p:spPr>
          <a:xfrm>
            <a:off x="6668158" y="482627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1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192" name="1을 누르면 라이트 박스 형식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1을 누르면 라이트 박스 형식</a:t>
            </a:r>
          </a:p>
        </p:txBody>
      </p:sp>
      <p:sp>
        <p:nvSpPr>
          <p:cNvPr id="193" name="리뷰 상세보기에서 자세.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리뷰 상세보기에서 자세.</a:t>
            </a:r>
          </a:p>
        </p:txBody>
      </p:sp>
      <p:sp>
        <p:nvSpPr>
          <p:cNvPr id="194" name="해당 가게의 좋아요를. +1 한다"/>
          <p:cNvSpPr txBox="1"/>
          <p:nvPr/>
        </p:nvSpPr>
        <p:spPr>
          <a:xfrm>
            <a:off x="9404794" y="1526297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해당 가게의 좋아요를. +1 한다 </a:t>
            </a:r>
          </a:p>
        </p:txBody>
      </p:sp>
      <p:sp>
        <p:nvSpPr>
          <p:cNvPr id="195" name="좋아요 해당 리뷰나 글에 1회만 가능"/>
          <p:cNvSpPr txBox="1"/>
          <p:nvPr/>
        </p:nvSpPr>
        <p:spPr>
          <a:xfrm>
            <a:off x="9276901" y="442520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좋아요 해당 리뷰나 글에 1회만 가능</a:t>
            </a:r>
          </a:p>
        </p:txBody>
      </p:sp>
      <p:sp>
        <p:nvSpPr>
          <p:cNvPr id="196" name="좋아요"/>
          <p:cNvSpPr/>
          <p:nvPr/>
        </p:nvSpPr>
        <p:spPr>
          <a:xfrm>
            <a:off x="5670514" y="3908227"/>
            <a:ext cx="1364045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좋아요</a:t>
            </a:r>
          </a:p>
        </p:txBody>
      </p:sp>
      <p:sp>
        <p:nvSpPr>
          <p:cNvPr id="197" name="3"/>
          <p:cNvSpPr/>
          <p:nvPr/>
        </p:nvSpPr>
        <p:spPr>
          <a:xfrm>
            <a:off x="6773870" y="3785884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8" name="조회수는 sec , username != null , writer != username 일 경우 페이지를 보낼 때 +1 하도록.…"/>
          <p:cNvSpPr txBox="1"/>
          <p:nvPr/>
        </p:nvSpPr>
        <p:spPr>
          <a:xfrm>
            <a:off x="9276901" y="4999243"/>
            <a:ext cx="2677756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조회수는 sec , username != null ,</a:t>
            </a:r>
            <a:br/>
            <a:r>
              <a:t>writer != username 일 경우 페이지를 보낼 때 +1 하도록.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등록일 -&gt; c:if 로 판별하기</a:t>
            </a:r>
          </a:p>
          <a:p>
            <a:pPr>
              <a:defRPr sz="1200"/>
            </a:pPr>
            <a:r>
              <a:t>update_date eq null -&gt; reg_date</a:t>
            </a:r>
          </a:p>
          <a:p>
            <a:pPr>
              <a:defRPr sz="1200"/>
            </a:pPr>
            <a:r>
              <a:t>           “           ne null -&gt; update_date</a:t>
            </a:r>
          </a:p>
        </p:txBody>
      </p:sp>
      <p:sp>
        <p:nvSpPr>
          <p:cNvPr id="199" name="조회수"/>
          <p:cNvSpPr/>
          <p:nvPr/>
        </p:nvSpPr>
        <p:spPr>
          <a:xfrm>
            <a:off x="5676407" y="2419102"/>
            <a:ext cx="646138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조회수</a:t>
            </a:r>
          </a:p>
        </p:txBody>
      </p:sp>
      <p:sp>
        <p:nvSpPr>
          <p:cNvPr id="200" name="등록일"/>
          <p:cNvSpPr/>
          <p:nvPr/>
        </p:nvSpPr>
        <p:spPr>
          <a:xfrm>
            <a:off x="6382527" y="2419102"/>
            <a:ext cx="646138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등록일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가게 등록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가게 등록</a:t>
            </a:r>
          </a:p>
        </p:txBody>
      </p:sp>
      <p:sp>
        <p:nvSpPr>
          <p:cNvPr id="203" name="입력폼"/>
          <p:cNvSpPr/>
          <p:nvPr/>
        </p:nvSpPr>
        <p:spPr>
          <a:xfrm>
            <a:off x="821818" y="178885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</a:t>
            </a:r>
          </a:p>
        </p:txBody>
      </p:sp>
      <p:sp>
        <p:nvSpPr>
          <p:cNvPr id="204" name="입력폼"/>
          <p:cNvSpPr/>
          <p:nvPr/>
        </p:nvSpPr>
        <p:spPr>
          <a:xfrm>
            <a:off x="821818" y="245433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</a:t>
            </a:r>
          </a:p>
        </p:txBody>
      </p:sp>
      <p:sp>
        <p:nvSpPr>
          <p:cNvPr id="205" name="입력폼"/>
          <p:cNvSpPr/>
          <p:nvPr/>
        </p:nvSpPr>
        <p:spPr>
          <a:xfrm>
            <a:off x="821818" y="311981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</a:t>
            </a:r>
          </a:p>
        </p:txBody>
      </p:sp>
      <p:sp>
        <p:nvSpPr>
          <p:cNvPr id="206" name="입력폼"/>
          <p:cNvSpPr/>
          <p:nvPr/>
        </p:nvSpPr>
        <p:spPr>
          <a:xfrm>
            <a:off x="821818" y="378529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</a:t>
            </a:r>
          </a:p>
        </p:txBody>
      </p:sp>
      <p:sp>
        <p:nvSpPr>
          <p:cNvPr id="207" name="비우기"/>
          <p:cNvSpPr/>
          <p:nvPr/>
        </p:nvSpPr>
        <p:spPr>
          <a:xfrm>
            <a:off x="461149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비우기</a:t>
            </a:r>
          </a:p>
        </p:txBody>
      </p:sp>
      <p:sp>
        <p:nvSpPr>
          <p:cNvPr id="208" name="등록 &gt;&gt;"/>
          <p:cNvSpPr/>
          <p:nvPr/>
        </p:nvSpPr>
        <p:spPr>
          <a:xfrm>
            <a:off x="613041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등록 &gt;&gt; </a:t>
            </a:r>
          </a:p>
        </p:txBody>
      </p:sp>
      <p:sp>
        <p:nvSpPr>
          <p:cNvPr id="209" name="가게 등록"/>
          <p:cNvSpPr txBox="1"/>
          <p:nvPr/>
        </p:nvSpPr>
        <p:spPr>
          <a:xfrm>
            <a:off x="497503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등록</a:t>
            </a:r>
          </a:p>
        </p:txBody>
      </p:sp>
      <p:sp>
        <p:nvSpPr>
          <p:cNvPr id="210" name="가게 &gt; 가게 등록"/>
          <p:cNvSpPr txBox="1"/>
          <p:nvPr/>
        </p:nvSpPr>
        <p:spPr>
          <a:xfrm>
            <a:off x="824674" y="54610"/>
            <a:ext cx="126210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가게 등록</a:t>
            </a:r>
          </a:p>
        </p:txBody>
      </p:sp>
      <p:sp>
        <p:nvSpPr>
          <p:cNvPr id="211" name="가게 등록"/>
          <p:cNvSpPr txBox="1"/>
          <p:nvPr/>
        </p:nvSpPr>
        <p:spPr>
          <a:xfrm>
            <a:off x="82467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등록</a:t>
            </a:r>
          </a:p>
        </p:txBody>
      </p:sp>
      <p:sp>
        <p:nvSpPr>
          <p:cNvPr id="212" name="1"/>
          <p:cNvSpPr/>
          <p:nvPr/>
        </p:nvSpPr>
        <p:spPr>
          <a:xfrm>
            <a:off x="5733437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2"/>
          <p:cNvSpPr/>
          <p:nvPr/>
        </p:nvSpPr>
        <p:spPr>
          <a:xfrm>
            <a:off x="7330126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4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215" name="데이터를 전송한다 DB에 입력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데이터를 전송한다 DB에 입력</a:t>
            </a:r>
          </a:p>
        </p:txBody>
      </p:sp>
      <p:sp>
        <p:nvSpPr>
          <p:cNvPr id="216" name="입력폼을 모두 비운다 ( 리셋 )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입력폼을 모두 비운다 ( 리셋 )</a:t>
            </a:r>
          </a:p>
        </p:txBody>
      </p:sp>
      <p:sp>
        <p:nvSpPr>
          <p:cNvPr id="217" name="조회수"/>
          <p:cNvSpPr/>
          <p:nvPr/>
        </p:nvSpPr>
        <p:spPr>
          <a:xfrm>
            <a:off x="6075090" y="986335"/>
            <a:ext cx="646138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조회수</a:t>
            </a:r>
          </a:p>
        </p:txBody>
      </p:sp>
      <p:sp>
        <p:nvSpPr>
          <p:cNvPr id="218" name="등록일"/>
          <p:cNvSpPr/>
          <p:nvPr/>
        </p:nvSpPr>
        <p:spPr>
          <a:xfrm>
            <a:off x="6781210" y="1000880"/>
            <a:ext cx="646138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등록일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가게 수정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가게 수정</a:t>
            </a:r>
          </a:p>
        </p:txBody>
      </p:sp>
      <p:sp>
        <p:nvSpPr>
          <p:cNvPr id="221" name="가게 수정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가게 수정</a:t>
            </a:r>
          </a:p>
        </p:txBody>
      </p:sp>
      <p:sp>
        <p:nvSpPr>
          <p:cNvPr id="222" name="입력폼 id (readonly)"/>
          <p:cNvSpPr/>
          <p:nvPr/>
        </p:nvSpPr>
        <p:spPr>
          <a:xfrm>
            <a:off x="821818" y="178885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id (readonly)</a:t>
            </a:r>
          </a:p>
        </p:txBody>
      </p:sp>
      <p:sp>
        <p:nvSpPr>
          <p:cNvPr id="223" name="입력폼 value =?"/>
          <p:cNvSpPr/>
          <p:nvPr/>
        </p:nvSpPr>
        <p:spPr>
          <a:xfrm>
            <a:off x="821818" y="245433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value =? </a:t>
            </a:r>
          </a:p>
        </p:txBody>
      </p:sp>
      <p:sp>
        <p:nvSpPr>
          <p:cNvPr id="224" name="입력폼 value =?"/>
          <p:cNvSpPr/>
          <p:nvPr/>
        </p:nvSpPr>
        <p:spPr>
          <a:xfrm>
            <a:off x="821818" y="311981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value =?</a:t>
            </a:r>
          </a:p>
        </p:txBody>
      </p:sp>
      <p:sp>
        <p:nvSpPr>
          <p:cNvPr id="225" name="입력폼 value =?"/>
          <p:cNvSpPr/>
          <p:nvPr/>
        </p:nvSpPr>
        <p:spPr>
          <a:xfrm>
            <a:off x="821818" y="378529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value =? </a:t>
            </a:r>
          </a:p>
        </p:txBody>
      </p:sp>
      <p:sp>
        <p:nvSpPr>
          <p:cNvPr id="226" name="&lt;&lt; 취소"/>
          <p:cNvSpPr/>
          <p:nvPr/>
        </p:nvSpPr>
        <p:spPr>
          <a:xfrm>
            <a:off x="461149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&lt;&lt; 취소</a:t>
            </a:r>
          </a:p>
        </p:txBody>
      </p:sp>
      <p:sp>
        <p:nvSpPr>
          <p:cNvPr id="227" name="수정 &gt;&gt;"/>
          <p:cNvSpPr/>
          <p:nvPr/>
        </p:nvSpPr>
        <p:spPr>
          <a:xfrm>
            <a:off x="613041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수정 &gt;&gt;</a:t>
            </a:r>
          </a:p>
        </p:txBody>
      </p:sp>
      <p:sp>
        <p:nvSpPr>
          <p:cNvPr id="228" name="삭제"/>
          <p:cNvSpPr/>
          <p:nvPr/>
        </p:nvSpPr>
        <p:spPr>
          <a:xfrm>
            <a:off x="309257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229" name="가게 수정"/>
          <p:cNvSpPr txBox="1"/>
          <p:nvPr/>
        </p:nvSpPr>
        <p:spPr>
          <a:xfrm>
            <a:off x="497503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수정</a:t>
            </a:r>
          </a:p>
        </p:txBody>
      </p:sp>
      <p:sp>
        <p:nvSpPr>
          <p:cNvPr id="230" name="가게 &gt; 가게 수정"/>
          <p:cNvSpPr txBox="1"/>
          <p:nvPr/>
        </p:nvSpPr>
        <p:spPr>
          <a:xfrm>
            <a:off x="824674" y="54610"/>
            <a:ext cx="126210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가게 수정</a:t>
            </a:r>
          </a:p>
        </p:txBody>
      </p:sp>
      <p:sp>
        <p:nvSpPr>
          <p:cNvPr id="231" name="가게 수정"/>
          <p:cNvSpPr txBox="1"/>
          <p:nvPr/>
        </p:nvSpPr>
        <p:spPr>
          <a:xfrm>
            <a:off x="82467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수정</a:t>
            </a:r>
          </a:p>
        </p:txBody>
      </p:sp>
      <p:sp>
        <p:nvSpPr>
          <p:cNvPr id="232" name="2"/>
          <p:cNvSpPr/>
          <p:nvPr/>
        </p:nvSpPr>
        <p:spPr>
          <a:xfrm>
            <a:off x="5733437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3" name="3"/>
          <p:cNvSpPr/>
          <p:nvPr/>
        </p:nvSpPr>
        <p:spPr>
          <a:xfrm>
            <a:off x="7330126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4" name="1"/>
          <p:cNvSpPr/>
          <p:nvPr/>
        </p:nvSpPr>
        <p:spPr>
          <a:xfrm>
            <a:off x="4195934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5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236" name="해당 가게 데이터를 삭제한다 &gt; 확인 필요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해당 가게 데이터를 삭제한다 &gt; 확인 필요</a:t>
            </a:r>
          </a:p>
        </p:txBody>
      </p:sp>
      <p:sp>
        <p:nvSpPr>
          <p:cNvPr id="237" name="이전으로 돌아간다 &gt; 메인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이전으로 돌아간다 &gt; 메인</a:t>
            </a:r>
          </a:p>
        </p:txBody>
      </p:sp>
      <p:sp>
        <p:nvSpPr>
          <p:cNvPr id="238" name="수정한 데이터를 전송한다"/>
          <p:cNvSpPr txBox="1"/>
          <p:nvPr/>
        </p:nvSpPr>
        <p:spPr>
          <a:xfrm>
            <a:off x="9404794" y="1526297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수정한 데이터를 전송한다</a:t>
            </a:r>
          </a:p>
        </p:txBody>
      </p:sp>
      <p:sp>
        <p:nvSpPr>
          <p:cNvPr id="239" name="가게 수정 페이지에서는 기존 정보를  value 값으로 미리 띄워둔다."/>
          <p:cNvSpPr txBox="1"/>
          <p:nvPr/>
        </p:nvSpPr>
        <p:spPr>
          <a:xfrm>
            <a:off x="9276901" y="4425203"/>
            <a:ext cx="267775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가게 수정 페이지에서는 기존 정보를 </a:t>
            </a:r>
            <a:br/>
            <a:r>
              <a:t>value 값으로 미리 띄워둔다.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리뷰 등록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리뷰 등록</a:t>
            </a:r>
          </a:p>
        </p:txBody>
      </p:sp>
      <p:sp>
        <p:nvSpPr>
          <p:cNvPr id="242" name="입력폼 ( id = 가게 id ) hidden"/>
          <p:cNvSpPr/>
          <p:nvPr/>
        </p:nvSpPr>
        <p:spPr>
          <a:xfrm>
            <a:off x="821818" y="178885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( id = 가게 id ) hidden</a:t>
            </a:r>
          </a:p>
        </p:txBody>
      </p:sp>
      <p:sp>
        <p:nvSpPr>
          <p:cNvPr id="243" name="Summernote"/>
          <p:cNvSpPr/>
          <p:nvPr/>
        </p:nvSpPr>
        <p:spPr>
          <a:xfrm>
            <a:off x="821818" y="245433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Summernote</a:t>
            </a:r>
          </a:p>
        </p:txBody>
      </p:sp>
      <p:sp>
        <p:nvSpPr>
          <p:cNvPr id="244" name="입력폼"/>
          <p:cNvSpPr/>
          <p:nvPr/>
        </p:nvSpPr>
        <p:spPr>
          <a:xfrm>
            <a:off x="821818" y="311981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</a:t>
            </a:r>
          </a:p>
        </p:txBody>
      </p:sp>
      <p:sp>
        <p:nvSpPr>
          <p:cNvPr id="245" name="비우기"/>
          <p:cNvSpPr/>
          <p:nvPr/>
        </p:nvSpPr>
        <p:spPr>
          <a:xfrm>
            <a:off x="461149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비우기</a:t>
            </a:r>
          </a:p>
        </p:txBody>
      </p:sp>
      <p:sp>
        <p:nvSpPr>
          <p:cNvPr id="246" name="등록 &gt;&gt;"/>
          <p:cNvSpPr/>
          <p:nvPr/>
        </p:nvSpPr>
        <p:spPr>
          <a:xfrm>
            <a:off x="613041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등록 &gt;&gt; </a:t>
            </a:r>
          </a:p>
        </p:txBody>
      </p:sp>
      <p:sp>
        <p:nvSpPr>
          <p:cNvPr id="247" name="리뷰 등록"/>
          <p:cNvSpPr txBox="1"/>
          <p:nvPr/>
        </p:nvSpPr>
        <p:spPr>
          <a:xfrm>
            <a:off x="497503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리뷰 등록</a:t>
            </a:r>
          </a:p>
        </p:txBody>
      </p:sp>
      <p:sp>
        <p:nvSpPr>
          <p:cNvPr id="248" name="가게 &gt; 리뷰 &gt; 리뷰 등록"/>
          <p:cNvSpPr txBox="1"/>
          <p:nvPr/>
        </p:nvSpPr>
        <p:spPr>
          <a:xfrm>
            <a:off x="824674" y="54610"/>
            <a:ext cx="184297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리뷰 &gt; 리뷰 등록 </a:t>
            </a:r>
          </a:p>
        </p:txBody>
      </p:sp>
      <p:sp>
        <p:nvSpPr>
          <p:cNvPr id="249" name="리뷰 등록"/>
          <p:cNvSpPr txBox="1"/>
          <p:nvPr/>
        </p:nvSpPr>
        <p:spPr>
          <a:xfrm>
            <a:off x="82467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리뷰 등록</a:t>
            </a:r>
          </a:p>
        </p:txBody>
      </p:sp>
      <p:sp>
        <p:nvSpPr>
          <p:cNvPr id="250" name="1"/>
          <p:cNvSpPr/>
          <p:nvPr/>
        </p:nvSpPr>
        <p:spPr>
          <a:xfrm>
            <a:off x="5733437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1" name="2"/>
          <p:cNvSpPr/>
          <p:nvPr/>
        </p:nvSpPr>
        <p:spPr>
          <a:xfrm>
            <a:off x="7330126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2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253" name="데이터를 전송한다 DB에 입력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데이터를 전송한다 DB에 입력</a:t>
            </a:r>
          </a:p>
        </p:txBody>
      </p:sp>
      <p:sp>
        <p:nvSpPr>
          <p:cNvPr id="254" name="입력폼을 모두 비운다 ( 리셋 )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입력폼을 모두 비운다 ( 리셋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가게 수정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가게 수정</a:t>
            </a:r>
          </a:p>
        </p:txBody>
      </p:sp>
      <p:sp>
        <p:nvSpPr>
          <p:cNvPr id="257" name="리뷰 수정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리뷰 수정</a:t>
            </a:r>
          </a:p>
        </p:txBody>
      </p:sp>
      <p:sp>
        <p:nvSpPr>
          <p:cNvPr id="258" name="입력폼 ( id = 가게 id ) hidden"/>
          <p:cNvSpPr/>
          <p:nvPr/>
        </p:nvSpPr>
        <p:spPr>
          <a:xfrm>
            <a:off x="821818" y="178885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( id = 가게 id ) hidden</a:t>
            </a:r>
          </a:p>
        </p:txBody>
      </p:sp>
      <p:sp>
        <p:nvSpPr>
          <p:cNvPr id="259" name="Summernote"/>
          <p:cNvSpPr/>
          <p:nvPr/>
        </p:nvSpPr>
        <p:spPr>
          <a:xfrm>
            <a:off x="821818" y="245433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Summernote</a:t>
            </a:r>
          </a:p>
        </p:txBody>
      </p:sp>
      <p:sp>
        <p:nvSpPr>
          <p:cNvPr id="260" name="입력폼 value =?"/>
          <p:cNvSpPr/>
          <p:nvPr/>
        </p:nvSpPr>
        <p:spPr>
          <a:xfrm>
            <a:off x="821818" y="311981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value =?</a:t>
            </a:r>
          </a:p>
        </p:txBody>
      </p:sp>
      <p:sp>
        <p:nvSpPr>
          <p:cNvPr id="261" name="&lt;&lt; 취소"/>
          <p:cNvSpPr/>
          <p:nvPr/>
        </p:nvSpPr>
        <p:spPr>
          <a:xfrm>
            <a:off x="461149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&lt;&lt; 취소</a:t>
            </a:r>
          </a:p>
        </p:txBody>
      </p:sp>
      <p:sp>
        <p:nvSpPr>
          <p:cNvPr id="262" name="수정 &gt;&gt;"/>
          <p:cNvSpPr/>
          <p:nvPr/>
        </p:nvSpPr>
        <p:spPr>
          <a:xfrm>
            <a:off x="613041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수정 &gt;&gt;</a:t>
            </a:r>
          </a:p>
        </p:txBody>
      </p:sp>
      <p:sp>
        <p:nvSpPr>
          <p:cNvPr id="263" name="삭제"/>
          <p:cNvSpPr/>
          <p:nvPr/>
        </p:nvSpPr>
        <p:spPr>
          <a:xfrm>
            <a:off x="309257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264" name="리뷰 수정"/>
          <p:cNvSpPr txBox="1"/>
          <p:nvPr/>
        </p:nvSpPr>
        <p:spPr>
          <a:xfrm>
            <a:off x="497503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리뷰 수정</a:t>
            </a:r>
          </a:p>
        </p:txBody>
      </p:sp>
      <p:sp>
        <p:nvSpPr>
          <p:cNvPr id="265" name="가게 &gt; 리뷰 수정"/>
          <p:cNvSpPr txBox="1"/>
          <p:nvPr/>
        </p:nvSpPr>
        <p:spPr>
          <a:xfrm>
            <a:off x="824674" y="54610"/>
            <a:ext cx="131188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리뷰 수정 </a:t>
            </a:r>
          </a:p>
        </p:txBody>
      </p:sp>
      <p:sp>
        <p:nvSpPr>
          <p:cNvPr id="266" name="리뷰 수정"/>
          <p:cNvSpPr txBox="1"/>
          <p:nvPr/>
        </p:nvSpPr>
        <p:spPr>
          <a:xfrm>
            <a:off x="824674" y="323850"/>
            <a:ext cx="731013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리뷰 수정</a:t>
            </a:r>
          </a:p>
        </p:txBody>
      </p:sp>
      <p:sp>
        <p:nvSpPr>
          <p:cNvPr id="267" name="2"/>
          <p:cNvSpPr/>
          <p:nvPr/>
        </p:nvSpPr>
        <p:spPr>
          <a:xfrm>
            <a:off x="5733437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8" name="3"/>
          <p:cNvSpPr/>
          <p:nvPr/>
        </p:nvSpPr>
        <p:spPr>
          <a:xfrm>
            <a:off x="7330126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9" name="1"/>
          <p:cNvSpPr/>
          <p:nvPr/>
        </p:nvSpPr>
        <p:spPr>
          <a:xfrm>
            <a:off x="4195934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0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271" name="해당 가게 데이터를 삭제한다 &gt; 확인 필요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해당 가게 데이터를 삭제한다 &gt; 확인 필요</a:t>
            </a:r>
          </a:p>
        </p:txBody>
      </p:sp>
      <p:sp>
        <p:nvSpPr>
          <p:cNvPr id="272" name="이전으로 돌아간다 &gt; 메인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이전으로 돌아간다 &gt; 메인</a:t>
            </a:r>
          </a:p>
        </p:txBody>
      </p:sp>
      <p:sp>
        <p:nvSpPr>
          <p:cNvPr id="273" name="수정한 데이터를 전송한다"/>
          <p:cNvSpPr txBox="1"/>
          <p:nvPr/>
        </p:nvSpPr>
        <p:spPr>
          <a:xfrm>
            <a:off x="9404794" y="1526297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수정한 데이터를 전송한다</a:t>
            </a:r>
          </a:p>
        </p:txBody>
      </p:sp>
      <p:sp>
        <p:nvSpPr>
          <p:cNvPr id="274" name="가게 수정 페이지에서는 기존 정보를  value 값으로 미리 띄워둔다."/>
          <p:cNvSpPr txBox="1"/>
          <p:nvPr/>
        </p:nvSpPr>
        <p:spPr>
          <a:xfrm>
            <a:off x="9276901" y="4425203"/>
            <a:ext cx="267775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가게 수정 페이지에서는 기존 정보를 </a:t>
            </a:r>
            <a:br/>
            <a:r>
              <a:t>value 값으로 미리 띄워둔다.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가게 ㅇㅇㄴ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가게 ㅇㅇㄴ</a:t>
            </a:r>
          </a:p>
        </p:txBody>
      </p:sp>
      <p:sp>
        <p:nvSpPr>
          <p:cNvPr id="277" name="리뷰 (타이틀)"/>
          <p:cNvSpPr/>
          <p:nvPr/>
        </p:nvSpPr>
        <p:spPr>
          <a:xfrm>
            <a:off x="821818" y="897602"/>
            <a:ext cx="6698601" cy="556301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리뷰 (타이틀) </a:t>
            </a:r>
          </a:p>
        </p:txBody>
      </p:sp>
      <p:sp>
        <p:nvSpPr>
          <p:cNvPr id="278" name="입력폼 ( id = 가게 id ) hidden"/>
          <p:cNvSpPr/>
          <p:nvPr/>
        </p:nvSpPr>
        <p:spPr>
          <a:xfrm>
            <a:off x="821818" y="178885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( id = 가게 id ) hidden</a:t>
            </a:r>
          </a:p>
        </p:txBody>
      </p:sp>
      <p:sp>
        <p:nvSpPr>
          <p:cNvPr id="279" name="Summernote"/>
          <p:cNvSpPr/>
          <p:nvPr/>
        </p:nvSpPr>
        <p:spPr>
          <a:xfrm>
            <a:off x="821818" y="2454335"/>
            <a:ext cx="6698601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Summernote</a:t>
            </a:r>
          </a:p>
        </p:txBody>
      </p:sp>
      <p:sp>
        <p:nvSpPr>
          <p:cNvPr id="280" name="입력폼 value =?"/>
          <p:cNvSpPr/>
          <p:nvPr/>
        </p:nvSpPr>
        <p:spPr>
          <a:xfrm>
            <a:off x="821818" y="3119815"/>
            <a:ext cx="6698601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입력폼 value =?</a:t>
            </a:r>
          </a:p>
        </p:txBody>
      </p:sp>
      <p:sp>
        <p:nvSpPr>
          <p:cNvPr id="281" name="수정 &gt;&gt;"/>
          <p:cNvSpPr/>
          <p:nvPr/>
        </p:nvSpPr>
        <p:spPr>
          <a:xfrm>
            <a:off x="6130418" y="4450775"/>
            <a:ext cx="1364045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수정 &gt;&gt;</a:t>
            </a:r>
          </a:p>
        </p:txBody>
      </p:sp>
      <p:sp>
        <p:nvSpPr>
          <p:cNvPr id="282" name="삭제"/>
          <p:cNvSpPr/>
          <p:nvPr/>
        </p:nvSpPr>
        <p:spPr>
          <a:xfrm>
            <a:off x="4500842" y="4436547"/>
            <a:ext cx="1364045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삭제</a:t>
            </a:r>
          </a:p>
        </p:txBody>
      </p:sp>
      <p:sp>
        <p:nvSpPr>
          <p:cNvPr id="283" name="리뷰 상세 보기"/>
          <p:cNvSpPr txBox="1"/>
          <p:nvPr/>
        </p:nvSpPr>
        <p:spPr>
          <a:xfrm>
            <a:off x="4975034" y="323850"/>
            <a:ext cx="1115061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리뷰 상세 보기</a:t>
            </a:r>
          </a:p>
        </p:txBody>
      </p:sp>
      <p:sp>
        <p:nvSpPr>
          <p:cNvPr id="284" name="가게 &gt; 리뷰 상세보기"/>
          <p:cNvSpPr txBox="1"/>
          <p:nvPr/>
        </p:nvSpPr>
        <p:spPr>
          <a:xfrm>
            <a:off x="824674" y="54610"/>
            <a:ext cx="164614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가게 &gt; 리뷰 상세보기 </a:t>
            </a:r>
          </a:p>
        </p:txBody>
      </p:sp>
      <p:sp>
        <p:nvSpPr>
          <p:cNvPr id="285" name="리뷰 상세보기"/>
          <p:cNvSpPr txBox="1"/>
          <p:nvPr/>
        </p:nvSpPr>
        <p:spPr>
          <a:xfrm>
            <a:off x="824674" y="323850"/>
            <a:ext cx="1065277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리뷰 상세보기</a:t>
            </a:r>
          </a:p>
        </p:txBody>
      </p:sp>
      <p:sp>
        <p:nvSpPr>
          <p:cNvPr id="286" name="2"/>
          <p:cNvSpPr/>
          <p:nvPr/>
        </p:nvSpPr>
        <p:spPr>
          <a:xfrm>
            <a:off x="7330126" y="4328431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7" name="1"/>
          <p:cNvSpPr/>
          <p:nvPr/>
        </p:nvSpPr>
        <p:spPr>
          <a:xfrm>
            <a:off x="5604198" y="4314204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8" name="박성준"/>
          <p:cNvSpPr txBox="1"/>
          <p:nvPr/>
        </p:nvSpPr>
        <p:spPr>
          <a:xfrm>
            <a:off x="9877234" y="54610"/>
            <a:ext cx="51409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박성준</a:t>
            </a:r>
          </a:p>
        </p:txBody>
      </p:sp>
      <p:sp>
        <p:nvSpPr>
          <p:cNvPr id="289" name="해당 가게 데이터를 삭제한다 &gt; 확인 필요"/>
          <p:cNvSpPr txBox="1"/>
          <p:nvPr/>
        </p:nvSpPr>
        <p:spPr>
          <a:xfrm>
            <a:off x="9404794" y="882669"/>
            <a:ext cx="267775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해당 가게 데이터를 삭제한다 &gt; 확인 필요</a:t>
            </a:r>
          </a:p>
        </p:txBody>
      </p:sp>
      <p:sp>
        <p:nvSpPr>
          <p:cNvPr id="290" name="수정할 데이터를 전송한다"/>
          <p:cNvSpPr txBox="1"/>
          <p:nvPr/>
        </p:nvSpPr>
        <p:spPr>
          <a:xfrm>
            <a:off x="9404794" y="120448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수정할 데이터를 전송한다</a:t>
            </a:r>
          </a:p>
        </p:txBody>
      </p:sp>
      <p:sp>
        <p:nvSpPr>
          <p:cNvPr id="291" name="해당 리뷰의 좋아요를. +1 한다"/>
          <p:cNvSpPr txBox="1"/>
          <p:nvPr/>
        </p:nvSpPr>
        <p:spPr>
          <a:xfrm>
            <a:off x="9404794" y="1526297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해당 리뷰의 좋아요를. +1 한다 </a:t>
            </a:r>
          </a:p>
        </p:txBody>
      </p:sp>
      <p:sp>
        <p:nvSpPr>
          <p:cNvPr id="292" name="좋아요 해당 리뷰나 글에 1회만 가능"/>
          <p:cNvSpPr txBox="1"/>
          <p:nvPr/>
        </p:nvSpPr>
        <p:spPr>
          <a:xfrm>
            <a:off x="9276901" y="4425203"/>
            <a:ext cx="267775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좋아요 해당 리뷰나 글에 1회만 가능</a:t>
            </a:r>
          </a:p>
        </p:txBody>
      </p:sp>
      <p:sp>
        <p:nvSpPr>
          <p:cNvPr id="293" name="좋아요"/>
          <p:cNvSpPr/>
          <p:nvPr/>
        </p:nvSpPr>
        <p:spPr>
          <a:xfrm>
            <a:off x="2774914" y="4436547"/>
            <a:ext cx="1364045" cy="455257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좋아요</a:t>
            </a:r>
          </a:p>
        </p:txBody>
      </p:sp>
      <p:sp>
        <p:nvSpPr>
          <p:cNvPr id="294" name="3"/>
          <p:cNvSpPr/>
          <p:nvPr/>
        </p:nvSpPr>
        <p:spPr>
          <a:xfrm>
            <a:off x="3878270" y="4314204"/>
            <a:ext cx="371345" cy="37134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5" name="조회수"/>
          <p:cNvSpPr/>
          <p:nvPr/>
        </p:nvSpPr>
        <p:spPr>
          <a:xfrm>
            <a:off x="6075090" y="986335"/>
            <a:ext cx="646138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조회수</a:t>
            </a:r>
          </a:p>
        </p:txBody>
      </p:sp>
      <p:sp>
        <p:nvSpPr>
          <p:cNvPr id="296" name="등록일"/>
          <p:cNvSpPr/>
          <p:nvPr/>
        </p:nvSpPr>
        <p:spPr>
          <a:xfrm>
            <a:off x="6781210" y="1000880"/>
            <a:ext cx="646138" cy="455256"/>
          </a:xfrm>
          <a:prstGeom prst="rect">
            <a:avLst/>
          </a:prstGeom>
          <a:solidFill>
            <a:srgbClr val="FFFFFF"/>
          </a:solidFill>
          <a:ln w="25400">
            <a:solidFill>
              <a:srgbClr val="59595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/>
          </a:lstStyle>
          <a:p>
            <a:pPr/>
            <a:r>
              <a:t>등록일</a:t>
            </a:r>
          </a:p>
        </p:txBody>
      </p:sp>
      <p:sp>
        <p:nvSpPr>
          <p:cNvPr id="297" name="조회수는 sec , username != null , writer != username 일 경우 페이지를 보낼 때 +1 하도록."/>
          <p:cNvSpPr txBox="1"/>
          <p:nvPr/>
        </p:nvSpPr>
        <p:spPr>
          <a:xfrm>
            <a:off x="9276901" y="4755403"/>
            <a:ext cx="26777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/>
            </a:pPr>
            <a:r>
              <a:t>조회수는 sec , username != null ,</a:t>
            </a:r>
            <a:br/>
            <a:r>
              <a:t>writer != username 일 경우 페이지를 보낼 때 +1 하도록.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나눔고딕"/>
        <a:ea typeface="나눔고딕"/>
        <a:cs typeface="나눔고딕"/>
      </a:majorFont>
      <a:minorFont>
        <a:latin typeface="나눔고딕"/>
        <a:ea typeface="나눔고딕"/>
        <a:cs typeface="나눔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나눔고딕"/>
        <a:ea typeface="나눔고딕"/>
        <a:cs typeface="나눔고딕"/>
      </a:majorFont>
      <a:minorFont>
        <a:latin typeface="나눔고딕"/>
        <a:ea typeface="나눔고딕"/>
        <a:cs typeface="나눔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