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93" r:id="rId2"/>
    <p:sldId id="292" r:id="rId3"/>
    <p:sldId id="294" r:id="rId4"/>
    <p:sldId id="306" r:id="rId5"/>
    <p:sldId id="307" r:id="rId6"/>
    <p:sldId id="308" r:id="rId7"/>
    <p:sldId id="311" r:id="rId8"/>
    <p:sldId id="309" r:id="rId9"/>
    <p:sldId id="344" r:id="rId10"/>
    <p:sldId id="345" r:id="rId11"/>
    <p:sldId id="346" r:id="rId12"/>
    <p:sldId id="315" r:id="rId13"/>
    <p:sldId id="312" r:id="rId14"/>
    <p:sldId id="313" r:id="rId15"/>
    <p:sldId id="328" r:id="rId16"/>
    <p:sldId id="329" r:id="rId17"/>
    <p:sldId id="331" r:id="rId18"/>
    <p:sldId id="333" r:id="rId19"/>
    <p:sldId id="332" r:id="rId20"/>
    <p:sldId id="330" r:id="rId21"/>
    <p:sldId id="314" r:id="rId22"/>
    <p:sldId id="316" r:id="rId23"/>
    <p:sldId id="341" r:id="rId24"/>
    <p:sldId id="340" r:id="rId25"/>
    <p:sldId id="339" r:id="rId26"/>
    <p:sldId id="338" r:id="rId27"/>
    <p:sldId id="337" r:id="rId28"/>
    <p:sldId id="343" r:id="rId29"/>
    <p:sldId id="342" r:id="rId30"/>
    <p:sldId id="30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B076"/>
    <a:srgbClr val="718EA0"/>
    <a:srgbClr val="6C899B"/>
    <a:srgbClr val="F3F9FB"/>
    <a:srgbClr val="F9FCFD"/>
    <a:srgbClr val="23B0C3"/>
    <a:srgbClr val="146772"/>
    <a:srgbClr val="95E2EC"/>
    <a:srgbClr val="D0C6E9"/>
    <a:srgbClr val="FAD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950" y="72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95AF8-CC1A-4D25-B973-C1E2A358A8DC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962C3-960F-4130-BA90-0BB60ABCA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0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05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B17C4A0-BA40-47ED-B17D-C3C678C83A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3B0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339DC6-D9ED-2D13-D433-D765BAF634D5}"/>
              </a:ext>
            </a:extLst>
          </p:cNvPr>
          <p:cNvSpPr txBox="1"/>
          <p:nvPr/>
        </p:nvSpPr>
        <p:spPr>
          <a:xfrm>
            <a:off x="513347" y="879107"/>
            <a:ext cx="5687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서울에서 </a:t>
            </a:r>
            <a:r>
              <a:rPr lang="ko-KR" altLang="en-US" sz="60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배빵빵</a:t>
            </a:r>
            <a:endParaRPr lang="ko-KR" altLang="en-US" sz="60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FDD90C-3A06-F266-435D-AA26B7788DF2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D5604CE-890D-2318-905E-26FA92CB97FA}"/>
              </a:ext>
            </a:extLst>
          </p:cNvPr>
          <p:cNvSpPr txBox="1"/>
          <p:nvPr/>
        </p:nvSpPr>
        <p:spPr>
          <a:xfrm>
            <a:off x="8051800" y="6147888"/>
            <a:ext cx="393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박성준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심경외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이혁주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정소영 최현식</a:t>
            </a:r>
          </a:p>
        </p:txBody>
      </p:sp>
    </p:spTree>
    <p:extLst>
      <p:ext uri="{BB962C8B-B14F-4D97-AF65-F5344CB8AC3E}">
        <p14:creationId xmlns:p14="http://schemas.microsoft.com/office/powerpoint/2010/main" val="83510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6C475F3-D6BB-742A-1853-70314CB0943F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3B07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CD0CFA-4D1B-2361-D22B-8BEDC65BA237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70" y="1472518"/>
            <a:ext cx="6360590" cy="5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549B5E51-0C3D-1552-4682-E25C0472CC91}"/>
              </a:ext>
            </a:extLst>
          </p:cNvPr>
          <p:cNvSpPr txBox="1">
            <a:spLocks/>
          </p:cNvSpPr>
          <p:nvPr/>
        </p:nvSpPr>
        <p:spPr>
          <a:xfrm>
            <a:off x="433998" y="346782"/>
            <a:ext cx="6059935" cy="85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Wireframe-</a:t>
            </a:r>
            <a:r>
              <a:rPr lang="ko-KR" altLang="en-US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정보 수정</a:t>
            </a:r>
            <a:r>
              <a:rPr lang="en-US" altLang="ko-KR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탈퇴</a:t>
            </a:r>
            <a:endParaRPr lang="ko-KR" altLang="en-US" sz="26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93933" y="1144436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회원탈퇴하기 </a:t>
            </a:r>
            <a:r>
              <a:rPr lang="en-US" altLang="ko-KR" dirty="0"/>
              <a:t>: </a:t>
            </a:r>
            <a:r>
              <a:rPr lang="ko-KR" altLang="en-US" dirty="0"/>
              <a:t>회원탈퇴 후 메인 페이지로 이동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93933" y="1584889"/>
            <a:ext cx="518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변경사항저장 </a:t>
            </a:r>
            <a:r>
              <a:rPr lang="en-US" altLang="ko-KR" dirty="0"/>
              <a:t>: </a:t>
            </a:r>
            <a:r>
              <a:rPr lang="ko-KR" altLang="en-US" dirty="0"/>
              <a:t>수정 처리 후 이전 페이지로 이동</a:t>
            </a:r>
          </a:p>
        </p:txBody>
      </p:sp>
      <p:sp>
        <p:nvSpPr>
          <p:cNvPr id="2" name="타원 1"/>
          <p:cNvSpPr/>
          <p:nvPr/>
        </p:nvSpPr>
        <p:spPr>
          <a:xfrm>
            <a:off x="433998" y="5668433"/>
            <a:ext cx="330200" cy="347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809066" y="5655733"/>
            <a:ext cx="330200" cy="347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256991" y="1166634"/>
            <a:ext cx="330200" cy="347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256991" y="1595988"/>
            <a:ext cx="330200" cy="347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8339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C70FDE0-D50C-D935-517E-7BFD23AAFA59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3B07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B7DF1B0-1B80-FCE9-FF15-36E2D0C3D607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49B5E51-0C3D-1552-4682-E25C0472CC91}"/>
              </a:ext>
            </a:extLst>
          </p:cNvPr>
          <p:cNvSpPr txBox="1">
            <a:spLocks/>
          </p:cNvSpPr>
          <p:nvPr/>
        </p:nvSpPr>
        <p:spPr>
          <a:xfrm>
            <a:off x="433997" y="346782"/>
            <a:ext cx="9116403" cy="85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Wireframe-</a:t>
            </a:r>
            <a:r>
              <a:rPr lang="ko-KR" altLang="en-US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6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47" y="2910945"/>
            <a:ext cx="89439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818967" y="1109724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 </a:t>
            </a:r>
            <a:r>
              <a:rPr lang="en-US" altLang="ko-KR" dirty="0"/>
              <a:t>: </a:t>
            </a:r>
            <a:r>
              <a:rPr lang="ko-KR" altLang="en-US" dirty="0"/>
              <a:t>수정 페이지로 이동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18967" y="1550177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삭제 </a:t>
            </a:r>
            <a:r>
              <a:rPr lang="en-US" altLang="ko-KR" dirty="0"/>
              <a:t>: </a:t>
            </a:r>
            <a:r>
              <a:rPr lang="ko-KR" altLang="en-US" dirty="0"/>
              <a:t>삭제 처리</a:t>
            </a:r>
          </a:p>
        </p:txBody>
      </p:sp>
      <p:sp>
        <p:nvSpPr>
          <p:cNvPr id="17" name="타원 16"/>
          <p:cNvSpPr/>
          <p:nvPr/>
        </p:nvSpPr>
        <p:spPr>
          <a:xfrm>
            <a:off x="7526991" y="1131922"/>
            <a:ext cx="330200" cy="347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7526991" y="1561276"/>
            <a:ext cx="330200" cy="347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18966" y="1990443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페이징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검색</a:t>
            </a:r>
          </a:p>
        </p:txBody>
      </p:sp>
      <p:sp>
        <p:nvSpPr>
          <p:cNvPr id="20" name="타원 19"/>
          <p:cNvSpPr/>
          <p:nvPr/>
        </p:nvSpPr>
        <p:spPr>
          <a:xfrm>
            <a:off x="7526990" y="2001542"/>
            <a:ext cx="330200" cy="347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3975224" y="5803075"/>
            <a:ext cx="330200" cy="347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7891182" y="3206256"/>
            <a:ext cx="330200" cy="347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8883122" y="3206256"/>
            <a:ext cx="330200" cy="347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018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0A99235-A69D-6CA4-4AE1-B89F255BC697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3B07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6BDFE1-BC09-9CE2-BD36-40CF1ACBE716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49B5E51-0C3D-1552-4682-E25C0472CC91}"/>
              </a:ext>
            </a:extLst>
          </p:cNvPr>
          <p:cNvSpPr txBox="1">
            <a:spLocks/>
          </p:cNvSpPr>
          <p:nvPr/>
        </p:nvSpPr>
        <p:spPr>
          <a:xfrm>
            <a:off x="433998" y="346782"/>
            <a:ext cx="7126735" cy="85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Wireframe-</a:t>
            </a:r>
            <a:r>
              <a:rPr lang="ko-KR" altLang="en-US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6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93933" y="1648412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변경사항저장 </a:t>
            </a:r>
            <a:r>
              <a:rPr lang="en-US" altLang="ko-KR" dirty="0"/>
              <a:t>: </a:t>
            </a:r>
            <a:r>
              <a:rPr lang="ko-KR" altLang="en-US" dirty="0"/>
              <a:t>수정 처리 후 회원목록 페이지로 이동</a:t>
            </a:r>
          </a:p>
        </p:txBody>
      </p:sp>
      <p:sp>
        <p:nvSpPr>
          <p:cNvPr id="11" name="타원 10"/>
          <p:cNvSpPr/>
          <p:nvPr/>
        </p:nvSpPr>
        <p:spPr>
          <a:xfrm>
            <a:off x="6240057" y="1670610"/>
            <a:ext cx="330200" cy="347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08" y="2411413"/>
            <a:ext cx="61817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타원 11"/>
          <p:cNvSpPr/>
          <p:nvPr/>
        </p:nvSpPr>
        <p:spPr>
          <a:xfrm>
            <a:off x="4648697" y="5695421"/>
            <a:ext cx="330200" cy="347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3014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23E839-3AB8-602E-7390-5105F2A77F05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3B07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1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/>
              <a:t>메인</a:t>
            </a:r>
            <a:endParaRPr lang="en-US" altLang="ko-KR" sz="10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EB3B6A4-8283-A70E-9EBD-ABB44B3F8E5E}"/>
              </a:ext>
            </a:extLst>
          </p:cNvPr>
          <p:cNvSpPr txBox="1">
            <a:spLocks/>
          </p:cNvSpPr>
          <p:nvPr/>
        </p:nvSpPr>
        <p:spPr>
          <a:xfrm>
            <a:off x="394777" y="507649"/>
            <a:ext cx="4427593" cy="85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Wireframe-</a:t>
            </a:r>
            <a:r>
              <a:rPr lang="ko-KR" altLang="en-US" sz="2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BAC862-AAD2-FDD7-16AE-C267AE0F69C0}"/>
              </a:ext>
            </a:extLst>
          </p:cNvPr>
          <p:cNvSpPr txBox="1"/>
          <p:nvPr/>
        </p:nvSpPr>
        <p:spPr>
          <a:xfrm>
            <a:off x="951969" y="1532741"/>
            <a:ext cx="310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C44E08-F4D4-D1AA-3708-5611EDD9F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57" y="1840518"/>
            <a:ext cx="8859486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97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BA8761E-46F3-2245-3C1A-F28645E78813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3B07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1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/>
              <a:t>메인</a:t>
            </a:r>
            <a:endParaRPr lang="en-US" altLang="ko-KR" sz="10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EB3B6A4-8283-A70E-9EBD-ABB44B3F8E5E}"/>
              </a:ext>
            </a:extLst>
          </p:cNvPr>
          <p:cNvSpPr txBox="1">
            <a:spLocks/>
          </p:cNvSpPr>
          <p:nvPr/>
        </p:nvSpPr>
        <p:spPr>
          <a:xfrm>
            <a:off x="394777" y="507649"/>
            <a:ext cx="4427593" cy="85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Wireframe-</a:t>
            </a:r>
            <a:r>
              <a:rPr lang="ko-KR" altLang="en-US" sz="2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011730-034E-B1DD-F4AE-70158852D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57" y="1801058"/>
            <a:ext cx="8869013" cy="42011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64E7BB-CED6-4546-05A5-80A68782CDB6}"/>
              </a:ext>
            </a:extLst>
          </p:cNvPr>
          <p:cNvSpPr txBox="1"/>
          <p:nvPr/>
        </p:nvSpPr>
        <p:spPr>
          <a:xfrm>
            <a:off x="951969" y="1532741"/>
            <a:ext cx="310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</a:t>
            </a:r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0148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4FE0C8-3E36-58BB-4619-242A4321F0B1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3B07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1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/>
              <a:t>메인</a:t>
            </a:r>
            <a:endParaRPr lang="en-US" altLang="ko-KR" sz="10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EB3B6A4-8283-A70E-9EBD-ABB44B3F8E5E}"/>
              </a:ext>
            </a:extLst>
          </p:cNvPr>
          <p:cNvSpPr txBox="1">
            <a:spLocks/>
          </p:cNvSpPr>
          <p:nvPr/>
        </p:nvSpPr>
        <p:spPr>
          <a:xfrm>
            <a:off x="394777" y="507649"/>
            <a:ext cx="4427593" cy="85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Wireframe-</a:t>
            </a:r>
            <a:r>
              <a:rPr lang="ko-KR" altLang="en-US" sz="2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4E7BB-CED6-4546-05A5-80A68782CDB6}"/>
              </a:ext>
            </a:extLst>
          </p:cNvPr>
          <p:cNvSpPr txBox="1"/>
          <p:nvPr/>
        </p:nvSpPr>
        <p:spPr>
          <a:xfrm>
            <a:off x="951969" y="1532741"/>
            <a:ext cx="310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</a:t>
            </a:r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B4359F-504C-E53B-8942-E568B6AC7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76" y="1804668"/>
            <a:ext cx="6506483" cy="42011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F81ABFA-F597-561C-B8C6-57A7832A0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385" y="1804668"/>
            <a:ext cx="2276793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16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D4BCA12-81AB-DA8F-83E1-D05F39182AF5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3B07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1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/>
              <a:t>메인</a:t>
            </a:r>
            <a:endParaRPr lang="en-US" altLang="ko-KR" sz="10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EB3B6A4-8283-A70E-9EBD-ABB44B3F8E5E}"/>
              </a:ext>
            </a:extLst>
          </p:cNvPr>
          <p:cNvSpPr txBox="1">
            <a:spLocks/>
          </p:cNvSpPr>
          <p:nvPr/>
        </p:nvSpPr>
        <p:spPr>
          <a:xfrm>
            <a:off x="394777" y="507649"/>
            <a:ext cx="4427593" cy="85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Wireframe-</a:t>
            </a:r>
            <a:r>
              <a:rPr lang="ko-KR" altLang="en-US" sz="2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4E7BB-CED6-4546-05A5-80A68782CDB6}"/>
              </a:ext>
            </a:extLst>
          </p:cNvPr>
          <p:cNvSpPr txBox="1"/>
          <p:nvPr/>
        </p:nvSpPr>
        <p:spPr>
          <a:xfrm>
            <a:off x="951969" y="1532741"/>
            <a:ext cx="310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5ECE47-4678-CF1B-C020-F1D9A91FD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969" y="1847537"/>
            <a:ext cx="8802328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70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4586D8-9788-880F-043C-4BA297D92DC5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3B07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1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/>
              <a:t>메인</a:t>
            </a:r>
            <a:endParaRPr lang="en-US" altLang="ko-KR" sz="10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EB3B6A4-8283-A70E-9EBD-ABB44B3F8E5E}"/>
              </a:ext>
            </a:extLst>
          </p:cNvPr>
          <p:cNvSpPr txBox="1">
            <a:spLocks/>
          </p:cNvSpPr>
          <p:nvPr/>
        </p:nvSpPr>
        <p:spPr>
          <a:xfrm>
            <a:off x="394777" y="507649"/>
            <a:ext cx="4427593" cy="85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Wireframe-</a:t>
            </a:r>
            <a:r>
              <a:rPr lang="ko-KR" altLang="en-US" sz="2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4E7BB-CED6-4546-05A5-80A68782CDB6}"/>
              </a:ext>
            </a:extLst>
          </p:cNvPr>
          <p:cNvSpPr txBox="1"/>
          <p:nvPr/>
        </p:nvSpPr>
        <p:spPr>
          <a:xfrm>
            <a:off x="951969" y="1532741"/>
            <a:ext cx="310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5ECE47-4678-CF1B-C020-F1D9A91FD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969" y="1847537"/>
            <a:ext cx="8802328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3D4416-D387-EC14-BD87-1EE67F1ED805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3B07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1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/>
              <a:t>메인</a:t>
            </a:r>
            <a:endParaRPr lang="en-US" altLang="ko-KR" sz="10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EB3B6A4-8283-A70E-9EBD-ABB44B3F8E5E}"/>
              </a:ext>
            </a:extLst>
          </p:cNvPr>
          <p:cNvSpPr txBox="1">
            <a:spLocks/>
          </p:cNvSpPr>
          <p:nvPr/>
        </p:nvSpPr>
        <p:spPr>
          <a:xfrm>
            <a:off x="394777" y="507649"/>
            <a:ext cx="4427593" cy="85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Wireframe-</a:t>
            </a:r>
            <a:r>
              <a:rPr lang="ko-KR" altLang="en-US" sz="2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4E7BB-CED6-4546-05A5-80A68782CDB6}"/>
              </a:ext>
            </a:extLst>
          </p:cNvPr>
          <p:cNvSpPr txBox="1"/>
          <p:nvPr/>
        </p:nvSpPr>
        <p:spPr>
          <a:xfrm>
            <a:off x="951969" y="1532741"/>
            <a:ext cx="310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DBAF52-957D-C0B0-FACF-A458DD63D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56" y="1952008"/>
            <a:ext cx="8849960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14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3D4416-D387-EC14-BD87-1EE67F1ED805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3B07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1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/>
              <a:t>메인</a:t>
            </a:r>
            <a:endParaRPr lang="en-US" altLang="ko-KR" sz="10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EB3B6A4-8283-A70E-9EBD-ABB44B3F8E5E}"/>
              </a:ext>
            </a:extLst>
          </p:cNvPr>
          <p:cNvSpPr txBox="1">
            <a:spLocks/>
          </p:cNvSpPr>
          <p:nvPr/>
        </p:nvSpPr>
        <p:spPr>
          <a:xfrm>
            <a:off x="394777" y="507649"/>
            <a:ext cx="4427593" cy="85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Wireframe-</a:t>
            </a:r>
            <a:r>
              <a:rPr lang="ko-KR" altLang="en-US" sz="2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4E7BB-CED6-4546-05A5-80A68782CDB6}"/>
              </a:ext>
            </a:extLst>
          </p:cNvPr>
          <p:cNvSpPr txBox="1"/>
          <p:nvPr/>
        </p:nvSpPr>
        <p:spPr>
          <a:xfrm>
            <a:off x="951969" y="1532741"/>
            <a:ext cx="310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등록</a:t>
            </a:r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F1AF9C-A56F-5A61-D392-D900F91E2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10" y="1962465"/>
            <a:ext cx="8830907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2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2E122A1-E0D6-5F3D-30E9-25EB5E9CAD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75FD56-D14D-6023-F572-259FDFD8767E}"/>
              </a:ext>
            </a:extLst>
          </p:cNvPr>
          <p:cNvSpPr txBox="1"/>
          <p:nvPr/>
        </p:nvSpPr>
        <p:spPr>
          <a:xfrm>
            <a:off x="1229707" y="72189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ACBF290-29DE-92D3-0140-247FA24047A6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92334B-57AB-3771-6452-79D855E30A21}"/>
              </a:ext>
            </a:extLst>
          </p:cNvPr>
          <p:cNvSpPr txBox="1"/>
          <p:nvPr/>
        </p:nvSpPr>
        <p:spPr>
          <a:xfrm>
            <a:off x="2585007" y="98619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1FF1CCB-A6D5-CC8C-81C3-2717AC9FDEF7}"/>
              </a:ext>
            </a:extLst>
          </p:cNvPr>
          <p:cNvCxnSpPr/>
          <p:nvPr/>
        </p:nvCxnSpPr>
        <p:spPr>
          <a:xfrm>
            <a:off x="132000" y="6678293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E587C24-5EEE-A834-7AA7-9DDB08ECFABD}"/>
              </a:ext>
            </a:extLst>
          </p:cNvPr>
          <p:cNvSpPr txBox="1"/>
          <p:nvPr/>
        </p:nvSpPr>
        <p:spPr>
          <a:xfrm>
            <a:off x="1229707" y="1801217"/>
            <a:ext cx="2964209" cy="3432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lnSpc>
                <a:spcPct val="250000"/>
              </a:lnSpc>
              <a:buFont typeface="+mj-lt"/>
              <a:buAutoNum type="romanUcPeriod"/>
            </a:pPr>
            <a:r>
              <a:rPr lang="ko-KR" altLang="en-US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요구 문서</a:t>
            </a:r>
            <a:r>
              <a:rPr lang="en-US" altLang="ko-KR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(PRD)</a:t>
            </a:r>
          </a:p>
          <a:p>
            <a:pPr marL="400050" indent="-400050">
              <a:lnSpc>
                <a:spcPct val="250000"/>
              </a:lnSpc>
              <a:buFont typeface="+mj-lt"/>
              <a:buAutoNum type="romanUcPeriod"/>
            </a:pPr>
            <a:r>
              <a:rPr lang="ko-KR" altLang="en-US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 계획</a:t>
            </a:r>
            <a:r>
              <a:rPr lang="en-US" altLang="ko-KR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(PR)</a:t>
            </a:r>
          </a:p>
          <a:p>
            <a:pPr marL="400050" indent="-400050">
              <a:lnSpc>
                <a:spcPct val="250000"/>
              </a:lnSpc>
              <a:buFont typeface="+mj-lt"/>
              <a:buAutoNum type="romanUcPeriod"/>
            </a:pPr>
            <a:r>
              <a:rPr lang="ko-KR" altLang="en-US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구조</a:t>
            </a:r>
            <a:r>
              <a:rPr lang="en-US" altLang="ko-KR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(IA)</a:t>
            </a:r>
          </a:p>
          <a:p>
            <a:pPr marL="400050" indent="-400050">
              <a:lnSpc>
                <a:spcPct val="250000"/>
              </a:lnSpc>
              <a:buFont typeface="+mj-lt"/>
              <a:buAutoNum type="romanUcPeriod"/>
            </a:pPr>
            <a:r>
              <a:rPr lang="ko-KR" altLang="en-US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분류 체계</a:t>
            </a:r>
            <a:r>
              <a:rPr lang="en-US" altLang="ko-KR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(WBS)</a:t>
            </a:r>
          </a:p>
          <a:p>
            <a:pPr marL="400050" indent="-400050">
              <a:lnSpc>
                <a:spcPct val="250000"/>
              </a:lnSpc>
              <a:buFont typeface="+mj-lt"/>
              <a:buAutoNum type="romanUcPeriod"/>
            </a:pPr>
            <a:r>
              <a:rPr lang="ko-KR" altLang="en-US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화면설계서</a:t>
            </a:r>
            <a:r>
              <a:rPr lang="en-US" altLang="ko-KR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(Wireframe)</a:t>
            </a:r>
            <a:endParaRPr lang="ko-KR" altLang="en-US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5175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3D4416-D387-EC14-BD87-1EE67F1ED805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3B07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1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/>
              <a:t>메인</a:t>
            </a:r>
            <a:endParaRPr lang="en-US" altLang="ko-KR" sz="10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EB3B6A4-8283-A70E-9EBD-ABB44B3F8E5E}"/>
              </a:ext>
            </a:extLst>
          </p:cNvPr>
          <p:cNvSpPr txBox="1">
            <a:spLocks/>
          </p:cNvSpPr>
          <p:nvPr/>
        </p:nvSpPr>
        <p:spPr>
          <a:xfrm>
            <a:off x="394777" y="507649"/>
            <a:ext cx="4427593" cy="85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Wireframe-</a:t>
            </a:r>
            <a:r>
              <a:rPr lang="ko-KR" altLang="en-US" sz="2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4E7BB-CED6-4546-05A5-80A68782CDB6}"/>
              </a:ext>
            </a:extLst>
          </p:cNvPr>
          <p:cNvSpPr txBox="1"/>
          <p:nvPr/>
        </p:nvSpPr>
        <p:spPr>
          <a:xfrm>
            <a:off x="951969" y="1532741"/>
            <a:ext cx="310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수정</a:t>
            </a:r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7C22B0-D38E-8340-D717-35EE0630E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62" y="1892674"/>
            <a:ext cx="8792802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02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3D4416-D387-EC14-BD87-1EE67F1ED805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3B07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1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/>
              <a:t>메인</a:t>
            </a:r>
            <a:endParaRPr lang="en-US" altLang="ko-KR" sz="10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EB3B6A4-8283-A70E-9EBD-ABB44B3F8E5E}"/>
              </a:ext>
            </a:extLst>
          </p:cNvPr>
          <p:cNvSpPr txBox="1">
            <a:spLocks/>
          </p:cNvSpPr>
          <p:nvPr/>
        </p:nvSpPr>
        <p:spPr>
          <a:xfrm>
            <a:off x="394777" y="507649"/>
            <a:ext cx="4427593" cy="85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Wireframe-</a:t>
            </a:r>
            <a:r>
              <a:rPr lang="ko-KR" altLang="en-US" sz="2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BAC862-AAD2-FDD7-16AE-C267AE0F69C0}"/>
              </a:ext>
            </a:extLst>
          </p:cNvPr>
          <p:cNvSpPr txBox="1"/>
          <p:nvPr/>
        </p:nvSpPr>
        <p:spPr>
          <a:xfrm>
            <a:off x="718458" y="1716505"/>
            <a:ext cx="310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상세보기</a:t>
            </a:r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C0584C3-03D1-486B-7078-01B150E96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27" y="2139346"/>
            <a:ext cx="8811855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15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3D4416-D387-EC14-BD87-1EE67F1ED805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3B07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1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/>
              <a:t>메인</a:t>
            </a:r>
            <a:endParaRPr lang="en-US" altLang="ko-KR" sz="10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EB3B6A4-8283-A70E-9EBD-ABB44B3F8E5E}"/>
              </a:ext>
            </a:extLst>
          </p:cNvPr>
          <p:cNvSpPr txBox="1">
            <a:spLocks/>
          </p:cNvSpPr>
          <p:nvPr/>
        </p:nvSpPr>
        <p:spPr>
          <a:xfrm>
            <a:off x="394777" y="507649"/>
            <a:ext cx="4427593" cy="85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Wireframe-</a:t>
            </a:r>
            <a:r>
              <a:rPr lang="ko-KR" altLang="en-US" sz="2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자유게시판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BAC862-AAD2-FDD7-16AE-C267AE0F69C0}"/>
              </a:ext>
            </a:extLst>
          </p:cNvPr>
          <p:cNvSpPr txBox="1"/>
          <p:nvPr/>
        </p:nvSpPr>
        <p:spPr>
          <a:xfrm>
            <a:off x="751115" y="1604541"/>
            <a:ext cx="310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1A94C7F-C7A0-2A8C-A7F9-A7F2EE1E3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28" y="1912318"/>
            <a:ext cx="6763694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40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3D4416-D387-EC14-BD87-1EE67F1ED805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3B07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1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/>
              <a:t>메인</a:t>
            </a:r>
            <a:endParaRPr lang="en-US" altLang="ko-KR" sz="10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EB3B6A4-8283-A70E-9EBD-ABB44B3F8E5E}"/>
              </a:ext>
            </a:extLst>
          </p:cNvPr>
          <p:cNvSpPr txBox="1">
            <a:spLocks/>
          </p:cNvSpPr>
          <p:nvPr/>
        </p:nvSpPr>
        <p:spPr>
          <a:xfrm>
            <a:off x="394777" y="507649"/>
            <a:ext cx="4427593" cy="85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Wireframe-</a:t>
            </a:r>
            <a:r>
              <a:rPr lang="ko-KR" altLang="en-US" sz="2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자유게시판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BAC862-AAD2-FDD7-16AE-C267AE0F69C0}"/>
              </a:ext>
            </a:extLst>
          </p:cNvPr>
          <p:cNvSpPr txBox="1"/>
          <p:nvPr/>
        </p:nvSpPr>
        <p:spPr>
          <a:xfrm>
            <a:off x="751115" y="1604541"/>
            <a:ext cx="310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E6EBE8-2C9A-8880-BA44-BE1CB3C38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1173664"/>
            <a:ext cx="6367944" cy="492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89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3D4416-D387-EC14-BD87-1EE67F1ED805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3B07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1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/>
              <a:t>메인</a:t>
            </a:r>
            <a:endParaRPr lang="en-US" altLang="ko-KR" sz="10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EB3B6A4-8283-A70E-9EBD-ABB44B3F8E5E}"/>
              </a:ext>
            </a:extLst>
          </p:cNvPr>
          <p:cNvSpPr txBox="1">
            <a:spLocks/>
          </p:cNvSpPr>
          <p:nvPr/>
        </p:nvSpPr>
        <p:spPr>
          <a:xfrm>
            <a:off x="394777" y="507649"/>
            <a:ext cx="4427593" cy="85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Wireframe-</a:t>
            </a:r>
            <a:r>
              <a:rPr lang="ko-KR" altLang="en-US" sz="2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자유게시판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BAC862-AAD2-FDD7-16AE-C267AE0F69C0}"/>
              </a:ext>
            </a:extLst>
          </p:cNvPr>
          <p:cNvSpPr txBox="1"/>
          <p:nvPr/>
        </p:nvSpPr>
        <p:spPr>
          <a:xfrm>
            <a:off x="751115" y="1604541"/>
            <a:ext cx="310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0C220E-4A8C-8A94-99B3-ADB067B60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1203205"/>
            <a:ext cx="6396518" cy="482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82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3D4416-D387-EC14-BD87-1EE67F1ED805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3B07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1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/>
              <a:t>메인</a:t>
            </a:r>
            <a:endParaRPr lang="en-US" altLang="ko-KR" sz="10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EB3B6A4-8283-A70E-9EBD-ABB44B3F8E5E}"/>
              </a:ext>
            </a:extLst>
          </p:cNvPr>
          <p:cNvSpPr txBox="1">
            <a:spLocks/>
          </p:cNvSpPr>
          <p:nvPr/>
        </p:nvSpPr>
        <p:spPr>
          <a:xfrm>
            <a:off x="394777" y="507649"/>
            <a:ext cx="4427593" cy="85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Wireframe-</a:t>
            </a:r>
            <a:r>
              <a:rPr lang="ko-KR" altLang="en-US" sz="2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자유게시판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BAC862-AAD2-FDD7-16AE-C267AE0F69C0}"/>
              </a:ext>
            </a:extLst>
          </p:cNvPr>
          <p:cNvSpPr txBox="1"/>
          <p:nvPr/>
        </p:nvSpPr>
        <p:spPr>
          <a:xfrm>
            <a:off x="751115" y="1604541"/>
            <a:ext cx="310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7353AB-A7CB-1D2F-196C-B8FD3E749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789" y="1257300"/>
            <a:ext cx="6228873" cy="479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9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3D4416-D387-EC14-BD87-1EE67F1ED805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3B07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1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/>
              <a:t>메인</a:t>
            </a:r>
            <a:endParaRPr lang="en-US" altLang="ko-KR" sz="10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EB3B6A4-8283-A70E-9EBD-ABB44B3F8E5E}"/>
              </a:ext>
            </a:extLst>
          </p:cNvPr>
          <p:cNvSpPr txBox="1">
            <a:spLocks/>
          </p:cNvSpPr>
          <p:nvPr/>
        </p:nvSpPr>
        <p:spPr>
          <a:xfrm>
            <a:off x="394777" y="507649"/>
            <a:ext cx="4427593" cy="85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Wireframe-</a:t>
            </a:r>
            <a:r>
              <a:rPr lang="ko-KR" altLang="en-US" sz="2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자유게시판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BAC862-AAD2-FDD7-16AE-C267AE0F69C0}"/>
              </a:ext>
            </a:extLst>
          </p:cNvPr>
          <p:cNvSpPr txBox="1"/>
          <p:nvPr/>
        </p:nvSpPr>
        <p:spPr>
          <a:xfrm>
            <a:off x="751115" y="1604541"/>
            <a:ext cx="310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</a:t>
            </a:r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B625C5-88F2-139C-D713-A7A8C4338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1293340"/>
            <a:ext cx="6191723" cy="472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86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3D4416-D387-EC14-BD87-1EE67F1ED805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3B07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1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/>
              <a:t>메인</a:t>
            </a:r>
            <a:endParaRPr lang="en-US" altLang="ko-KR" sz="10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EB3B6A4-8283-A70E-9EBD-ABB44B3F8E5E}"/>
              </a:ext>
            </a:extLst>
          </p:cNvPr>
          <p:cNvSpPr txBox="1">
            <a:spLocks/>
          </p:cNvSpPr>
          <p:nvPr/>
        </p:nvSpPr>
        <p:spPr>
          <a:xfrm>
            <a:off x="394777" y="507649"/>
            <a:ext cx="4427593" cy="85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Wireframe-</a:t>
            </a:r>
            <a:r>
              <a:rPr lang="ko-KR" altLang="en-US" sz="2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소개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BAC862-AAD2-FDD7-16AE-C267AE0F69C0}"/>
              </a:ext>
            </a:extLst>
          </p:cNvPr>
          <p:cNvSpPr txBox="1"/>
          <p:nvPr/>
        </p:nvSpPr>
        <p:spPr>
          <a:xfrm>
            <a:off x="751115" y="1604541"/>
            <a:ext cx="310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CCB752-26D0-194F-316F-5247BA7F8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1153625"/>
            <a:ext cx="6415565" cy="488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94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3D4416-D387-EC14-BD87-1EE67F1ED805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3B07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1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/>
              <a:t>메인</a:t>
            </a:r>
            <a:endParaRPr lang="en-US" altLang="ko-KR" sz="10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EB3B6A4-8283-A70E-9EBD-ABB44B3F8E5E}"/>
              </a:ext>
            </a:extLst>
          </p:cNvPr>
          <p:cNvSpPr txBox="1">
            <a:spLocks/>
          </p:cNvSpPr>
          <p:nvPr/>
        </p:nvSpPr>
        <p:spPr>
          <a:xfrm>
            <a:off x="394777" y="507649"/>
            <a:ext cx="4427593" cy="85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Wireframe-</a:t>
            </a:r>
            <a:r>
              <a:rPr lang="ko-KR" altLang="en-US" sz="2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소개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BAC862-AAD2-FDD7-16AE-C267AE0F69C0}"/>
              </a:ext>
            </a:extLst>
          </p:cNvPr>
          <p:cNvSpPr txBox="1"/>
          <p:nvPr/>
        </p:nvSpPr>
        <p:spPr>
          <a:xfrm>
            <a:off x="751115" y="1604541"/>
            <a:ext cx="310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B4D548-0D90-9A8F-8347-0FDDC149F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4" y="1149972"/>
            <a:ext cx="6320309" cy="48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4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3D4416-D387-EC14-BD87-1EE67F1ED805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3B07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1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/>
              <a:t>메인</a:t>
            </a:r>
            <a:endParaRPr lang="en-US" altLang="ko-KR" sz="10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EB3B6A4-8283-A70E-9EBD-ABB44B3F8E5E}"/>
              </a:ext>
            </a:extLst>
          </p:cNvPr>
          <p:cNvSpPr txBox="1">
            <a:spLocks/>
          </p:cNvSpPr>
          <p:nvPr/>
        </p:nvSpPr>
        <p:spPr>
          <a:xfrm>
            <a:off x="394777" y="507649"/>
            <a:ext cx="4427593" cy="85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Wireframe-</a:t>
            </a:r>
            <a:r>
              <a:rPr lang="ko-KR" altLang="en-US" sz="2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소개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BAC862-AAD2-FDD7-16AE-C267AE0F69C0}"/>
              </a:ext>
            </a:extLst>
          </p:cNvPr>
          <p:cNvSpPr txBox="1"/>
          <p:nvPr/>
        </p:nvSpPr>
        <p:spPr>
          <a:xfrm>
            <a:off x="751115" y="1604541"/>
            <a:ext cx="310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D5E872-507D-A4B4-AAD3-35BB6E408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49" y="1178809"/>
            <a:ext cx="6320313" cy="487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7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3D4416-D387-EC14-BD87-1EE67F1ED805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3B07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개척교회의 어려운 현실은 어제오늘 얘기는 아니다</a:t>
            </a:r>
            <a:r>
              <a:rPr lang="en-US" altLang="ko-KR" sz="2000" dirty="0"/>
              <a:t>. </a:t>
            </a:r>
            <a:r>
              <a:rPr lang="ko-KR" altLang="en-US" sz="2000" dirty="0"/>
              <a:t>한국 교회 전체의 </a:t>
            </a:r>
            <a:r>
              <a:rPr lang="en-US" altLang="ko-KR" sz="2000" dirty="0"/>
              <a:t>70~80%</a:t>
            </a:r>
            <a:r>
              <a:rPr lang="ko-KR" altLang="en-US" sz="2000" dirty="0"/>
              <a:t>가 </a:t>
            </a:r>
            <a:r>
              <a:rPr lang="en-US" altLang="ko-KR" sz="2000" dirty="0"/>
              <a:t>50</a:t>
            </a:r>
            <a:r>
              <a:rPr lang="ko-KR" altLang="en-US" sz="2000" dirty="0"/>
              <a:t>명 미만의 작은 교회다</a:t>
            </a:r>
            <a:r>
              <a:rPr lang="en-US" altLang="ko-KR" sz="2000" dirty="0"/>
              <a:t>. </a:t>
            </a:r>
            <a:r>
              <a:rPr lang="ko-KR" altLang="en-US" sz="2000" dirty="0"/>
              <a:t>이 가운데 오랜 기간 건실하게 생존하는 교회는 몇 되지 않는다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상황에서 개척교회 목회자들은 지원을 원하고있다</a:t>
            </a:r>
            <a:r>
              <a:rPr lang="en-US" altLang="ko-KR" sz="2000" dirty="0"/>
              <a:t>. </a:t>
            </a:r>
            <a:r>
              <a:rPr lang="ko-KR" altLang="en-US" sz="2000" dirty="0"/>
              <a:t>교회 시스템이 마련되지 않아 어려움을 겪고 있으며 홍보나 성장의 필요성을 느끼고있다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이제 막 시작한 개척 교회들은 교회의 부흥을 위해 교회를 알리고 정보를 제공할 필요가 있다</a:t>
            </a:r>
            <a:r>
              <a:rPr lang="en-US" altLang="ko-KR" sz="2000" dirty="0"/>
              <a:t>. </a:t>
            </a:r>
            <a:r>
              <a:rPr lang="ko-KR" altLang="en-US" sz="2000" dirty="0"/>
              <a:t>교회의 홈페이지가 있다면 교회의 정보를 파악하고 사람들의 접근성을 높이는데 도움이 될 것이다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2739E65-165D-055F-DD0E-7CF77B0C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21" y="768955"/>
            <a:ext cx="8083379" cy="856645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PRD ; </a:t>
            </a:r>
            <a:r>
              <a:rPr lang="en-US" altLang="ko-KR" sz="2800" b="1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Product Required Document</a:t>
            </a:r>
            <a:endParaRPr lang="ko-KR" altLang="en-US" sz="3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세로 텍스트 개체 틀 2">
            <a:extLst>
              <a:ext uri="{FF2B5EF4-FFF2-40B4-BE49-F238E27FC236}">
                <a16:creationId xmlns:a16="http://schemas.microsoft.com/office/drawing/2014/main" id="{F1D65AED-B8D8-10F7-190A-5EE5A1BA74E1}"/>
              </a:ext>
            </a:extLst>
          </p:cNvPr>
          <p:cNvSpPr txBox="1">
            <a:spLocks/>
          </p:cNvSpPr>
          <p:nvPr/>
        </p:nvSpPr>
        <p:spPr>
          <a:xfrm>
            <a:off x="795236" y="1982180"/>
            <a:ext cx="10601528" cy="3927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F6AE0D-DD21-AB5B-3A4E-3A4E8F6FEB00}"/>
              </a:ext>
            </a:extLst>
          </p:cNvPr>
          <p:cNvSpPr txBox="1"/>
          <p:nvPr/>
        </p:nvSpPr>
        <p:spPr>
          <a:xfrm>
            <a:off x="795236" y="1663242"/>
            <a:ext cx="87921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MZ</a:t>
            </a:r>
            <a:r>
              <a:rPr lang="ko-KR" altLang="en-US" dirty="0"/>
              <a:t>세대를 중심으로 맛있는 빵을 찾아 전국 방방곳곳을 찾아가는 </a:t>
            </a:r>
            <a:r>
              <a:rPr lang="ko-KR" altLang="en-US" dirty="0" err="1"/>
              <a:t>빵지순례가</a:t>
            </a:r>
            <a:r>
              <a:rPr lang="ko-KR" altLang="en-US" dirty="0"/>
              <a:t> 트렌드화 되면서 카페에서 디저트가 차지하는 비중이 점차 증가하고 있다</a:t>
            </a:r>
            <a:r>
              <a:rPr lang="en-US" altLang="ko-KR" dirty="0"/>
              <a:t>. </a:t>
            </a:r>
            <a:r>
              <a:rPr lang="ko-KR" altLang="en-US" dirty="0"/>
              <a:t>또한 커피 배달 보편화로 디저트가 중심이 된 디저트 카페 창업도 눈에 띄게 증가하고 있다</a:t>
            </a:r>
            <a:r>
              <a:rPr lang="en-US" altLang="ko-KR" dirty="0"/>
              <a:t>. </a:t>
            </a:r>
            <a:r>
              <a:rPr lang="ko-KR" altLang="en-US" dirty="0"/>
              <a:t>코로나</a:t>
            </a:r>
            <a:r>
              <a:rPr lang="en-US" altLang="ko-KR" dirty="0"/>
              <a:t>19 </a:t>
            </a:r>
            <a:r>
              <a:rPr lang="ko-KR" altLang="en-US" dirty="0"/>
              <a:t>이후 혼자 디저트를 먹는 ‘</a:t>
            </a:r>
            <a:r>
              <a:rPr lang="ko-KR" altLang="en-US" dirty="0" err="1"/>
              <a:t>혼디족</a:t>
            </a:r>
            <a:r>
              <a:rPr lang="ko-KR" altLang="en-US" dirty="0"/>
              <a:t>’ 트렌드가 정착된 만큼 커피업계에서는 앞으로 디저트 시장이 더욱 성장할 것으로 전망하고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주변 빵집을 알려주면 이용자들이 직접 가보고 후기를 남기며</a:t>
            </a:r>
            <a:r>
              <a:rPr lang="en-US" altLang="ko-KR" dirty="0"/>
              <a:t>, </a:t>
            </a:r>
            <a:r>
              <a:rPr lang="ko-KR" altLang="en-US" dirty="0"/>
              <a:t>추천할 수 있는 기능을 넣어 </a:t>
            </a:r>
            <a:r>
              <a:rPr lang="ko-KR" altLang="en-US" dirty="0" err="1"/>
              <a:t>빵지순례를</a:t>
            </a:r>
            <a:r>
              <a:rPr lang="ko-KR" altLang="en-US" dirty="0"/>
              <a:t> 통해 서로 소통할 수 있는 사이트를 만들고자 한다</a:t>
            </a:r>
            <a:r>
              <a:rPr lang="en-US" altLang="ko-KR" dirty="0"/>
              <a:t>. </a:t>
            </a:r>
            <a:r>
              <a:rPr lang="ko-KR" altLang="en-US" dirty="0"/>
              <a:t>사이트가 성장한다면 자영업자분들의 매출 활성화에도 도움을 줄 수 </a:t>
            </a:r>
            <a:r>
              <a:rPr lang="ko-KR" altLang="en-US" dirty="0" err="1"/>
              <a:t>있을거라</a:t>
            </a:r>
            <a:r>
              <a:rPr lang="ko-KR" altLang="en-US" dirty="0"/>
              <a:t> 생각한다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0774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DBE592C-4371-AB78-2B2A-6DBCC25FE3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3B0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E693B5-8381-361D-C87E-52E58F5FC24C}"/>
              </a:ext>
            </a:extLst>
          </p:cNvPr>
          <p:cNvSpPr txBox="1"/>
          <p:nvPr/>
        </p:nvSpPr>
        <p:spPr>
          <a:xfrm>
            <a:off x="4269762" y="2657107"/>
            <a:ext cx="36524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spc="-150" dirty="0">
                <a:solidFill>
                  <a:schemeClr val="bg1"/>
                </a:solidFill>
                <a:latin typeface="+mj-ea"/>
                <a:ea typeface="+mj-ea"/>
              </a:rPr>
              <a:t>Thank you</a:t>
            </a:r>
            <a:endParaRPr lang="ko-KR" altLang="en-US" sz="6000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69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352D589-0429-1134-D3D4-E34F5D8B7895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3B07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개척교회의 어려운 현실은 어제오늘 얘기는 아니다</a:t>
            </a:r>
            <a:r>
              <a:rPr lang="en-US" altLang="ko-KR" sz="2000" dirty="0"/>
              <a:t>. </a:t>
            </a:r>
            <a:r>
              <a:rPr lang="ko-KR" altLang="en-US" sz="2000" dirty="0"/>
              <a:t>한국 교회 전체의 </a:t>
            </a:r>
            <a:r>
              <a:rPr lang="en-US" altLang="ko-KR" sz="2000" dirty="0"/>
              <a:t>70~80%</a:t>
            </a:r>
            <a:r>
              <a:rPr lang="ko-KR" altLang="en-US" sz="2000" dirty="0"/>
              <a:t>가 </a:t>
            </a:r>
            <a:r>
              <a:rPr lang="en-US" altLang="ko-KR" sz="2000" dirty="0"/>
              <a:t>50</a:t>
            </a:r>
            <a:r>
              <a:rPr lang="ko-KR" altLang="en-US" sz="2000" dirty="0"/>
              <a:t>명 미만의 작은 교회다</a:t>
            </a:r>
            <a:r>
              <a:rPr lang="en-US" altLang="ko-KR" sz="2000" dirty="0"/>
              <a:t>. </a:t>
            </a:r>
            <a:r>
              <a:rPr lang="ko-KR" altLang="en-US" sz="2000" dirty="0"/>
              <a:t>이 가운데 오랜 기간 건실하게 생존하는 교회는 몇 되지 않는다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상황에서 개척교회 목회자들은 지원을 원하고있다</a:t>
            </a:r>
            <a:r>
              <a:rPr lang="en-US" altLang="ko-KR" sz="2000" dirty="0"/>
              <a:t>. </a:t>
            </a:r>
            <a:r>
              <a:rPr lang="ko-KR" altLang="en-US" sz="2000" dirty="0"/>
              <a:t>교회 시스템이 마련되지 않아 어려움을 겪고 있으며 홍보나 성장의 필요성을 느끼고있다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이제 막 시작한 개척 교회들은 교회의 부흥을 위해 교회를 알리고 정보를 제공할 필요가 있다</a:t>
            </a:r>
            <a:r>
              <a:rPr lang="en-US" altLang="ko-KR" sz="2000" dirty="0"/>
              <a:t>. </a:t>
            </a:r>
            <a:r>
              <a:rPr lang="ko-KR" altLang="en-US" sz="2000" dirty="0"/>
              <a:t>교회의 홈페이지가 있다면 교회의 정보를 파악하고 사람들의 접근성을 높이는데 도움이 될 것이다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2739E65-165D-055F-DD0E-7CF77B0C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21" y="768955"/>
            <a:ext cx="8083379" cy="856645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 ; </a:t>
            </a:r>
            <a:r>
              <a:rPr lang="en-US" altLang="ko-KR" sz="2800" b="1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Product Roadmap</a:t>
            </a:r>
            <a:endParaRPr lang="ko-KR" altLang="en-US" sz="3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2C351D0-7060-1784-AD4D-8557C1402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55" y="1625600"/>
            <a:ext cx="8781184" cy="425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19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76C994-D708-5664-6DCC-AB449F473836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3B07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개척교회의 어려운 현실은 어제오늘 얘기는 아니다</a:t>
            </a:r>
            <a:r>
              <a:rPr lang="en-US" altLang="ko-KR" sz="2000" dirty="0"/>
              <a:t>. </a:t>
            </a:r>
            <a:r>
              <a:rPr lang="ko-KR" altLang="en-US" sz="2000" dirty="0"/>
              <a:t>한국 교회 전체의 </a:t>
            </a:r>
            <a:r>
              <a:rPr lang="en-US" altLang="ko-KR" sz="2000" dirty="0"/>
              <a:t>70~80%</a:t>
            </a:r>
            <a:r>
              <a:rPr lang="ko-KR" altLang="en-US" sz="2000" dirty="0"/>
              <a:t>가 </a:t>
            </a:r>
            <a:r>
              <a:rPr lang="en-US" altLang="ko-KR" sz="2000" dirty="0"/>
              <a:t>50</a:t>
            </a:r>
            <a:r>
              <a:rPr lang="ko-KR" altLang="en-US" sz="2000" dirty="0"/>
              <a:t>명 미만의 작은 교회다</a:t>
            </a:r>
            <a:r>
              <a:rPr lang="en-US" altLang="ko-KR" sz="2000" dirty="0"/>
              <a:t>. </a:t>
            </a:r>
            <a:r>
              <a:rPr lang="ko-KR" altLang="en-US" sz="2000" dirty="0"/>
              <a:t>이 가운데 오랜 기간 건실하게 생존하는 교회는 몇 되지 않는다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상황에서 개척교회 목회자들은 지원을 원하고있다</a:t>
            </a:r>
            <a:r>
              <a:rPr lang="en-US" altLang="ko-KR" sz="2000" dirty="0"/>
              <a:t>. </a:t>
            </a:r>
            <a:r>
              <a:rPr lang="ko-KR" altLang="en-US" sz="2000" dirty="0"/>
              <a:t>교회 시스템이 마련되지 않아 어려움을 겪고 있으며 홍보나 성장의 필요성을 느끼고있다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이제 막 시작한 개척 교회들은 교회의 부흥을 위해 교회를 알리고 정보를 제공할 필요가 있다</a:t>
            </a:r>
            <a:r>
              <a:rPr lang="en-US" altLang="ko-KR" sz="2000" dirty="0"/>
              <a:t>. </a:t>
            </a:r>
            <a:r>
              <a:rPr lang="ko-KR" altLang="en-US" sz="2000" dirty="0"/>
              <a:t>교회의 홈페이지가 있다면 교회의 정보를 파악하고 사람들의 접근성을 높이는데 도움이 될 것이다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2739E65-165D-055F-DD0E-7CF77B0C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21" y="768955"/>
            <a:ext cx="8083379" cy="856645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IA ; </a:t>
            </a:r>
            <a:r>
              <a:rPr lang="en-US" altLang="ko-KR" sz="2800" b="1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 </a:t>
            </a:r>
            <a:endParaRPr lang="ko-KR" altLang="en-US" sz="3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A8AC1FC-9B19-D437-14C6-56D9EC89B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60" y="1625600"/>
            <a:ext cx="7487679" cy="439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5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E46FF3-F423-35EA-4861-426B69BF4C58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3B07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개척교회의 어려운 현실은 어제오늘 얘기는 아니다</a:t>
            </a:r>
            <a:r>
              <a:rPr lang="en-US" altLang="ko-KR" sz="2000" dirty="0"/>
              <a:t>. </a:t>
            </a:r>
            <a:r>
              <a:rPr lang="ko-KR" altLang="en-US" sz="2000" dirty="0"/>
              <a:t>한국 교회 전체의 </a:t>
            </a:r>
            <a:r>
              <a:rPr lang="en-US" altLang="ko-KR" sz="2000" dirty="0"/>
              <a:t>70~80%</a:t>
            </a:r>
            <a:r>
              <a:rPr lang="ko-KR" altLang="en-US" sz="2000" dirty="0"/>
              <a:t>가 </a:t>
            </a:r>
            <a:r>
              <a:rPr lang="en-US" altLang="ko-KR" sz="2000" dirty="0"/>
              <a:t>50</a:t>
            </a:r>
            <a:r>
              <a:rPr lang="ko-KR" altLang="en-US" sz="2000" dirty="0"/>
              <a:t>명 미만의 작은 교회다</a:t>
            </a:r>
            <a:r>
              <a:rPr lang="en-US" altLang="ko-KR" sz="2000" dirty="0"/>
              <a:t>. </a:t>
            </a:r>
            <a:r>
              <a:rPr lang="ko-KR" altLang="en-US" sz="2000" dirty="0"/>
              <a:t>이 가운데 오랜 기간 건실하게 생존하는 교회는 몇 되지 않는다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상황에서 개척교회 목회자들은 지원을 원하고있다</a:t>
            </a:r>
            <a:r>
              <a:rPr lang="en-US" altLang="ko-KR" sz="2000" dirty="0"/>
              <a:t>. </a:t>
            </a:r>
            <a:r>
              <a:rPr lang="ko-KR" altLang="en-US" sz="2000" dirty="0"/>
              <a:t>교회 시스템이 마련되지 않아 어려움을 겪고 있으며 홍보나 성장의 필요성을 느끼고있다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이제 막 시작한 개척 교회들은 교회의 부흥을 위해 교회를 알리고 정보를 제공할 필요가 있다</a:t>
            </a:r>
            <a:r>
              <a:rPr lang="en-US" altLang="ko-KR" sz="2000" dirty="0"/>
              <a:t>. </a:t>
            </a:r>
            <a:r>
              <a:rPr lang="ko-KR" altLang="en-US" sz="2000" dirty="0"/>
              <a:t>교회의 홈페이지가 있다면 교회의 정보를 파악하고 사람들의 접근성을 높이는데 도움이 될 것이다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2739E65-165D-055F-DD0E-7CF77B0C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22" y="768955"/>
            <a:ext cx="5539750" cy="856645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WBS</a:t>
            </a:r>
            <a:endParaRPr lang="ko-KR" altLang="en-US" sz="36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4F16F0D-0CA3-4A90-EE59-A5D1D97F6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733" y="725722"/>
            <a:ext cx="5620534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86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47065-4005-1FCE-B723-0B60BB6CC1CB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3B07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1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/>
              <a:t>메인</a:t>
            </a:r>
            <a:endParaRPr lang="en-US" altLang="ko-KR" sz="10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EB3B6A4-8283-A70E-9EBD-ABB44B3F8E5E}"/>
              </a:ext>
            </a:extLst>
          </p:cNvPr>
          <p:cNvSpPr txBox="1">
            <a:spLocks/>
          </p:cNvSpPr>
          <p:nvPr/>
        </p:nvSpPr>
        <p:spPr>
          <a:xfrm>
            <a:off x="394777" y="507649"/>
            <a:ext cx="4427593" cy="85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Wireframe-</a:t>
            </a:r>
            <a:r>
              <a:rPr lang="ko-KR" altLang="en-US" sz="2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 페이지</a:t>
            </a:r>
          </a:p>
        </p:txBody>
      </p:sp>
      <p:pic>
        <p:nvPicPr>
          <p:cNvPr id="4" name="그림 3" descr="도표이(가) 표시된 사진&#10;&#10;자동 생성된 설명">
            <a:extLst>
              <a:ext uri="{FF2B5EF4-FFF2-40B4-BE49-F238E27FC236}">
                <a16:creationId xmlns:a16="http://schemas.microsoft.com/office/drawing/2014/main" id="{6C4E5EB9-EE77-86E5-1804-DC4EDCE96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726" y="422973"/>
            <a:ext cx="6245305" cy="601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23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737781-64F8-6E6A-51CD-D77B32A937B4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3B07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230A3B-03F2-6B66-FE01-4AC3A4B709FC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03" y="2187046"/>
            <a:ext cx="534352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549B5E51-0C3D-1552-4682-E25C0472CC91}"/>
              </a:ext>
            </a:extLst>
          </p:cNvPr>
          <p:cNvSpPr txBox="1">
            <a:spLocks/>
          </p:cNvSpPr>
          <p:nvPr/>
        </p:nvSpPr>
        <p:spPr>
          <a:xfrm>
            <a:off x="433998" y="346782"/>
            <a:ext cx="6059935" cy="85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Wireframe-</a:t>
            </a:r>
            <a:r>
              <a:rPr lang="ko-KR" altLang="en-US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ko-KR" altLang="en-US" sz="26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14067" y="775104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: </a:t>
            </a:r>
            <a:r>
              <a:rPr lang="ko-KR" altLang="en-US" dirty="0"/>
              <a:t>로그인 후 이전 페이지로 이동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14067" y="1215557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: </a:t>
            </a:r>
            <a:r>
              <a:rPr lang="ko-KR" altLang="en-US" dirty="0"/>
              <a:t>회원가입 페이지로 이동</a:t>
            </a:r>
          </a:p>
        </p:txBody>
      </p:sp>
      <p:sp>
        <p:nvSpPr>
          <p:cNvPr id="6" name="타원 5"/>
          <p:cNvSpPr/>
          <p:nvPr/>
        </p:nvSpPr>
        <p:spPr>
          <a:xfrm>
            <a:off x="6422091" y="797302"/>
            <a:ext cx="330200" cy="347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422091" y="1226656"/>
            <a:ext cx="330200" cy="347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605057" y="2116689"/>
            <a:ext cx="330200" cy="347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639857" y="4931855"/>
            <a:ext cx="330200" cy="347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2589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EB5A5D4-F516-299A-1D76-D95E3C9BC520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3B07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0376614-A8BB-3126-DCB1-A6658AD84E5B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33" y="1394484"/>
            <a:ext cx="7103533" cy="510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549B5E51-0C3D-1552-4682-E25C0472CC91}"/>
              </a:ext>
            </a:extLst>
          </p:cNvPr>
          <p:cNvSpPr txBox="1">
            <a:spLocks/>
          </p:cNvSpPr>
          <p:nvPr/>
        </p:nvSpPr>
        <p:spPr>
          <a:xfrm>
            <a:off x="433998" y="346782"/>
            <a:ext cx="6059935" cy="85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Wireframe-</a:t>
            </a:r>
            <a:r>
              <a:rPr lang="ko-KR" altLang="en-US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sz="26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01734" y="945322"/>
            <a:ext cx="6590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회원가입하기 </a:t>
            </a:r>
            <a:r>
              <a:rPr lang="en-US" altLang="ko-KR" dirty="0"/>
              <a:t>: </a:t>
            </a:r>
            <a:r>
              <a:rPr lang="ko-KR" altLang="en-US" dirty="0"/>
              <a:t>회원가입 처리</a:t>
            </a:r>
            <a:r>
              <a:rPr lang="en-US" altLang="ko-KR" dirty="0"/>
              <a:t>, </a:t>
            </a:r>
            <a:r>
              <a:rPr lang="ko-KR" altLang="en-US" dirty="0"/>
              <a:t>로그인 후 메인 페이지로 이동</a:t>
            </a:r>
          </a:p>
        </p:txBody>
      </p:sp>
      <p:sp>
        <p:nvSpPr>
          <p:cNvPr id="5" name="타원 4"/>
          <p:cNvSpPr/>
          <p:nvPr/>
        </p:nvSpPr>
        <p:spPr>
          <a:xfrm>
            <a:off x="5313992" y="945322"/>
            <a:ext cx="330200" cy="347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647925" y="5999922"/>
            <a:ext cx="330200" cy="347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5958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맑은 고딕"/>
        <a:ea typeface="궁서"/>
        <a:cs typeface=""/>
      </a:majorFont>
      <a:minorFont>
        <a:latin typeface="맑은 고딕"/>
        <a:ea typeface="궁서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664</Words>
  <Application>Microsoft Office PowerPoint</Application>
  <PresentationFormat>와이드스크린</PresentationFormat>
  <Paragraphs>110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Pretendard</vt:lpstr>
      <vt:lpstr>Pretendard Black</vt:lpstr>
      <vt:lpstr>맑은 고딕</vt:lpstr>
      <vt:lpstr>Arial</vt:lpstr>
      <vt:lpstr>Office 테마</vt:lpstr>
      <vt:lpstr>PowerPoint 프레젠테이션</vt:lpstr>
      <vt:lpstr>PowerPoint 프레젠테이션</vt:lpstr>
      <vt:lpstr>PRD ; Product Required Document</vt:lpstr>
      <vt:lpstr>PR ; Product Roadmap</vt:lpstr>
      <vt:lpstr>IA ; Information Architecture </vt:lpstr>
      <vt:lpstr>WBS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달송 최</cp:lastModifiedBy>
  <cp:revision>62</cp:revision>
  <dcterms:created xsi:type="dcterms:W3CDTF">2022-08-03T01:14:38Z</dcterms:created>
  <dcterms:modified xsi:type="dcterms:W3CDTF">2023-04-03T08:38:47Z</dcterms:modified>
</cp:coreProperties>
</file>