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56" r:id="rId2"/>
    <p:sldMasterId id="2147484376" r:id="rId3"/>
  </p:sldMasterIdLst>
  <p:notesMasterIdLst>
    <p:notesMasterId r:id="rId12"/>
  </p:notesMasterIdLst>
  <p:sldIdLst>
    <p:sldId id="923" r:id="rId4"/>
    <p:sldId id="930" r:id="rId5"/>
    <p:sldId id="931" r:id="rId6"/>
    <p:sldId id="932" r:id="rId7"/>
    <p:sldId id="933" r:id="rId8"/>
    <p:sldId id="934" r:id="rId9"/>
    <p:sldId id="935" r:id="rId10"/>
    <p:sldId id="936" r:id="rId11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4558">
          <p15:clr>
            <a:srgbClr val="A4A3A4"/>
          </p15:clr>
        </p15:guide>
        <p15:guide id="5" pos="1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66"/>
    <a:srgbClr val="33CCCC"/>
    <a:srgbClr val="008000"/>
    <a:srgbClr val="0000FF"/>
    <a:srgbClr val="CC6600"/>
    <a:srgbClr val="4476B2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67836-D983-4B63-970A-B2C829D9E444}" v="3" dt="2023-02-10T08:21:55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30" autoAdjust="0"/>
    <p:restoredTop sz="93443" autoAdjust="0"/>
  </p:normalViewPr>
  <p:slideViewPr>
    <p:cSldViewPr>
      <p:cViewPr varScale="1">
        <p:scale>
          <a:sx n="80" d="100"/>
          <a:sy n="80" d="100"/>
        </p:scale>
        <p:origin x="1872" y="53"/>
      </p:cViewPr>
      <p:guideLst>
        <p:guide orient="horz" pos="2160"/>
        <p:guide pos="2880"/>
        <p:guide pos="158"/>
        <p:guide pos="4558"/>
        <p:guide pos="1791"/>
      </p:guideLst>
    </p:cSldViewPr>
  </p:slideViewPr>
  <p:outlineViewPr>
    <p:cViewPr>
      <p:scale>
        <a:sx n="33" d="100"/>
        <a:sy n="33" d="100"/>
      </p:scale>
      <p:origin x="0" y="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4"/>
    </p:cViewPr>
  </p:sorterViewPr>
  <p:notesViewPr>
    <p:cSldViewPr>
      <p:cViewPr varScale="1">
        <p:scale>
          <a:sx n="62" d="100"/>
          <a:sy n="62" d="100"/>
        </p:scale>
        <p:origin x="-287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1FEE28-A90D-1ECB-D670-CFBE822E7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A27D2-F45B-12E0-E269-8E5C757068C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D7D4383-62B8-4656-B5B0-061D3FE2E95B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9CA6482-574F-E78E-AC9D-502E90693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364B933-2BBC-1B73-1707-1E6FD55F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1AF54-C2B2-45AA-BA99-5659B4E78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E905C-98C3-AEB8-6674-CB44F2C69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kumimoji="0" sz="1300" b="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fld id="{73AB0BB6-E6A0-479D-887B-84328F4DF89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53386FAE-C823-A069-57ED-551ACB68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D546C01-058E-4018-9EDA-D4A8B5377DA8}" type="slidenum">
              <a:rPr kumimoji="0" lang="en-US" altLang="ko-KR" b="0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1</a:t>
            </a:fld>
            <a:endParaRPr kumimoji="0" lang="en-US" altLang="ko-KR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27B7956-0745-91E4-56C9-394C42087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D2BBFF-02E9-D07F-9439-BAE6FB7E4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905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53386FAE-C823-A069-57ED-551ACB68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D546C01-058E-4018-9EDA-D4A8B5377DA8}" type="slidenum">
              <a:rPr kumimoji="0" lang="en-US" altLang="ko-KR" b="0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2</a:t>
            </a:fld>
            <a:endParaRPr kumimoji="0" lang="en-US" altLang="ko-KR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27B7956-0745-91E4-56C9-394C42087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D2BBFF-02E9-D07F-9439-BAE6FB7E4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455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53386FAE-C823-A069-57ED-551ACB68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D546C01-058E-4018-9EDA-D4A8B5377DA8}" type="slidenum">
              <a:rPr kumimoji="0" lang="en-US" altLang="ko-KR" b="0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3</a:t>
            </a:fld>
            <a:endParaRPr kumimoji="0" lang="en-US" altLang="ko-KR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27B7956-0745-91E4-56C9-394C42087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D2BBFF-02E9-D07F-9439-BAE6FB7E4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619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53386FAE-C823-A069-57ED-551ACB68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D546C01-058E-4018-9EDA-D4A8B5377DA8}" type="slidenum">
              <a:rPr kumimoji="0" lang="en-US" altLang="ko-KR" b="0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4</a:t>
            </a:fld>
            <a:endParaRPr kumimoji="0" lang="en-US" altLang="ko-KR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27B7956-0745-91E4-56C9-394C42087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D2BBFF-02E9-D07F-9439-BAE6FB7E4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4019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53386FAE-C823-A069-57ED-551ACB68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D546C01-058E-4018-9EDA-D4A8B5377DA8}" type="slidenum">
              <a:rPr kumimoji="0" lang="en-US" altLang="ko-KR" b="0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5</a:t>
            </a:fld>
            <a:endParaRPr kumimoji="0" lang="en-US" altLang="ko-KR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27B7956-0745-91E4-56C9-394C42087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D2BBFF-02E9-D07F-9439-BAE6FB7E4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50787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53386FAE-C823-A069-57ED-551ACB68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D546C01-058E-4018-9EDA-D4A8B5377DA8}" type="slidenum">
              <a:rPr kumimoji="0" lang="en-US" altLang="ko-KR" b="0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6</a:t>
            </a:fld>
            <a:endParaRPr kumimoji="0" lang="en-US" altLang="ko-KR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27B7956-0745-91E4-56C9-394C42087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D2BBFF-02E9-D07F-9439-BAE6FB7E4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4695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53386FAE-C823-A069-57ED-551ACB68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D546C01-058E-4018-9EDA-D4A8B5377DA8}" type="slidenum">
              <a:rPr kumimoji="0" lang="en-US" altLang="ko-KR" b="0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7</a:t>
            </a:fld>
            <a:endParaRPr kumimoji="0" lang="en-US" altLang="ko-KR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27B7956-0745-91E4-56C9-394C42087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D2BBFF-02E9-D07F-9439-BAE6FB7E4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3802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53386FAE-C823-A069-57ED-551ACB68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fld id="{6D546C01-058E-4018-9EDA-D4A8B5377DA8}" type="slidenum">
              <a:rPr kumimoji="0" lang="en-US" altLang="ko-KR" b="0">
                <a:latin typeface="맑은 고딕" panose="020B0503020000020004" pitchFamily="34" charset="-127"/>
                <a:ea typeface="맑은 고딕" panose="020B0503020000020004" pitchFamily="34" charset="-127"/>
              </a:rPr>
              <a:pPr eaLnBrk="1" hangingPunct="1"/>
              <a:t>8</a:t>
            </a:fld>
            <a:endParaRPr kumimoji="0" lang="en-US" altLang="ko-KR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27B7956-0745-91E4-56C9-394C42087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2338" y="747713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D2BBFF-02E9-D07F-9439-BAE6FB7E4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2858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CEA29-E2E4-ACAA-9E85-F6520E82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5CABEDC-F7C6-4A60-829A-DC1542224345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363E1-42A3-E51C-0692-CA38A5C5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4BBED-29E8-4BF3-DD77-5ECD986B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AD41A3-A345-440A-AD04-D806F7FB7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2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E72BF-22D8-2F67-026E-3809597C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C9A8534-718F-429E-8A8D-B3141029A3D7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7ABBD-448C-0159-EA53-A325A0DF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E89F1-C3D7-6DB0-5DCD-07D1FE76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E24D54-14C6-4F37-A517-25808A7EEF5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DF83D-16BE-1030-E2DA-E464582C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89C6C7E-7ACE-4A80-888D-B295ED51757F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5D7EF-F53E-4210-A6C5-4D412913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0AAD3-63D8-3D91-6618-483B49F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285386-4CBA-4B72-ACEB-65601B98E6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0316E0-71EB-607F-B25C-51A6C2009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86678A1-1079-446F-84EA-4B4CF5C900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E029C0-81EA-26AF-F623-E5DC8B708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fld id="{4A516F1C-CC17-4868-AE42-233EDCA557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23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98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452DE9-F82E-B608-4923-CAC44A8D52BE}"/>
              </a:ext>
            </a:extLst>
          </p:cNvPr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E56305-1F09-E2E1-E82D-D054B796CB2E}"/>
              </a:ext>
            </a:extLst>
          </p:cNvPr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5BCC91-9036-B867-D9E5-26E8532BEE82}"/>
              </a:ext>
            </a:extLst>
          </p:cNvPr>
          <p:cNvSpPr/>
          <p:nvPr userDrawn="1"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BD50AA-9448-5C4A-6E2E-42866A09666D}"/>
              </a:ext>
            </a:extLst>
          </p:cNvPr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286A9-209D-650F-A8E5-91111ED1CDF5}"/>
              </a:ext>
            </a:extLst>
          </p:cNvPr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54BF3B-1E0B-DE08-D83F-10A6C56CBB00}"/>
              </a:ext>
            </a:extLst>
          </p:cNvPr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0D3128-FCC3-A696-AED8-B1BEB740FC7F}"/>
              </a:ext>
            </a:extLst>
          </p:cNvPr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3CC7C4-7724-F12C-249E-006BEA0300B7}"/>
              </a:ext>
            </a:extLst>
          </p:cNvPr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02EA2D-B608-7A37-133C-AC524D467B0A}"/>
              </a:ext>
            </a:extLst>
          </p:cNvPr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208D14-193E-2AB1-BEFB-2A7A8A5F20C7}"/>
              </a:ext>
            </a:extLst>
          </p:cNvPr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1A10F4-452B-4A14-BCA2-0272D2ABDE1C}"/>
              </a:ext>
            </a:extLst>
          </p:cNvPr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EFAF52-9F7B-72D0-D283-A9AA861E2A9E}"/>
              </a:ext>
            </a:extLst>
          </p:cNvPr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C9AE58-45E1-0F96-49D2-3B615358DD83}"/>
              </a:ext>
            </a:extLst>
          </p:cNvPr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신정균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5A8F7C-99CB-C8BB-ECD9-EFA332F997EF}"/>
              </a:ext>
            </a:extLst>
          </p:cNvPr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BF74ED-AC92-EBCB-BDFA-4587D18CC843}"/>
              </a:ext>
            </a:extLst>
          </p:cNvPr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FDB512-8279-538E-9873-4CC5DBD12192}"/>
              </a:ext>
            </a:extLst>
          </p:cNvPr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5A934D-A06D-FD98-B38A-17E7D716525F}"/>
              </a:ext>
            </a:extLst>
          </p:cNvPr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23CC0E-7EBD-AFD6-3EA0-323F8AF951DA}"/>
              </a:ext>
            </a:extLst>
          </p:cNvPr>
          <p:cNvSpPr/>
          <p:nvPr userDrawn="1"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695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98DB8F94-F87F-863B-EB27-A694B5F5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3292425-BA67-42BB-96A5-D49612F8539E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9938B21C-FAAB-DEF4-3D9B-C96659EA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2D0D0A6D-6589-191B-4F27-E64B2B5D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3391ED-2D08-402D-920F-A6DFD01B16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D5536-47A9-6100-E8D6-A5E8ADB3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2F0482C-319E-40B8-9F8C-BD45ACD5CE15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9CF1E-5BDE-EE91-6AC1-21B86388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0E8AC-73F6-D1BE-7E9C-FAB6503F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9145FA-35C7-4C0A-8265-9AC5ADA793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7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AC6F1-C92F-2BD0-32F2-59354721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1343D94-69CA-4BEA-88E7-229DCD4528C5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B2D09-4CD9-BDEF-115C-E8FC5FB2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78BA-CC51-5BDD-19C1-D19E3B92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A06741-68B6-4CCD-ABAE-812920F1680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5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13192-2C53-21D2-C13C-5B487C89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B4B200E-7F18-4A46-81EB-8A20E83F1A7C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30792-D86C-8D9A-089A-DACBBAF0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34A22-363D-047D-EC4C-F5C389A8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A27034-CDD7-493C-888F-A7EEB949749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3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8F089-FA81-C975-B18D-6892127D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3A5F45A-624C-42D5-9C53-20AF8B3F1D4D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75C79-1F65-8E24-8C44-3AA1BE66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FFEEE-C44B-1C42-CABE-0AE9027E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0F4CE1-BE0B-4927-89E8-3484ECB641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90B47-3FB6-736A-D880-5568F9B3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56B2B04-E964-4408-96BB-A92A3DA2C89D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C9EE1-4228-9EA3-106C-1EF4E40A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23E2B-2051-0C25-F670-A4AEA776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2F1652-7FE1-4A56-88E8-06F08E37869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2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B0CC2E-8CDD-3762-2060-FEBA6EB7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CD5F556-BE70-4341-9BC9-5C2F0DE0F490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2C877B-435A-E0B2-A3BF-00E140C7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84AB40-64C6-38BD-9E3A-9D6FE183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AAEE8C-6AE0-45FF-BB0B-648C5A8272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88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5270F8-7207-AF6F-A051-D63B1231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6E0E39F-BCA8-4C0C-AC48-87A833FE532C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A0A8F-9C6B-50A2-E5A2-7B423E44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D03F89-8870-DB60-E56C-51C24B56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C8DBA3-4250-4E30-A3E6-DA7BE7CB646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37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34D0BD-826E-CC7A-A179-1DB625AF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B6ECBDC-AF30-460E-988F-0B4C73E8B457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3D555-65DA-86A2-D0F7-3074432E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BA510-4381-2DC4-42E3-F5A4B8CD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FB971A-D0DC-4707-B77D-741A61EB64F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65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D4A46-30DE-DC34-A5C4-1F67FF84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15BEFA2-352E-47B4-8677-8DA42DE5ED66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631D3F-FABB-AB9A-3B26-BD47B2CF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A513C-1FD9-1A16-A7E7-9B4977BA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E6B378-996C-4A44-A9BE-E313265D97B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73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F3FA7-648A-B71F-42C8-09B9BE59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F89BE7C-4D92-4237-8BD9-5BE449F0E57D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036DE-1FDB-7E21-0718-5743CE17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03F38-9C86-AD40-B8E7-501174DE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5D02D8-2557-41A7-874B-1F3D38F35AD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23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077F5-D5CF-C3E0-926F-773E6B4C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B488057-73D0-44A8-8CFE-9C7901730DAD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8EA40-7B05-353A-A46E-032AE0D7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5598F-509B-85D0-3DBF-B461B0A4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BD9855-DC9F-40D0-8E93-9E8C72556D6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61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79874-6830-B0E3-A7E7-8ED10AC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62A88E9-DDCC-4B5B-B107-3F3C5F244008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9A3F5-BD35-E14D-A323-CAFBD924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1DFC6-DBBD-3E4A-2896-5479D1FB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9540D8-FBD2-456F-B59E-1E62EA3E17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087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6F4BCF-505B-4683-0FB9-C24BBE0C3F2D}"/>
              </a:ext>
            </a:extLst>
          </p:cNvPr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18FEC5-E38D-35A5-D953-42A64B314BE1}"/>
              </a:ext>
            </a:extLst>
          </p:cNvPr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011CCE-3B29-A7F4-D7AD-EADBA36C52A0}"/>
              </a:ext>
            </a:extLst>
          </p:cNvPr>
          <p:cNvSpPr/>
          <p:nvPr userDrawn="1"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9B9BC-9A8B-AF4D-1CC3-14BEC9411050}"/>
              </a:ext>
            </a:extLst>
          </p:cNvPr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E4124F-286F-5ED1-79DE-0FF5F0BE37B0}"/>
              </a:ext>
            </a:extLst>
          </p:cNvPr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211C63-C74D-2810-0544-23FD3B91C161}"/>
              </a:ext>
            </a:extLst>
          </p:cNvPr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9FA0AA-18E1-C138-5951-38B135B990D8}"/>
              </a:ext>
            </a:extLst>
          </p:cNvPr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0DBD28-BD8B-FC71-070E-55C04483A1C4}"/>
              </a:ext>
            </a:extLst>
          </p:cNvPr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4D906-210A-E361-459B-A51FB56AE8DE}"/>
              </a:ext>
            </a:extLst>
          </p:cNvPr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253FCA-6A0F-80E1-FFAA-CC0226897D7C}"/>
              </a:ext>
            </a:extLst>
          </p:cNvPr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11FF68-D20A-54CD-7913-F3A999965682}"/>
              </a:ext>
            </a:extLst>
          </p:cNvPr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DC52E-B6CE-5AE4-818E-6DE17992B94C}"/>
              </a:ext>
            </a:extLst>
          </p:cNvPr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3C0BD0-D25C-3D02-0750-B20D110A2380}"/>
              </a:ext>
            </a:extLst>
          </p:cNvPr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신정균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C0F2D1-AD03-242E-9DD7-C8AB2E7C0FD5}"/>
              </a:ext>
            </a:extLst>
          </p:cNvPr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9147E-77AB-639E-A12A-C3A0178D9523}"/>
              </a:ext>
            </a:extLst>
          </p:cNvPr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B97748-68FC-85B0-D90F-299912CB6250}"/>
              </a:ext>
            </a:extLst>
          </p:cNvPr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492E66-E51E-173E-183A-1B5969E5B0B9}"/>
              </a:ext>
            </a:extLst>
          </p:cNvPr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8CF0A-B27E-31AF-1AB6-37BEE4037BDB}"/>
              </a:ext>
            </a:extLst>
          </p:cNvPr>
          <p:cNvSpPr/>
          <p:nvPr userDrawn="1"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7316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6FC16-A122-9054-68A5-C090794D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1859934-5B65-4C8C-936D-29AD96456CD3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05518-2DA8-004B-E5F4-CAB20323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DEE2D-916B-5B7A-BE1A-5B6F2EA4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F6B60D-F673-4144-AF3F-4AFC5F99750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24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E132D-D673-5882-B648-A099D8B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A2AF38B-92FE-489C-9CFA-E436D6CA0E58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D9035-8A89-DF44-0367-185DED56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0AF6-976B-83E6-7C84-B6610EF9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C47666-7275-4394-996A-E28D6217C89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7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96030-6EB5-DF75-58D5-E43BC261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6D2BB98-A22E-456B-B4F4-957A2A00F119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010B2-59CF-26AF-CF79-BFCD5EE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1E44-50DA-38AC-F0BD-94883A00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98A846-EDF2-4F0F-AF38-26583B2AC6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09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057E4-A40F-6EA5-DC58-E14E6544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EF4BA87-D583-4F8B-A2D5-79F01E361E4F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2000E-D150-5D79-D505-09A2BF08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237C0-C2A3-D2B4-0231-4121983A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9878A9-2AE4-4BAF-95D5-0ADA659D828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68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40F72A-497D-9148-2BE7-62708540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5DEFDB6-1778-44DE-8709-F174385AAF0F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D1670-D1DF-E19C-A344-2D40A8E1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5EA5E-0050-8FED-02EC-02DBC841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9DDE09-C013-4A30-A555-430363A0DC2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30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E10E4A-9B66-1A19-FFE7-ABEC3D51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401D281-9AB0-496C-BF68-2BCA613DD2E1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B4E406-DC86-B211-909B-C4D9D012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FB9D04-48BF-A3AC-750E-C939027E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1F7FBD-49FD-4FF4-8C4E-8F3B45D2E85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31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8BDBED-8A52-70D4-49E7-D207AE8F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84621C0-DD56-43E3-A044-54B811DD5079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9F5D45-C4E5-53DB-01E7-8074FF87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B5DD2-0580-22C1-2FE6-7F965C77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2FA34E8-22A6-41C3-AB3F-0167BF294A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96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E516E-B51E-65BE-0DC5-72CA982D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3A7416C-F626-4E62-BFA0-874D66E35BEA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6C4D6-789E-406B-1D77-AE511439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4F62E-0648-818F-F6C5-81AE8444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5B92C7-05A5-49FC-8E4E-F3BA473EEA0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715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5BE93-ED47-0B35-868F-714D38E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05D7DD8-31EF-4A32-8108-A317869BE60D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71A22-19DC-B560-E772-6A0D675F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4B435-B3E3-657C-5287-C4909EE2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C0A4DC-58D8-4C16-8831-D389B59BCC5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838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5007D-B1EB-76EA-2049-6D6162F6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A695D0BD-499B-462C-9FFA-3FFC1ABE7646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FB5A9-3A25-9A71-7D8A-949683F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846D7-926E-53A4-E129-471CBF22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DCB58C-7E51-4B29-8A64-80E4335DA05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46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2743F-B6BB-B3CE-3DF2-3392BF74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FB89F9D-2E84-46E6-86F7-67DEF41DDBC1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77180-3A2F-609A-37E8-18D8164D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00671-EA32-7673-E4F8-9B032A4F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58C0D6-4490-4373-A85F-4F73C51AB3E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7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C448A-184B-E6A1-83DC-D26FEA0E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0831504-FF3D-4CD8-9172-3BED010DFD39}" type="datetimeFigureOut">
              <a:rPr lang="ko-KR" altLang="en-US"/>
              <a:pPr>
                <a:defRPr/>
              </a:pPr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86724-3A22-111F-ED03-E4D9EDB7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33247-E4F3-2E31-1BF8-F9761110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CCD316-A4B5-4546-B0DF-DFCB9EB81C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035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4E76BF-07CA-A0B7-C183-C6A9AEF9063A}"/>
              </a:ext>
            </a:extLst>
          </p:cNvPr>
          <p:cNvSpPr/>
          <p:nvPr userDrawn="1"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B2F91F-1ABC-18C5-5D4C-3724C680E781}"/>
              </a:ext>
            </a:extLst>
          </p:cNvPr>
          <p:cNvSpPr/>
          <p:nvPr userDrawn="1"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B673D7-E2FF-4127-0800-AA79B29F0D0D}"/>
              </a:ext>
            </a:extLst>
          </p:cNvPr>
          <p:cNvSpPr/>
          <p:nvPr userDrawn="1"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0E16CA-8A36-622A-5475-0C4264A303BE}"/>
              </a:ext>
            </a:extLst>
          </p:cNvPr>
          <p:cNvSpPr/>
          <p:nvPr userDrawn="1"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F3F009-9367-8B79-FD98-4E10C8EBAEC3}"/>
              </a:ext>
            </a:extLst>
          </p:cNvPr>
          <p:cNvSpPr/>
          <p:nvPr userDrawn="1"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45D4E0-971B-953A-3391-BE3B9BF19ADB}"/>
              </a:ext>
            </a:extLst>
          </p:cNvPr>
          <p:cNvSpPr/>
          <p:nvPr userDrawn="1"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C81C05-04F7-BE3D-0F63-C9CB3BE48376}"/>
              </a:ext>
            </a:extLst>
          </p:cNvPr>
          <p:cNvSpPr/>
          <p:nvPr userDrawn="1"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8B1CED-4992-0972-38DF-6F4D06BE8619}"/>
              </a:ext>
            </a:extLst>
          </p:cNvPr>
          <p:cNvSpPr/>
          <p:nvPr userDrawn="1"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04B59-1B7E-D376-BD9F-FA7FBF9D2114}"/>
              </a:ext>
            </a:extLst>
          </p:cNvPr>
          <p:cNvSpPr/>
          <p:nvPr userDrawn="1"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ED3DAA-0AA4-ED7C-FEB6-6BEAC9EF71D9}"/>
              </a:ext>
            </a:extLst>
          </p:cNvPr>
          <p:cNvSpPr/>
          <p:nvPr userDrawn="1"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F5EED-BB05-B657-1261-714EDB464500}"/>
              </a:ext>
            </a:extLst>
          </p:cNvPr>
          <p:cNvSpPr/>
          <p:nvPr userDrawn="1"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2AAFB7-996D-B57A-9961-ACE35832BEE8}"/>
              </a:ext>
            </a:extLst>
          </p:cNvPr>
          <p:cNvSpPr/>
          <p:nvPr userDrawn="1"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7DC3F5-6BE3-BAE8-581B-E2CA88A2CDC7}"/>
              </a:ext>
            </a:extLst>
          </p:cNvPr>
          <p:cNvSpPr/>
          <p:nvPr userDrawn="1"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신정균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B959D1-05F7-1A33-66D8-3A822227DB24}"/>
              </a:ext>
            </a:extLst>
          </p:cNvPr>
          <p:cNvSpPr/>
          <p:nvPr userDrawn="1"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2B9319-20C0-BDC0-3893-C26E5FF9BFED}"/>
              </a:ext>
            </a:extLst>
          </p:cNvPr>
          <p:cNvSpPr/>
          <p:nvPr userDrawn="1"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C355A6-4169-A3F0-197F-0EFB2B853AFA}"/>
              </a:ext>
            </a:extLst>
          </p:cNvPr>
          <p:cNvSpPr/>
          <p:nvPr userDrawn="1"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FF8BC4-9513-2375-B9DD-96A44836F7AF}"/>
              </a:ext>
            </a:extLst>
          </p:cNvPr>
          <p:cNvSpPr/>
          <p:nvPr userDrawn="1"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FD9B75-1993-B909-08B6-1CAFB5E80964}"/>
              </a:ext>
            </a:extLst>
          </p:cNvPr>
          <p:cNvSpPr/>
          <p:nvPr userDrawn="1"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14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B7C2629-19A0-B13E-BCD8-7E2D0012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F044881-A243-4D8C-9F2C-CF790FA89214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AB5C31B7-66ED-463B-63AC-3673A4F6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716255E-2F1B-8DE3-6058-BAAB5DEC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929C82-0E2A-4C51-AF5A-1B86863DFEE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4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6064F54B-3386-8FD0-AFE0-4185DA2E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F3606BC-2206-4014-A11D-D3E227B135E4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D0B9C383-D156-C583-F510-2AA4D5ED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8928E1F-29AB-D0C7-4711-62DCFBE3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183609-4053-446E-8FDA-0D03D3DA02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C030DAAE-2DA0-07F5-C358-051B3634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F6FE2B4-57C6-4DEA-8C3E-447480A3DC91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C9D63533-4226-C59A-C1F5-191B2EBD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2F8E4BA-669E-1DCF-25BC-C2938CD2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50BCBA-E8B9-40FD-B2C6-AD9245B3970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AACBD98-5378-E194-7FEC-48FACAFE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47105E2-A1AB-494A-8FD6-30B41224732D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B383D280-6260-8D14-71F7-2D980683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3EE17C-1631-8112-F083-35B8130C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4E6BC6-91B7-478E-BBAD-7D9314C9E0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4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DAAC08A-E18F-7945-C660-A128CB80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7DF1F33-57CA-40D2-AB4B-F2FC1CFECA16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36E50D7-B683-25B1-9CFA-9712B4C3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F7E9953-C4F7-2097-753F-0F11D82F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9DA2AC-518D-400D-AD22-656F4C1BE5B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3847B291-962D-5A4D-BF39-D2118CC4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367FA05-0730-4DA8-B616-172953F39DEF}" type="datetimeFigureOut">
              <a:rPr lang="ko-KR" altLang="en-US"/>
              <a:pPr>
                <a:defRPr/>
              </a:pPr>
              <a:t>2023-04-03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39CCDE2-7912-6221-E9A6-C1586EFD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9917173-469E-54CC-1616-0DFFC8B8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21E031-611F-488E-BD05-B3C9E72F512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8C0461B0-23A4-8786-C99A-C1F56C1662C7}"/>
              </a:ext>
            </a:extLst>
          </p:cNvPr>
          <p:cNvSpPr/>
          <p:nvPr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EDB7A8-E71A-1C4A-5D96-D2D5882BFFF1}"/>
              </a:ext>
            </a:extLst>
          </p:cNvPr>
          <p:cNvSpPr/>
          <p:nvPr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EA06D9A-B638-0B40-5C55-C2F81119D54D}"/>
              </a:ext>
            </a:extLst>
          </p:cNvPr>
          <p:cNvSpPr/>
          <p:nvPr/>
        </p:nvSpPr>
        <p:spPr bwMode="auto">
          <a:xfrm>
            <a:off x="53975" y="593725"/>
            <a:ext cx="9018588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2AB5688-82ED-6B68-C9DF-83739BC0EF95}"/>
              </a:ext>
            </a:extLst>
          </p:cNvPr>
          <p:cNvSpPr/>
          <p:nvPr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A319608-79A5-2753-110D-77DEBE0B2F55}"/>
              </a:ext>
            </a:extLst>
          </p:cNvPr>
          <p:cNvSpPr/>
          <p:nvPr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1D74FE-1DAD-67BF-F6CA-DD9AACA08CEE}"/>
              </a:ext>
            </a:extLst>
          </p:cNvPr>
          <p:cNvSpPr/>
          <p:nvPr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kumimoji="0" lang="ko-KR" altLang="en-US" sz="800" b="0" dirty="0" err="1">
                <a:latin typeface="+mj-ea"/>
                <a:ea typeface="+mj-ea"/>
              </a:rPr>
              <a:t>샘플앱</a:t>
            </a:r>
            <a:r>
              <a:rPr kumimoji="0" lang="ko-KR" altLang="en-US" sz="800" b="0" dirty="0">
                <a:latin typeface="+mj-ea"/>
                <a:ea typeface="+mj-ea"/>
              </a:rPr>
              <a:t>  </a:t>
            </a:r>
            <a:r>
              <a:rPr kumimoji="0" lang="en-US" altLang="ko-KR" sz="800" b="0" dirty="0">
                <a:latin typeface="+mj-ea"/>
                <a:ea typeface="+mj-ea"/>
              </a:rPr>
              <a:t>App </a:t>
            </a:r>
            <a:r>
              <a:rPr kumimoji="0" lang="ko-KR" altLang="en-US" sz="800" b="0" dirty="0">
                <a:latin typeface="+mj-ea"/>
                <a:ea typeface="+mj-ea"/>
              </a:rPr>
              <a:t>스토리보드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2634B8-840E-8412-7788-F30C2CEC1160}"/>
              </a:ext>
            </a:extLst>
          </p:cNvPr>
          <p:cNvSpPr/>
          <p:nvPr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944144-EC89-2E8C-A497-767B1F7FF925}"/>
              </a:ext>
            </a:extLst>
          </p:cNvPr>
          <p:cNvSpPr/>
          <p:nvPr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9F7EEB-53B5-B5F3-F194-382E40D14971}"/>
              </a:ext>
            </a:extLst>
          </p:cNvPr>
          <p:cNvSpPr/>
          <p:nvPr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51E8B0-0C77-AFE7-600C-A6C5BC4EE23C}"/>
              </a:ext>
            </a:extLst>
          </p:cNvPr>
          <p:cNvSpPr/>
          <p:nvPr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49977D-3928-82F5-C5DD-F2890FD1A451}"/>
              </a:ext>
            </a:extLst>
          </p:cNvPr>
          <p:cNvSpPr/>
          <p:nvPr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ADDADC-A205-C854-3B63-F10AFECCDDB5}"/>
              </a:ext>
            </a:extLst>
          </p:cNvPr>
          <p:cNvSpPr/>
          <p:nvPr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2E2964-3F81-14DB-78CF-244A1122D9A2}"/>
              </a:ext>
            </a:extLst>
          </p:cNvPr>
          <p:cNvSpPr/>
          <p:nvPr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7C0450-4132-AEC0-ABE3-18B78C15AB8E}"/>
              </a:ext>
            </a:extLst>
          </p:cNvPr>
          <p:cNvSpPr/>
          <p:nvPr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E50474-81B9-67D1-AA99-248D22E00F0E}"/>
              </a:ext>
            </a:extLst>
          </p:cNvPr>
          <p:cNvSpPr/>
          <p:nvPr/>
        </p:nvSpPr>
        <p:spPr bwMode="auto">
          <a:xfrm>
            <a:off x="5472113" y="233363"/>
            <a:ext cx="1439862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0CD175-7F1F-970A-C96A-E890F2BA72D5}"/>
              </a:ext>
            </a:extLst>
          </p:cNvPr>
          <p:cNvSpPr/>
          <p:nvPr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F16E7A-762B-D0F6-42CB-BE2F98E9FF53}"/>
              </a:ext>
            </a:extLst>
          </p:cNvPr>
          <p:cNvSpPr/>
          <p:nvPr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DEEE4C-2785-D004-48B9-048602A0E95F}"/>
              </a:ext>
            </a:extLst>
          </p:cNvPr>
          <p:cNvSpPr/>
          <p:nvPr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44" name="TextBox 56">
            <a:extLst>
              <a:ext uri="{FF2B5EF4-FFF2-40B4-BE49-F238E27FC236}">
                <a16:creationId xmlns:a16="http://schemas.microsoft.com/office/drawing/2014/main" id="{C96CD4E7-8A1F-8142-017E-A1A84D81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>
                <a:latin typeface="맑은 고딕" pitchFamily="50" charset="-127"/>
                <a:ea typeface="맑은 고딕" pitchFamily="50" charset="-127"/>
              </a:rPr>
              <a:t>2012. 12. 05.</a:t>
            </a:r>
            <a:endParaRPr kumimoji="0"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A0F821B-17D6-2109-B397-E1B923B178AC}"/>
              </a:ext>
            </a:extLst>
          </p:cNvPr>
          <p:cNvSpPr/>
          <p:nvPr/>
        </p:nvSpPr>
        <p:spPr bwMode="auto">
          <a:xfrm>
            <a:off x="7813675" y="234950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046" name="직사각형 58">
            <a:extLst>
              <a:ext uri="{FF2B5EF4-FFF2-40B4-BE49-F238E27FC236}">
                <a16:creationId xmlns:a16="http://schemas.microsoft.com/office/drawing/2014/main" id="{3781CFA5-D7BB-BC0E-ACA7-1FA4C4387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fld id="{44E5BB89-B82A-4DA1-97C5-A09A1471C831}" type="slidenum">
              <a:rPr lang="ko-KR" altLang="en-US" sz="800" b="0">
                <a:latin typeface="맑은 고딕" panose="020B0503020000020004" pitchFamily="34" charset="-127"/>
                <a:ea typeface="맑은 고딕" panose="020B0503020000020004" pitchFamily="34" charset="-127"/>
              </a:rPr>
              <a:pPr algn="ctr" eaLnBrk="1" hangingPunct="1"/>
              <a:t>‹#›</a:t>
            </a:fld>
            <a:endParaRPr lang="ko-KR" altLang="en-US" sz="8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47" name="TextBox 22">
            <a:extLst>
              <a:ext uri="{FF2B5EF4-FFF2-40B4-BE49-F238E27FC236}">
                <a16:creationId xmlns:a16="http://schemas.microsoft.com/office/drawing/2014/main" id="{56B89A35-4F51-BB63-9258-1D489DDFA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96" r:id="rId1"/>
    <p:sldLayoutId id="2147489797" r:id="rId2"/>
    <p:sldLayoutId id="2147489798" r:id="rId3"/>
    <p:sldLayoutId id="2147489799" r:id="rId4"/>
    <p:sldLayoutId id="2147489800" r:id="rId5"/>
    <p:sldLayoutId id="2147489801" r:id="rId6"/>
    <p:sldLayoutId id="2147489802" r:id="rId7"/>
    <p:sldLayoutId id="2147489803" r:id="rId8"/>
    <p:sldLayoutId id="2147489804" r:id="rId9"/>
    <p:sldLayoutId id="2147489805" r:id="rId10"/>
    <p:sldLayoutId id="2147489806" r:id="rId11"/>
    <p:sldLayoutId id="2147489807" r:id="rId12"/>
    <p:sldLayoutId id="2147489795" r:id="rId13"/>
    <p:sldLayoutId id="2147489808" r:id="rId14"/>
    <p:sldLayoutId id="2147489809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703CB77-A3A0-86B5-86FF-89A223B85A54}"/>
              </a:ext>
            </a:extLst>
          </p:cNvPr>
          <p:cNvSpPr/>
          <p:nvPr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B03BD2-38EF-8261-6384-65349DFC6DD0}"/>
              </a:ext>
            </a:extLst>
          </p:cNvPr>
          <p:cNvSpPr/>
          <p:nvPr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2AE33F-5B56-979C-70B7-68CCCA4F3FB6}"/>
              </a:ext>
            </a:extLst>
          </p:cNvPr>
          <p:cNvSpPr/>
          <p:nvPr/>
        </p:nvSpPr>
        <p:spPr bwMode="auto">
          <a:xfrm>
            <a:off x="7272338" y="846138"/>
            <a:ext cx="1800225" cy="329723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E1D8D2-2CD2-6D47-67C1-E8D9AAEFBE7C}"/>
              </a:ext>
            </a:extLst>
          </p:cNvPr>
          <p:cNvSpPr/>
          <p:nvPr/>
        </p:nvSpPr>
        <p:spPr bwMode="auto">
          <a:xfrm>
            <a:off x="53975" y="593725"/>
            <a:ext cx="7218363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48FE5-6A4B-AD8B-13CC-15809BA5CC25}"/>
              </a:ext>
            </a:extLst>
          </p:cNvPr>
          <p:cNvSpPr/>
          <p:nvPr/>
        </p:nvSpPr>
        <p:spPr bwMode="auto">
          <a:xfrm>
            <a:off x="7272338" y="59372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화면설계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88DA56-56EC-DA52-21DD-FBB4F3DC8372}"/>
              </a:ext>
            </a:extLst>
          </p:cNvPr>
          <p:cNvSpPr/>
          <p:nvPr/>
        </p:nvSpPr>
        <p:spPr bwMode="auto">
          <a:xfrm>
            <a:off x="7272338" y="414337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개발사항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A2532F-2D1D-B7BB-6789-D558B705AF93}"/>
              </a:ext>
            </a:extLst>
          </p:cNvPr>
          <p:cNvSpPr/>
          <p:nvPr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F4AEB8-77D5-4487-E5FD-BC9F29808909}"/>
              </a:ext>
            </a:extLst>
          </p:cNvPr>
          <p:cNvSpPr/>
          <p:nvPr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BEDE9D-5E9A-3CB6-3B3B-B72D807F92F5}"/>
              </a:ext>
            </a:extLst>
          </p:cNvPr>
          <p:cNvSpPr/>
          <p:nvPr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78784-39E1-B868-07AC-34BE55B94662}"/>
              </a:ext>
            </a:extLst>
          </p:cNvPr>
          <p:cNvSpPr/>
          <p:nvPr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7E8FF-0CFA-1528-B4BF-E8BD87E190D9}"/>
              </a:ext>
            </a:extLst>
          </p:cNvPr>
          <p:cNvSpPr/>
          <p:nvPr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9F65AA-9CF1-FF08-23B0-3C14E9432E26}"/>
              </a:ext>
            </a:extLst>
          </p:cNvPr>
          <p:cNvSpPr/>
          <p:nvPr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B9F416-120F-0828-E3B0-C6936B485116}"/>
              </a:ext>
            </a:extLst>
          </p:cNvPr>
          <p:cNvSpPr/>
          <p:nvPr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44611-6E1A-B6FB-402A-0172CD7290A5}"/>
              </a:ext>
            </a:extLst>
          </p:cNvPr>
          <p:cNvSpPr/>
          <p:nvPr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3B5537-0C97-BB7E-4A47-47014B69E71B}"/>
              </a:ext>
            </a:extLst>
          </p:cNvPr>
          <p:cNvSpPr/>
          <p:nvPr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4AB5C1-26C5-CE0B-6C9E-398D6CEBBAF5}"/>
              </a:ext>
            </a:extLst>
          </p:cNvPr>
          <p:cNvSpPr/>
          <p:nvPr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720EF-1A88-8CE6-C758-A41C75948D7A}"/>
              </a:ext>
            </a:extLst>
          </p:cNvPr>
          <p:cNvSpPr/>
          <p:nvPr/>
        </p:nvSpPr>
        <p:spPr bwMode="auto">
          <a:xfrm>
            <a:off x="5472113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F96FE7-98D1-29EB-AAFC-2A7899F5BBB4}"/>
              </a:ext>
            </a:extLst>
          </p:cNvPr>
          <p:cNvSpPr/>
          <p:nvPr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9F4141-98F4-D699-E91D-1796EB18BC59}"/>
              </a:ext>
            </a:extLst>
          </p:cNvPr>
          <p:cNvSpPr/>
          <p:nvPr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468100-8546-36B8-9F8F-EFB8D6952541}"/>
              </a:ext>
            </a:extLst>
          </p:cNvPr>
          <p:cNvSpPr/>
          <p:nvPr/>
        </p:nvSpPr>
        <p:spPr bwMode="auto">
          <a:xfrm>
            <a:off x="7272338" y="4394200"/>
            <a:ext cx="1800225" cy="239236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DFA3E3-77C5-BFD3-34C7-57A22EDE0DEF}"/>
              </a:ext>
            </a:extLst>
          </p:cNvPr>
          <p:cNvSpPr/>
          <p:nvPr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071" name="TextBox 41">
            <a:extLst>
              <a:ext uri="{FF2B5EF4-FFF2-40B4-BE49-F238E27FC236}">
                <a16:creationId xmlns:a16="http://schemas.microsoft.com/office/drawing/2014/main" id="{35B247AA-199A-1683-ED14-7E1386DE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b="0"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sp>
        <p:nvSpPr>
          <p:cNvPr id="2072" name="TextBox 41">
            <a:extLst>
              <a:ext uri="{FF2B5EF4-FFF2-40B4-BE49-F238E27FC236}">
                <a16:creationId xmlns:a16="http://schemas.microsoft.com/office/drawing/2014/main" id="{7D2A83F1-E082-DAAD-C84D-1B0EE8998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13" y="439420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b="0"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sp>
        <p:nvSpPr>
          <p:cNvPr id="2073" name="직사각형 31">
            <a:extLst>
              <a:ext uri="{FF2B5EF4-FFF2-40B4-BE49-F238E27FC236}">
                <a16:creationId xmlns:a16="http://schemas.microsoft.com/office/drawing/2014/main" id="{D4719EAD-4BC4-BF55-517D-FD8AEAD6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fld id="{5D12514F-97C1-4C43-8245-AD1EEE19A9F3}" type="slidenum">
              <a:rPr lang="ko-KR" altLang="en-US" sz="800" b="0">
                <a:latin typeface="맑은 고딕" panose="020B0503020000020004" pitchFamily="34" charset="-127"/>
                <a:ea typeface="맑은 고딕" panose="020B0503020000020004" pitchFamily="34" charset="-127"/>
              </a:rPr>
              <a:pPr algn="ctr" eaLnBrk="1" hangingPunct="1"/>
              <a:t>‹#›</a:t>
            </a:fld>
            <a:endParaRPr lang="ko-KR" altLang="en-US" sz="8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4" name="TextBox 32">
            <a:extLst>
              <a:ext uri="{FF2B5EF4-FFF2-40B4-BE49-F238E27FC236}">
                <a16:creationId xmlns:a16="http://schemas.microsoft.com/office/drawing/2014/main" id="{1D52D4A9-82E8-0D62-910D-21F3B49C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472EB8-8E34-C54C-33D6-FD76AAB2D461}"/>
              </a:ext>
            </a:extLst>
          </p:cNvPr>
          <p:cNvSpPr/>
          <p:nvPr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kumimoji="0" lang="ko-KR" altLang="en-US" sz="800" b="0" dirty="0" err="1">
                <a:latin typeface="+mj-ea"/>
                <a:ea typeface="+mj-ea"/>
              </a:rPr>
              <a:t>샘플앱</a:t>
            </a:r>
            <a:r>
              <a:rPr kumimoji="0" lang="ko-KR" altLang="en-US" sz="800" b="0" dirty="0">
                <a:latin typeface="+mj-ea"/>
                <a:ea typeface="+mj-ea"/>
              </a:rPr>
              <a:t> </a:t>
            </a:r>
            <a:r>
              <a:rPr kumimoji="0" lang="en-US" altLang="ko-KR" sz="800" b="0" dirty="0">
                <a:latin typeface="+mj-ea"/>
                <a:ea typeface="+mj-ea"/>
              </a:rPr>
              <a:t>App </a:t>
            </a:r>
            <a:r>
              <a:rPr kumimoji="0" lang="ko-KR" altLang="en-US" sz="800" b="0" dirty="0">
                <a:latin typeface="+mj-ea"/>
                <a:ea typeface="+mj-ea"/>
              </a:rPr>
              <a:t>스토리보드</a:t>
            </a:r>
          </a:p>
        </p:txBody>
      </p:sp>
      <p:sp>
        <p:nvSpPr>
          <p:cNvPr id="2076" name="TextBox 34">
            <a:extLst>
              <a:ext uri="{FF2B5EF4-FFF2-40B4-BE49-F238E27FC236}">
                <a16:creationId xmlns:a16="http://schemas.microsoft.com/office/drawing/2014/main" id="{4650D68E-E96E-65C5-EBDC-BED2691DA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>
                <a:latin typeface="맑은 고딕" pitchFamily="50" charset="-127"/>
                <a:ea typeface="맑은 고딕" pitchFamily="50" charset="-127"/>
              </a:rPr>
              <a:t>2012. 12. 05</a:t>
            </a:r>
            <a:endParaRPr kumimoji="0"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10" r:id="rId1"/>
    <p:sldLayoutId id="2147489811" r:id="rId2"/>
    <p:sldLayoutId id="2147489812" r:id="rId3"/>
    <p:sldLayoutId id="2147489813" r:id="rId4"/>
    <p:sldLayoutId id="2147489814" r:id="rId5"/>
    <p:sldLayoutId id="2147489815" r:id="rId6"/>
    <p:sldLayoutId id="2147489816" r:id="rId7"/>
    <p:sldLayoutId id="2147489817" r:id="rId8"/>
    <p:sldLayoutId id="2147489818" r:id="rId9"/>
    <p:sldLayoutId id="2147489819" r:id="rId10"/>
    <p:sldLayoutId id="2147489820" r:id="rId11"/>
    <p:sldLayoutId id="214748982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D199B1E-177B-C090-1EAC-C83263711BA4}"/>
              </a:ext>
            </a:extLst>
          </p:cNvPr>
          <p:cNvSpPr/>
          <p:nvPr/>
        </p:nvSpPr>
        <p:spPr bwMode="auto">
          <a:xfrm>
            <a:off x="53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문 서 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7494D3-0E85-6199-87F3-6B9740E0BE9C}"/>
              </a:ext>
            </a:extLst>
          </p:cNvPr>
          <p:cNvSpPr/>
          <p:nvPr/>
        </p:nvSpPr>
        <p:spPr bwMode="auto">
          <a:xfrm>
            <a:off x="3114675" y="53975"/>
            <a:ext cx="719138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Ver.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F92B8F-627D-F685-4AB5-2F0AFF2DEDF4}"/>
              </a:ext>
            </a:extLst>
          </p:cNvPr>
          <p:cNvSpPr/>
          <p:nvPr/>
        </p:nvSpPr>
        <p:spPr bwMode="auto">
          <a:xfrm>
            <a:off x="7272338" y="846138"/>
            <a:ext cx="1800225" cy="329723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5B303B-A5E9-12A1-C828-28DA0D0224E3}"/>
              </a:ext>
            </a:extLst>
          </p:cNvPr>
          <p:cNvSpPr/>
          <p:nvPr/>
        </p:nvSpPr>
        <p:spPr bwMode="auto">
          <a:xfrm>
            <a:off x="53975" y="593725"/>
            <a:ext cx="7218363" cy="619283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6CE3C3-38E1-272F-976A-F928350ADF22}"/>
              </a:ext>
            </a:extLst>
          </p:cNvPr>
          <p:cNvSpPr/>
          <p:nvPr/>
        </p:nvSpPr>
        <p:spPr bwMode="auto">
          <a:xfrm>
            <a:off x="7272338" y="59372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화면설계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448878-D6A8-C3BD-1F29-10D050E865BD}"/>
              </a:ext>
            </a:extLst>
          </p:cNvPr>
          <p:cNvSpPr/>
          <p:nvPr/>
        </p:nvSpPr>
        <p:spPr bwMode="auto">
          <a:xfrm>
            <a:off x="7272338" y="4143375"/>
            <a:ext cx="1800225" cy="2524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dirty="0">
                <a:latin typeface="+mj-ea"/>
                <a:ea typeface="+mj-ea"/>
              </a:rPr>
              <a:t>개발사항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95AE21-2CF9-36B1-A0EC-5419EA1C258F}"/>
              </a:ext>
            </a:extLst>
          </p:cNvPr>
          <p:cNvSpPr/>
          <p:nvPr/>
        </p:nvSpPr>
        <p:spPr bwMode="auto">
          <a:xfrm>
            <a:off x="53975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EAF0C5-3C4B-507C-403B-6145A95A65D2}"/>
              </a:ext>
            </a:extLst>
          </p:cNvPr>
          <p:cNvSpPr/>
          <p:nvPr/>
        </p:nvSpPr>
        <p:spPr bwMode="auto">
          <a:xfrm>
            <a:off x="54000" y="414000"/>
            <a:ext cx="900000" cy="18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단위업무</a:t>
            </a:r>
            <a:endParaRPr kumimoji="0" lang="ko-KR" altLang="en-US" sz="800" b="0" dirty="0">
              <a:ln w="3175"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85B0B-E1AB-AABE-7D9D-8353DFE94766}"/>
              </a:ext>
            </a:extLst>
          </p:cNvPr>
          <p:cNvSpPr/>
          <p:nvPr/>
        </p:nvSpPr>
        <p:spPr bwMode="auto">
          <a:xfrm>
            <a:off x="954088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26BBD9-718F-C561-CC61-377219EDF4BE}"/>
              </a:ext>
            </a:extLst>
          </p:cNvPr>
          <p:cNvSpPr/>
          <p:nvPr/>
        </p:nvSpPr>
        <p:spPr bwMode="auto">
          <a:xfrm>
            <a:off x="954088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324B95-7914-A9D8-8EC5-B50636DADEF6}"/>
              </a:ext>
            </a:extLst>
          </p:cNvPr>
          <p:cNvSpPr/>
          <p:nvPr/>
        </p:nvSpPr>
        <p:spPr bwMode="auto">
          <a:xfrm>
            <a:off x="3833813" y="53975"/>
            <a:ext cx="72072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1.0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ABD7E5-70FA-3F1A-29B2-10C5BC74257B}"/>
              </a:ext>
            </a:extLst>
          </p:cNvPr>
          <p:cNvSpPr/>
          <p:nvPr/>
        </p:nvSpPr>
        <p:spPr bwMode="auto">
          <a:xfrm>
            <a:off x="4572000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 성 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706B5E-AD50-BE43-5242-6C35829EB545}"/>
              </a:ext>
            </a:extLst>
          </p:cNvPr>
          <p:cNvSpPr/>
          <p:nvPr/>
        </p:nvSpPr>
        <p:spPr bwMode="auto">
          <a:xfrm>
            <a:off x="6911975" y="53975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작성일자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89113-88BE-E1E5-23EB-43DE5E8B1550}"/>
              </a:ext>
            </a:extLst>
          </p:cNvPr>
          <p:cNvSpPr/>
          <p:nvPr/>
        </p:nvSpPr>
        <p:spPr bwMode="auto">
          <a:xfrm>
            <a:off x="4572000" y="233363"/>
            <a:ext cx="900113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시스템구분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6C1D72-BC6A-79C1-53A1-4A2E4A4AB95F}"/>
              </a:ext>
            </a:extLst>
          </p:cNvPr>
          <p:cNvSpPr/>
          <p:nvPr/>
        </p:nvSpPr>
        <p:spPr bwMode="auto">
          <a:xfrm>
            <a:off x="4572000" y="414338"/>
            <a:ext cx="900113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디렉토리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BF27B0-2EED-5D01-90A8-67E25941C7DC}"/>
              </a:ext>
            </a:extLst>
          </p:cNvPr>
          <p:cNvSpPr/>
          <p:nvPr/>
        </p:nvSpPr>
        <p:spPr bwMode="auto">
          <a:xfrm>
            <a:off x="5472113" y="53975"/>
            <a:ext cx="1439862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E11C66-40BB-EA95-3B6F-E354DDF55832}"/>
              </a:ext>
            </a:extLst>
          </p:cNvPr>
          <p:cNvSpPr/>
          <p:nvPr/>
        </p:nvSpPr>
        <p:spPr bwMode="auto">
          <a:xfrm>
            <a:off x="5472113" y="233363"/>
            <a:ext cx="3600450" cy="1809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F5FCFA-BADC-65DC-F19C-6DBAFEB4A453}"/>
              </a:ext>
            </a:extLst>
          </p:cNvPr>
          <p:cNvSpPr/>
          <p:nvPr/>
        </p:nvSpPr>
        <p:spPr bwMode="auto">
          <a:xfrm>
            <a:off x="5472113" y="414338"/>
            <a:ext cx="3600450" cy="179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CAEB1-96F2-B76D-3601-C110F96B99DA}"/>
              </a:ext>
            </a:extLst>
          </p:cNvPr>
          <p:cNvSpPr/>
          <p:nvPr/>
        </p:nvSpPr>
        <p:spPr bwMode="auto">
          <a:xfrm>
            <a:off x="7812088" y="53975"/>
            <a:ext cx="1260475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2BE82B-01DE-079B-5DBF-0B8E0D9C7C0B}"/>
              </a:ext>
            </a:extLst>
          </p:cNvPr>
          <p:cNvSpPr/>
          <p:nvPr/>
        </p:nvSpPr>
        <p:spPr bwMode="auto">
          <a:xfrm>
            <a:off x="7272338" y="4394200"/>
            <a:ext cx="1800225" cy="239236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0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3582C6-F76F-AE03-AAE5-4D3BFB306CD3}"/>
              </a:ext>
            </a:extLst>
          </p:cNvPr>
          <p:cNvSpPr/>
          <p:nvPr/>
        </p:nvSpPr>
        <p:spPr bwMode="auto">
          <a:xfrm>
            <a:off x="6911975" y="234950"/>
            <a:ext cx="900113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Page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3095" name="TextBox 41">
            <a:extLst>
              <a:ext uri="{FF2B5EF4-FFF2-40B4-BE49-F238E27FC236}">
                <a16:creationId xmlns:a16="http://schemas.microsoft.com/office/drawing/2014/main" id="{7069932E-0030-2778-77EB-25174374D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85725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b="0"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sp>
        <p:nvSpPr>
          <p:cNvPr id="3096" name="TextBox 41">
            <a:extLst>
              <a:ext uri="{FF2B5EF4-FFF2-40B4-BE49-F238E27FC236}">
                <a16:creationId xmlns:a16="http://schemas.microsoft.com/office/drawing/2014/main" id="{56F20215-5AD1-5698-4480-9EC7DCA24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13" y="4394200"/>
            <a:ext cx="18573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b="0">
                <a:latin typeface="맑은 고딕" pitchFamily="50" charset="-127"/>
                <a:ea typeface="맑은 고딕" pitchFamily="50" charset="-127"/>
              </a:rPr>
              <a:t>1. </a:t>
            </a:r>
          </a:p>
        </p:txBody>
      </p:sp>
      <p:sp>
        <p:nvSpPr>
          <p:cNvPr id="3097" name="직사각형 31">
            <a:extLst>
              <a:ext uri="{FF2B5EF4-FFF2-40B4-BE49-F238E27FC236}">
                <a16:creationId xmlns:a16="http://schemas.microsoft.com/office/drawing/2014/main" id="{984B8A6D-6B17-C878-EC80-0B2ED7F93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46063"/>
            <a:ext cx="1260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fld id="{A66A2490-1DB6-4C9E-BC05-B69327F4352F}" type="slidenum">
              <a:rPr lang="ko-KR" altLang="en-US" sz="800" b="0">
                <a:latin typeface="맑은 고딕" panose="020B0503020000020004" pitchFamily="34" charset="-127"/>
                <a:ea typeface="맑은 고딕" panose="020B0503020000020004" pitchFamily="34" charset="-127"/>
              </a:rPr>
              <a:pPr algn="ctr" eaLnBrk="1" hangingPunct="1"/>
              <a:t>‹#›</a:t>
            </a:fld>
            <a:endParaRPr lang="ko-KR" altLang="en-US" sz="8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98" name="TextBox 32">
            <a:extLst>
              <a:ext uri="{FF2B5EF4-FFF2-40B4-BE49-F238E27FC236}">
                <a16:creationId xmlns:a16="http://schemas.microsoft.com/office/drawing/2014/main" id="{57D327F0-1A02-0A73-D9B5-75FBDC825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222250"/>
            <a:ext cx="14398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800" b="0"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en-US" altLang="ko-KR" sz="800" b="0">
                <a:latin typeface="맑은 고딕" pitchFamily="50" charset="-127"/>
                <a:ea typeface="맑은 고딕" pitchFamily="50" charset="-127"/>
              </a:rPr>
              <a:t>(Client)</a:t>
            </a:r>
            <a:endParaRPr kumimoji="0"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FC957C-7C16-D995-E33D-A73A30262385}"/>
              </a:ext>
            </a:extLst>
          </p:cNvPr>
          <p:cNvSpPr/>
          <p:nvPr/>
        </p:nvSpPr>
        <p:spPr bwMode="auto">
          <a:xfrm>
            <a:off x="954088" y="53975"/>
            <a:ext cx="2160587" cy="1793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800" b="0" dirty="0">
                <a:latin typeface="+mj-ea"/>
                <a:ea typeface="+mj-ea"/>
              </a:rPr>
              <a:t>App </a:t>
            </a:r>
            <a:r>
              <a:rPr kumimoji="0" lang="ko-KR" altLang="en-US" sz="800" b="0" dirty="0">
                <a:latin typeface="+mj-ea"/>
                <a:ea typeface="+mj-ea"/>
              </a:rPr>
              <a:t>스토리보드</a:t>
            </a:r>
          </a:p>
        </p:txBody>
      </p:sp>
      <p:sp>
        <p:nvSpPr>
          <p:cNvPr id="3100" name="TextBox 34">
            <a:extLst>
              <a:ext uri="{FF2B5EF4-FFF2-40B4-BE49-F238E27FC236}">
                <a16:creationId xmlns:a16="http://schemas.microsoft.com/office/drawing/2014/main" id="{B320F437-F5B6-1FA0-319B-0AF945C0B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4925"/>
            <a:ext cx="1260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>
                <a:latin typeface="맑은 고딕" pitchFamily="50" charset="-127"/>
                <a:ea typeface="맑은 고딕" pitchFamily="50" charset="-127"/>
              </a:rPr>
              <a:t>2012. 12. 05</a:t>
            </a:r>
            <a:endParaRPr kumimoji="0" lang="ko-KR" altLang="en-US" sz="800" b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22" r:id="rId1"/>
    <p:sldLayoutId id="2147489823" r:id="rId2"/>
    <p:sldLayoutId id="2147489824" r:id="rId3"/>
    <p:sldLayoutId id="2147489825" r:id="rId4"/>
    <p:sldLayoutId id="2147489826" r:id="rId5"/>
    <p:sldLayoutId id="2147489827" r:id="rId6"/>
    <p:sldLayoutId id="2147489828" r:id="rId7"/>
    <p:sldLayoutId id="2147489829" r:id="rId8"/>
    <p:sldLayoutId id="2147489830" r:id="rId9"/>
    <p:sldLayoutId id="2147489831" r:id="rId10"/>
    <p:sldLayoutId id="2147489832" r:id="rId11"/>
    <p:sldLayoutId id="214748983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32067B-906C-12DE-F2C1-11601FF5955F}"/>
              </a:ext>
            </a:extLst>
          </p:cNvPr>
          <p:cNvSpPr/>
          <p:nvPr/>
        </p:nvSpPr>
        <p:spPr>
          <a:xfrm>
            <a:off x="1571625" y="809774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D3043-9189-12C9-217C-29696A8C1831}"/>
              </a:ext>
            </a:extLst>
          </p:cNvPr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자유게시판 </a:t>
            </a:r>
            <a:r>
              <a:rPr kumimoji="0" lang="en-US" altLang="ko-KR" sz="800" b="0" dirty="0">
                <a:latin typeface="+mj-ea"/>
                <a:ea typeface="+mj-ea"/>
              </a:rPr>
              <a:t>- </a:t>
            </a:r>
            <a:r>
              <a:rPr kumimoji="0" lang="ko-KR" altLang="en-US" sz="800" b="0" dirty="0">
                <a:latin typeface="+mj-ea"/>
                <a:ea typeface="+mj-ea"/>
              </a:rPr>
              <a:t>목록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68151052-B588-6D75-4EFA-5C8487F2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회원 </a:t>
            </a:r>
            <a:r>
              <a:rPr kumimoji="0" lang="en-US" altLang="ko-KR" sz="800" b="0" dirty="0">
                <a:latin typeface="+mj-ea"/>
                <a:ea typeface="+mj-ea"/>
              </a:rPr>
              <a:t>&gt; My Study 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3007E24B-17E8-CC59-2208-42855574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857250"/>
            <a:ext cx="1857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버튼 눌러서 </a:t>
            </a:r>
            <a:r>
              <a:rPr lang="ko-KR" altLang="en-US" sz="900" b="0" dirty="0" err="1">
                <a:latin typeface="+mj-ea"/>
                <a:ea typeface="+mj-ea"/>
              </a:rPr>
              <a:t>글작성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글 제목 눌러서 상세보기로 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0BAE8-66CC-97DC-CAD0-263DCDBE04B1}"/>
              </a:ext>
            </a:extLst>
          </p:cNvPr>
          <p:cNvSpPr txBox="1"/>
          <p:nvPr/>
        </p:nvSpPr>
        <p:spPr>
          <a:xfrm>
            <a:off x="1571625" y="785813"/>
            <a:ext cx="421481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자유게시판 목록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EAEA5D0-A2F0-4B7E-C728-69A0D4938270}"/>
              </a:ext>
            </a:extLst>
          </p:cNvPr>
          <p:cNvSpPr/>
          <p:nvPr/>
        </p:nvSpPr>
        <p:spPr>
          <a:xfrm>
            <a:off x="4846739" y="1782415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 err="1">
                <a:solidFill>
                  <a:schemeClr val="tx1"/>
                </a:solidFill>
              </a:rPr>
              <a:t>글작성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grpSp>
        <p:nvGrpSpPr>
          <p:cNvPr id="62502" name="그룹 21">
            <a:extLst>
              <a:ext uri="{FF2B5EF4-FFF2-40B4-BE49-F238E27FC236}">
                <a16:creationId xmlns:a16="http://schemas.microsoft.com/office/drawing/2014/main" id="{4F35E651-3558-1932-3B27-CCBAE364C588}"/>
              </a:ext>
            </a:extLst>
          </p:cNvPr>
          <p:cNvGrpSpPr>
            <a:grpSpLocks/>
          </p:cNvGrpSpPr>
          <p:nvPr/>
        </p:nvGrpSpPr>
        <p:grpSpPr bwMode="auto">
          <a:xfrm>
            <a:off x="4650390" y="1696676"/>
            <a:ext cx="500063" cy="246063"/>
            <a:chOff x="1995487" y="1785939"/>
            <a:chExt cx="500062" cy="24606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50F79EB-330C-54C0-8798-BEC1B8ACEA24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7E56F5-8028-B014-83C2-4775C70BF4E2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F10A4-DF25-39EE-4FAD-D3F081F7B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81881"/>
              </p:ext>
            </p:extLst>
          </p:nvPr>
        </p:nvGraphicFramePr>
        <p:xfrm>
          <a:off x="1747028" y="2355155"/>
          <a:ext cx="38249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686">
                  <a:extLst>
                    <a:ext uri="{9D8B030D-6E8A-4147-A177-3AD203B41FA5}">
                      <a16:colId xmlns:a16="http://schemas.microsoft.com/office/drawing/2014/main" val="625044870"/>
                    </a:ext>
                  </a:extLst>
                </a:gridCol>
                <a:gridCol w="1529893">
                  <a:extLst>
                    <a:ext uri="{9D8B030D-6E8A-4147-A177-3AD203B41FA5}">
                      <a16:colId xmlns:a16="http://schemas.microsoft.com/office/drawing/2014/main" val="1976877162"/>
                    </a:ext>
                  </a:extLst>
                </a:gridCol>
                <a:gridCol w="1569347">
                  <a:extLst>
                    <a:ext uri="{9D8B030D-6E8A-4147-A177-3AD203B41FA5}">
                      <a16:colId xmlns:a16="http://schemas.microsoft.com/office/drawing/2014/main" val="163283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20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82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8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13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57070"/>
                  </a:ext>
                </a:extLst>
              </a:tr>
            </a:tbl>
          </a:graphicData>
        </a:graphic>
      </p:graphicFrame>
      <p:grpSp>
        <p:nvGrpSpPr>
          <p:cNvPr id="3" name="그룹 21">
            <a:extLst>
              <a:ext uri="{FF2B5EF4-FFF2-40B4-BE49-F238E27FC236}">
                <a16:creationId xmlns:a16="http://schemas.microsoft.com/office/drawing/2014/main" id="{98034D0A-A0D7-2B07-6595-BD820EE2BFE9}"/>
              </a:ext>
            </a:extLst>
          </p:cNvPr>
          <p:cNvGrpSpPr>
            <a:grpSpLocks/>
          </p:cNvGrpSpPr>
          <p:nvPr/>
        </p:nvGrpSpPr>
        <p:grpSpPr bwMode="auto">
          <a:xfrm>
            <a:off x="1747028" y="2852155"/>
            <a:ext cx="500063" cy="246063"/>
            <a:chOff x="1995487" y="1785939"/>
            <a:chExt cx="500062" cy="24606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0672938-823E-887B-F22D-C031D6B8954E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FC454A-5CA6-E7D5-EAC0-8B9A5487C50C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45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32067B-906C-12DE-F2C1-11601FF5955F}"/>
              </a:ext>
            </a:extLst>
          </p:cNvPr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D3043-9189-12C9-217C-29696A8C1831}"/>
              </a:ext>
            </a:extLst>
          </p:cNvPr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자유게시판 </a:t>
            </a:r>
            <a:r>
              <a:rPr kumimoji="0" lang="en-US" altLang="ko-KR" sz="800" b="0" dirty="0">
                <a:latin typeface="+mj-ea"/>
                <a:ea typeface="+mj-ea"/>
              </a:rPr>
              <a:t>- </a:t>
            </a:r>
            <a:r>
              <a:rPr kumimoji="0" lang="ko-KR" altLang="en-US" sz="800" b="0" dirty="0">
                <a:latin typeface="+mj-ea"/>
                <a:ea typeface="+mj-ea"/>
              </a:rPr>
              <a:t>등록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68151052-B588-6D75-4EFA-5C8487F2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회원 </a:t>
            </a:r>
            <a:r>
              <a:rPr kumimoji="0" lang="en-US" altLang="ko-KR" sz="800" b="0" dirty="0">
                <a:latin typeface="+mj-ea"/>
                <a:ea typeface="+mj-ea"/>
              </a:rPr>
              <a:t>&gt; My Study 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3007E24B-17E8-CC59-2208-42855574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857250"/>
            <a:ext cx="1857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등록버튼 누르면 </a:t>
            </a:r>
            <a:r>
              <a:rPr lang="ko-KR" altLang="en-US" sz="900" b="0" dirty="0" err="1">
                <a:latin typeface="+mj-ea"/>
                <a:ea typeface="+mj-ea"/>
              </a:rPr>
              <a:t>글등록</a:t>
            </a:r>
            <a:r>
              <a:rPr lang="ko-KR" altLang="en-US" sz="900" b="0" dirty="0">
                <a:latin typeface="+mj-ea"/>
                <a:ea typeface="+mj-ea"/>
              </a:rPr>
              <a:t> 후 자유게시판 목록으로 이동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이전으로 버튼 누르면 </a:t>
            </a:r>
            <a:r>
              <a:rPr lang="ko-KR" altLang="en-US" sz="900" b="0" dirty="0" err="1">
                <a:latin typeface="+mj-ea"/>
                <a:ea typeface="+mj-ea"/>
              </a:rPr>
              <a:t>글작성</a:t>
            </a:r>
            <a:r>
              <a:rPr lang="ko-KR" altLang="en-US" sz="900" b="0" dirty="0">
                <a:latin typeface="+mj-ea"/>
                <a:ea typeface="+mj-ea"/>
              </a:rPr>
              <a:t> 취소 후 자유게시판 목록으로 이동 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글작성은 </a:t>
            </a:r>
            <a:r>
              <a:rPr lang="ko-KR" altLang="en-US" sz="900" b="0" dirty="0" err="1">
                <a:latin typeface="+mj-ea"/>
                <a:ea typeface="+mj-ea"/>
              </a:rPr>
              <a:t>썸머노트</a:t>
            </a:r>
            <a:r>
              <a:rPr lang="ko-KR" altLang="en-US" sz="900" b="0" dirty="0">
                <a:latin typeface="+mj-ea"/>
                <a:ea typeface="+mj-ea"/>
              </a:rPr>
              <a:t> 이용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0BAE8-66CC-97DC-CAD0-263DCDBE04B1}"/>
              </a:ext>
            </a:extLst>
          </p:cNvPr>
          <p:cNvSpPr txBox="1"/>
          <p:nvPr/>
        </p:nvSpPr>
        <p:spPr>
          <a:xfrm>
            <a:off x="1571625" y="785813"/>
            <a:ext cx="421481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자유게시판 글 등록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EAEA5D0-A2F0-4B7E-C728-69A0D4938270}"/>
              </a:ext>
            </a:extLst>
          </p:cNvPr>
          <p:cNvSpPr/>
          <p:nvPr/>
        </p:nvSpPr>
        <p:spPr>
          <a:xfrm>
            <a:off x="4935937" y="5807453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이전으로</a:t>
            </a:r>
          </a:p>
        </p:txBody>
      </p:sp>
      <p:grpSp>
        <p:nvGrpSpPr>
          <p:cNvPr id="62502" name="그룹 21">
            <a:extLst>
              <a:ext uri="{FF2B5EF4-FFF2-40B4-BE49-F238E27FC236}">
                <a16:creationId xmlns:a16="http://schemas.microsoft.com/office/drawing/2014/main" id="{4F35E651-3558-1932-3B27-CCBAE364C588}"/>
              </a:ext>
            </a:extLst>
          </p:cNvPr>
          <p:cNvGrpSpPr>
            <a:grpSpLocks/>
          </p:cNvGrpSpPr>
          <p:nvPr/>
        </p:nvGrpSpPr>
        <p:grpSpPr bwMode="auto">
          <a:xfrm>
            <a:off x="4739588" y="5721714"/>
            <a:ext cx="500063" cy="246063"/>
            <a:chOff x="1995487" y="1785939"/>
            <a:chExt cx="500062" cy="24606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50F79EB-330C-54C0-8798-BEC1B8ACEA24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7E56F5-8028-B014-83C2-4775C70BF4E2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403D1D7-0475-DF57-1684-4EE1C367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55558"/>
              </p:ext>
            </p:extLst>
          </p:nvPr>
        </p:nvGraphicFramePr>
        <p:xfrm>
          <a:off x="1763688" y="2376653"/>
          <a:ext cx="3808265" cy="317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265">
                  <a:extLst>
                    <a:ext uri="{9D8B030D-6E8A-4147-A177-3AD203B41FA5}">
                      <a16:colId xmlns:a16="http://schemas.microsoft.com/office/drawing/2014/main" val="1318088384"/>
                    </a:ext>
                  </a:extLst>
                </a:gridCol>
              </a:tblGrid>
              <a:tr h="4715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219950"/>
                  </a:ext>
                </a:extLst>
              </a:tr>
              <a:tr h="2702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글내용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68054"/>
                  </a:ext>
                </a:extLst>
              </a:tr>
            </a:tbl>
          </a:graphicData>
        </a:graphic>
      </p:graphicFrame>
      <p:sp>
        <p:nvSpPr>
          <p:cNvPr id="7" name="모서리가 둥근 직사각형 46">
            <a:extLst>
              <a:ext uri="{FF2B5EF4-FFF2-40B4-BE49-F238E27FC236}">
                <a16:creationId xmlns:a16="http://schemas.microsoft.com/office/drawing/2014/main" id="{73782AEC-CE56-0BFF-88FA-4CBF03ABD0C4}"/>
              </a:ext>
            </a:extLst>
          </p:cNvPr>
          <p:cNvSpPr/>
          <p:nvPr/>
        </p:nvSpPr>
        <p:spPr>
          <a:xfrm>
            <a:off x="4018173" y="5826419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8" name="그룹 21">
            <a:extLst>
              <a:ext uri="{FF2B5EF4-FFF2-40B4-BE49-F238E27FC236}">
                <a16:creationId xmlns:a16="http://schemas.microsoft.com/office/drawing/2014/main" id="{FA0F26D2-E920-FF90-50BA-89AAF5702011}"/>
              </a:ext>
            </a:extLst>
          </p:cNvPr>
          <p:cNvGrpSpPr>
            <a:grpSpLocks/>
          </p:cNvGrpSpPr>
          <p:nvPr/>
        </p:nvGrpSpPr>
        <p:grpSpPr bwMode="auto">
          <a:xfrm>
            <a:off x="3059832" y="2908721"/>
            <a:ext cx="500063" cy="246063"/>
            <a:chOff x="1995487" y="1785939"/>
            <a:chExt cx="500062" cy="24606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003B9A7-521C-0081-FE3D-B2995AA13E6E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CE7212-6B34-F38E-3349-649E554DB52D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그룹 21">
            <a:extLst>
              <a:ext uri="{FF2B5EF4-FFF2-40B4-BE49-F238E27FC236}">
                <a16:creationId xmlns:a16="http://schemas.microsoft.com/office/drawing/2014/main" id="{7EEFB681-0B9E-219A-CC95-1F219FDB15D1}"/>
              </a:ext>
            </a:extLst>
          </p:cNvPr>
          <p:cNvGrpSpPr>
            <a:grpSpLocks/>
          </p:cNvGrpSpPr>
          <p:nvPr/>
        </p:nvGrpSpPr>
        <p:grpSpPr bwMode="auto">
          <a:xfrm>
            <a:off x="3974224" y="5893080"/>
            <a:ext cx="500063" cy="246063"/>
            <a:chOff x="1995487" y="1785939"/>
            <a:chExt cx="500062" cy="2460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164A008-14B3-8A90-E17D-E4ACA0735E11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F99D7-1D63-B03C-A023-CEEC05C676E2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35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32067B-906C-12DE-F2C1-11601FF5955F}"/>
              </a:ext>
            </a:extLst>
          </p:cNvPr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D3043-9189-12C9-217C-29696A8C1831}"/>
              </a:ext>
            </a:extLst>
          </p:cNvPr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자유게시판 </a:t>
            </a:r>
            <a:r>
              <a:rPr kumimoji="0" lang="en-US" altLang="ko-KR" sz="800" b="0" dirty="0">
                <a:latin typeface="+mj-ea"/>
                <a:ea typeface="+mj-ea"/>
              </a:rPr>
              <a:t>- </a:t>
            </a:r>
            <a:r>
              <a:rPr kumimoji="0" lang="ko-KR" altLang="en-US" sz="800" b="0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68151052-B588-6D75-4EFA-5C8487F2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회원 </a:t>
            </a:r>
            <a:r>
              <a:rPr kumimoji="0" lang="en-US" altLang="ko-KR" sz="800" b="0" dirty="0">
                <a:latin typeface="+mj-ea"/>
                <a:ea typeface="+mj-ea"/>
              </a:rPr>
              <a:t>&gt; My Study 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3007E24B-17E8-CC59-2208-42855574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857250"/>
            <a:ext cx="1857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수정버튼 누르면 글 수정 후 자유게시판 목록으로 이동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이전으로 버튼 누르면 글 수정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삭제 취소 후 자유게시판 목록으로 이동 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글작성은 </a:t>
            </a:r>
            <a:r>
              <a:rPr lang="ko-KR" altLang="en-US" sz="900" b="0" dirty="0" err="1">
                <a:latin typeface="+mj-ea"/>
                <a:ea typeface="+mj-ea"/>
              </a:rPr>
              <a:t>썸머노트</a:t>
            </a:r>
            <a:r>
              <a:rPr lang="ko-KR" altLang="en-US" sz="900" b="0" dirty="0">
                <a:latin typeface="+mj-ea"/>
                <a:ea typeface="+mj-ea"/>
              </a:rPr>
              <a:t> 이용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0BAE8-66CC-97DC-CAD0-263DCDBE04B1}"/>
              </a:ext>
            </a:extLst>
          </p:cNvPr>
          <p:cNvSpPr txBox="1"/>
          <p:nvPr/>
        </p:nvSpPr>
        <p:spPr>
          <a:xfrm>
            <a:off x="1571625" y="785813"/>
            <a:ext cx="421481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자유게시판 상세보기</a:t>
            </a:r>
          </a:p>
        </p:txBody>
      </p:sp>
      <p:grpSp>
        <p:nvGrpSpPr>
          <p:cNvPr id="8" name="그룹 21">
            <a:extLst>
              <a:ext uri="{FF2B5EF4-FFF2-40B4-BE49-F238E27FC236}">
                <a16:creationId xmlns:a16="http://schemas.microsoft.com/office/drawing/2014/main" id="{FA0F26D2-E920-FF90-50BA-89AAF5702011}"/>
              </a:ext>
            </a:extLst>
          </p:cNvPr>
          <p:cNvGrpSpPr>
            <a:grpSpLocks/>
          </p:cNvGrpSpPr>
          <p:nvPr/>
        </p:nvGrpSpPr>
        <p:grpSpPr bwMode="auto">
          <a:xfrm>
            <a:off x="1765464" y="2636912"/>
            <a:ext cx="500063" cy="246063"/>
            <a:chOff x="1995487" y="1785939"/>
            <a:chExt cx="500062" cy="24606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003B9A7-521C-0081-FE3D-B2995AA13E6E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CE7212-6B34-F38E-3349-649E554DB52D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" name="모서리가 둥근 직사각형 46">
            <a:extLst>
              <a:ext uri="{FF2B5EF4-FFF2-40B4-BE49-F238E27FC236}">
                <a16:creationId xmlns:a16="http://schemas.microsoft.com/office/drawing/2014/main" id="{E21A711E-8F0B-0E05-C942-9EA558E65565}"/>
              </a:ext>
            </a:extLst>
          </p:cNvPr>
          <p:cNvSpPr/>
          <p:nvPr/>
        </p:nvSpPr>
        <p:spPr>
          <a:xfrm>
            <a:off x="4935937" y="5807453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이전으로</a:t>
            </a:r>
          </a:p>
        </p:txBody>
      </p:sp>
      <p:grpSp>
        <p:nvGrpSpPr>
          <p:cNvPr id="23" name="그룹 21">
            <a:extLst>
              <a:ext uri="{FF2B5EF4-FFF2-40B4-BE49-F238E27FC236}">
                <a16:creationId xmlns:a16="http://schemas.microsoft.com/office/drawing/2014/main" id="{396FE1AF-C9B5-6D5F-A524-E2452FA9B2A5}"/>
              </a:ext>
            </a:extLst>
          </p:cNvPr>
          <p:cNvGrpSpPr>
            <a:grpSpLocks/>
          </p:cNvGrpSpPr>
          <p:nvPr/>
        </p:nvGrpSpPr>
        <p:grpSpPr bwMode="auto">
          <a:xfrm>
            <a:off x="4739588" y="5721714"/>
            <a:ext cx="500063" cy="246063"/>
            <a:chOff x="1995487" y="1785939"/>
            <a:chExt cx="500062" cy="24606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13A5E5A-F4BF-F89F-5F26-24879BE91E05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493BB3-85F9-F894-CB2D-8FCC5C08454D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714363F3-66B8-5D47-FEF5-3EDCA8F74F06}"/>
              </a:ext>
            </a:extLst>
          </p:cNvPr>
          <p:cNvSpPr/>
          <p:nvPr/>
        </p:nvSpPr>
        <p:spPr>
          <a:xfrm>
            <a:off x="4018173" y="5826419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모서리가 둥근 직사각형 46">
            <a:extLst>
              <a:ext uri="{FF2B5EF4-FFF2-40B4-BE49-F238E27FC236}">
                <a16:creationId xmlns:a16="http://schemas.microsoft.com/office/drawing/2014/main" id="{9E5CB106-E1E2-B339-5F5B-FFB550BC3380}"/>
              </a:ext>
            </a:extLst>
          </p:cNvPr>
          <p:cNvSpPr/>
          <p:nvPr/>
        </p:nvSpPr>
        <p:spPr>
          <a:xfrm>
            <a:off x="3143001" y="5806490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수정</a:t>
            </a:r>
          </a:p>
        </p:txBody>
      </p:sp>
      <p:grpSp>
        <p:nvGrpSpPr>
          <p:cNvPr id="31" name="그룹 21">
            <a:extLst>
              <a:ext uri="{FF2B5EF4-FFF2-40B4-BE49-F238E27FC236}">
                <a16:creationId xmlns:a16="http://schemas.microsoft.com/office/drawing/2014/main" id="{4FD54384-38BD-657D-C274-67AA98217208}"/>
              </a:ext>
            </a:extLst>
          </p:cNvPr>
          <p:cNvGrpSpPr>
            <a:grpSpLocks/>
          </p:cNvGrpSpPr>
          <p:nvPr/>
        </p:nvGrpSpPr>
        <p:grpSpPr bwMode="auto">
          <a:xfrm>
            <a:off x="2946652" y="5720751"/>
            <a:ext cx="500063" cy="246063"/>
            <a:chOff x="1995487" y="1785939"/>
            <a:chExt cx="500062" cy="24606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5D3D070-90D0-553C-F8E0-45FBAE7C4AE8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AB51D6-8E1F-C37C-EED7-DA5167266B8F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7" name="표 38">
            <a:extLst>
              <a:ext uri="{FF2B5EF4-FFF2-40B4-BE49-F238E27FC236}">
                <a16:creationId xmlns:a16="http://schemas.microsoft.com/office/drawing/2014/main" id="{2C58E9F2-8383-C385-68A4-B06367FE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41571"/>
              </p:ext>
            </p:extLst>
          </p:nvPr>
        </p:nvGraphicFramePr>
        <p:xfrm>
          <a:off x="1827461" y="1901384"/>
          <a:ext cx="3768080" cy="290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080">
                  <a:extLst>
                    <a:ext uri="{9D8B030D-6E8A-4147-A177-3AD203B41FA5}">
                      <a16:colId xmlns:a16="http://schemas.microsoft.com/office/drawing/2014/main" val="4177894443"/>
                    </a:ext>
                  </a:extLst>
                </a:gridCol>
              </a:tblGrid>
              <a:tr h="375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778511"/>
                  </a:ext>
                </a:extLst>
              </a:tr>
              <a:tr h="291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85509"/>
                  </a:ext>
                </a:extLst>
              </a:tr>
              <a:tr h="2164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75457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04E6F69-8BDF-1EBF-1A8B-DEC3BD349A96}"/>
              </a:ext>
            </a:extLst>
          </p:cNvPr>
          <p:cNvCxnSpPr/>
          <p:nvPr/>
        </p:nvCxnSpPr>
        <p:spPr>
          <a:xfrm>
            <a:off x="3707904" y="227687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28C765-E907-4304-CC70-AEC7622ED01D}"/>
              </a:ext>
            </a:extLst>
          </p:cNvPr>
          <p:cNvSpPr txBox="1"/>
          <p:nvPr/>
        </p:nvSpPr>
        <p:spPr>
          <a:xfrm>
            <a:off x="3868215" y="2276872"/>
            <a:ext cx="137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작성일</a:t>
            </a:r>
          </a:p>
        </p:txBody>
      </p:sp>
    </p:spTree>
    <p:extLst>
      <p:ext uri="{BB962C8B-B14F-4D97-AF65-F5344CB8AC3E}">
        <p14:creationId xmlns:p14="http://schemas.microsoft.com/office/powerpoint/2010/main" val="92996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32067B-906C-12DE-F2C1-11601FF5955F}"/>
              </a:ext>
            </a:extLst>
          </p:cNvPr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D3043-9189-12C9-217C-29696A8C1831}"/>
              </a:ext>
            </a:extLst>
          </p:cNvPr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자유게시판 </a:t>
            </a:r>
            <a:r>
              <a:rPr kumimoji="0" lang="en-US" altLang="ko-KR" sz="800" b="0" dirty="0">
                <a:latin typeface="+mj-ea"/>
                <a:ea typeface="+mj-ea"/>
              </a:rPr>
              <a:t>- </a:t>
            </a:r>
            <a:r>
              <a:rPr kumimoji="0" lang="ko-KR" altLang="en-US" sz="800" b="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68151052-B588-6D75-4EFA-5C8487F2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390525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회원 </a:t>
            </a:r>
            <a:r>
              <a:rPr kumimoji="0" lang="en-US" altLang="ko-KR" sz="800" b="0" dirty="0">
                <a:latin typeface="+mj-ea"/>
                <a:ea typeface="+mj-ea"/>
              </a:rPr>
              <a:t>&gt; My Study 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3007E24B-17E8-CC59-2208-42855574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857250"/>
            <a:ext cx="18573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삭제버튼 누르면  삭제 확인 </a:t>
            </a:r>
            <a:r>
              <a:rPr lang="ko-KR" altLang="en-US" sz="900" b="0" dirty="0" err="1">
                <a:latin typeface="+mj-ea"/>
                <a:ea typeface="+mj-ea"/>
              </a:rPr>
              <a:t>모달창</a:t>
            </a:r>
            <a:r>
              <a:rPr lang="ko-KR" altLang="en-US" sz="900" b="0" dirty="0">
                <a:latin typeface="+mj-ea"/>
                <a:ea typeface="+mj-ea"/>
              </a:rPr>
              <a:t> 생성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이전으로 버튼 누르면 글 수정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삭제 취소 후 자유게시판 목록으로 이동 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글작성은 </a:t>
            </a:r>
            <a:r>
              <a:rPr lang="ko-KR" altLang="en-US" sz="900" b="0" dirty="0" err="1">
                <a:latin typeface="+mj-ea"/>
                <a:ea typeface="+mj-ea"/>
              </a:rPr>
              <a:t>썸머노트</a:t>
            </a:r>
            <a:r>
              <a:rPr lang="ko-KR" altLang="en-US" sz="900" b="0" dirty="0">
                <a:latin typeface="+mj-ea"/>
                <a:ea typeface="+mj-ea"/>
              </a:rPr>
              <a:t> 이용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4. </a:t>
            </a:r>
            <a:r>
              <a:rPr lang="ko-KR" altLang="en-US" sz="900" b="0" dirty="0">
                <a:latin typeface="+mj-ea"/>
                <a:ea typeface="+mj-ea"/>
              </a:rPr>
              <a:t>삭제 버튼 누르면 글 삭제 후 자유게시판 목록으로 이동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5. </a:t>
            </a:r>
            <a:r>
              <a:rPr lang="ko-KR" altLang="en-US" sz="900" b="0" dirty="0">
                <a:latin typeface="+mj-ea"/>
                <a:ea typeface="+mj-ea"/>
              </a:rPr>
              <a:t>취소 버튼 누르면 삭제 취소 후 글 상세보기 페이지로 이동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0BAE8-66CC-97DC-CAD0-263DCDBE04B1}"/>
              </a:ext>
            </a:extLst>
          </p:cNvPr>
          <p:cNvSpPr txBox="1"/>
          <p:nvPr/>
        </p:nvSpPr>
        <p:spPr>
          <a:xfrm>
            <a:off x="1571625" y="785813"/>
            <a:ext cx="421481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자유게시판 상세보기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EAEA5D0-A2F0-4B7E-C728-69A0D4938270}"/>
              </a:ext>
            </a:extLst>
          </p:cNvPr>
          <p:cNvSpPr/>
          <p:nvPr/>
        </p:nvSpPr>
        <p:spPr>
          <a:xfrm>
            <a:off x="4935937" y="5807453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이전으로</a:t>
            </a:r>
          </a:p>
        </p:txBody>
      </p:sp>
      <p:grpSp>
        <p:nvGrpSpPr>
          <p:cNvPr id="62502" name="그룹 21">
            <a:extLst>
              <a:ext uri="{FF2B5EF4-FFF2-40B4-BE49-F238E27FC236}">
                <a16:creationId xmlns:a16="http://schemas.microsoft.com/office/drawing/2014/main" id="{4F35E651-3558-1932-3B27-CCBAE364C588}"/>
              </a:ext>
            </a:extLst>
          </p:cNvPr>
          <p:cNvGrpSpPr>
            <a:grpSpLocks/>
          </p:cNvGrpSpPr>
          <p:nvPr/>
        </p:nvGrpSpPr>
        <p:grpSpPr bwMode="auto">
          <a:xfrm>
            <a:off x="4739588" y="5721714"/>
            <a:ext cx="500063" cy="246063"/>
            <a:chOff x="1995487" y="1785939"/>
            <a:chExt cx="500062" cy="24606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50F79EB-330C-54C0-8798-BEC1B8ACEA24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7E56F5-8028-B014-83C2-4775C70BF4E2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모서리가 둥근 직사각형 46">
            <a:extLst>
              <a:ext uri="{FF2B5EF4-FFF2-40B4-BE49-F238E27FC236}">
                <a16:creationId xmlns:a16="http://schemas.microsoft.com/office/drawing/2014/main" id="{73782AEC-CE56-0BFF-88FA-4CBF03ABD0C4}"/>
              </a:ext>
            </a:extLst>
          </p:cNvPr>
          <p:cNvSpPr/>
          <p:nvPr/>
        </p:nvSpPr>
        <p:spPr>
          <a:xfrm>
            <a:off x="4018173" y="5826419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삭제</a:t>
            </a:r>
          </a:p>
        </p:txBody>
      </p:sp>
      <p:grpSp>
        <p:nvGrpSpPr>
          <p:cNvPr id="11" name="그룹 21">
            <a:extLst>
              <a:ext uri="{FF2B5EF4-FFF2-40B4-BE49-F238E27FC236}">
                <a16:creationId xmlns:a16="http://schemas.microsoft.com/office/drawing/2014/main" id="{7EEFB681-0B9E-219A-CC95-1F219FDB15D1}"/>
              </a:ext>
            </a:extLst>
          </p:cNvPr>
          <p:cNvGrpSpPr>
            <a:grpSpLocks/>
          </p:cNvGrpSpPr>
          <p:nvPr/>
        </p:nvGrpSpPr>
        <p:grpSpPr bwMode="auto">
          <a:xfrm>
            <a:off x="3818025" y="5774782"/>
            <a:ext cx="500063" cy="246063"/>
            <a:chOff x="1995487" y="1785939"/>
            <a:chExt cx="500062" cy="2460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164A008-14B3-8A90-E17D-E4ACA0735E11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F99D7-1D63-B03C-A023-CEEC05C676E2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8A9E-5B2B-E632-B201-18DAA038A0BC}"/>
              </a:ext>
            </a:extLst>
          </p:cNvPr>
          <p:cNvSpPr/>
          <p:nvPr/>
        </p:nvSpPr>
        <p:spPr>
          <a:xfrm>
            <a:off x="1862163" y="3590146"/>
            <a:ext cx="36004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CE0D5-1E58-2F7E-6862-1167F1AFBE3D}"/>
              </a:ext>
            </a:extLst>
          </p:cNvPr>
          <p:cNvSpPr txBox="1"/>
          <p:nvPr/>
        </p:nvSpPr>
        <p:spPr>
          <a:xfrm>
            <a:off x="2604220" y="3957917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모서리가 둥근 직사각형 46">
            <a:extLst>
              <a:ext uri="{FF2B5EF4-FFF2-40B4-BE49-F238E27FC236}">
                <a16:creationId xmlns:a16="http://schemas.microsoft.com/office/drawing/2014/main" id="{34E658A6-7991-E397-BAEC-5EB934D569E0}"/>
              </a:ext>
            </a:extLst>
          </p:cNvPr>
          <p:cNvSpPr/>
          <p:nvPr/>
        </p:nvSpPr>
        <p:spPr>
          <a:xfrm>
            <a:off x="4573330" y="4479733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5" name="그룹 21">
            <a:extLst>
              <a:ext uri="{FF2B5EF4-FFF2-40B4-BE49-F238E27FC236}">
                <a16:creationId xmlns:a16="http://schemas.microsoft.com/office/drawing/2014/main" id="{232CFF10-FFF8-D40D-615C-573A680EFFEE}"/>
              </a:ext>
            </a:extLst>
          </p:cNvPr>
          <p:cNvGrpSpPr>
            <a:grpSpLocks/>
          </p:cNvGrpSpPr>
          <p:nvPr/>
        </p:nvGrpSpPr>
        <p:grpSpPr bwMode="auto">
          <a:xfrm>
            <a:off x="4376981" y="4393994"/>
            <a:ext cx="500063" cy="246063"/>
            <a:chOff x="1995487" y="1785939"/>
            <a:chExt cx="500062" cy="2460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7EF4128-C222-6E83-EC6E-4DFB20C1A591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B8ABA-5DFE-9455-9488-4AAD70B08C31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모서리가 둥근 직사각형 46">
            <a:extLst>
              <a:ext uri="{FF2B5EF4-FFF2-40B4-BE49-F238E27FC236}">
                <a16:creationId xmlns:a16="http://schemas.microsoft.com/office/drawing/2014/main" id="{62F174CA-3312-0ECC-9173-A95523FF885E}"/>
              </a:ext>
            </a:extLst>
          </p:cNvPr>
          <p:cNvSpPr/>
          <p:nvPr/>
        </p:nvSpPr>
        <p:spPr>
          <a:xfrm>
            <a:off x="3655566" y="4498699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삭제</a:t>
            </a:r>
          </a:p>
        </p:txBody>
      </p:sp>
      <p:grpSp>
        <p:nvGrpSpPr>
          <p:cNvPr id="17" name="그룹 21">
            <a:extLst>
              <a:ext uri="{FF2B5EF4-FFF2-40B4-BE49-F238E27FC236}">
                <a16:creationId xmlns:a16="http://schemas.microsoft.com/office/drawing/2014/main" id="{2347E135-8A96-BF2B-4BF8-14D17708CFFF}"/>
              </a:ext>
            </a:extLst>
          </p:cNvPr>
          <p:cNvGrpSpPr>
            <a:grpSpLocks/>
          </p:cNvGrpSpPr>
          <p:nvPr/>
        </p:nvGrpSpPr>
        <p:grpSpPr bwMode="auto">
          <a:xfrm>
            <a:off x="3455418" y="4447062"/>
            <a:ext cx="500063" cy="246063"/>
            <a:chOff x="1995487" y="1785939"/>
            <a:chExt cx="500062" cy="246062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D0463FD-EF2A-2543-C67B-6EB000103B56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EBF803-9607-A751-4DBB-9BA3E5D2DFE3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8" name="모서리가 둥근 직사각형 46">
            <a:extLst>
              <a:ext uri="{FF2B5EF4-FFF2-40B4-BE49-F238E27FC236}">
                <a16:creationId xmlns:a16="http://schemas.microsoft.com/office/drawing/2014/main" id="{137210D1-F907-27D1-4EA0-0CA4CD061C99}"/>
              </a:ext>
            </a:extLst>
          </p:cNvPr>
          <p:cNvSpPr/>
          <p:nvPr/>
        </p:nvSpPr>
        <p:spPr>
          <a:xfrm>
            <a:off x="3064163" y="5825302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수정</a:t>
            </a:r>
          </a:p>
        </p:txBody>
      </p:sp>
      <p:grpSp>
        <p:nvGrpSpPr>
          <p:cNvPr id="32" name="그룹 21">
            <a:extLst>
              <a:ext uri="{FF2B5EF4-FFF2-40B4-BE49-F238E27FC236}">
                <a16:creationId xmlns:a16="http://schemas.microsoft.com/office/drawing/2014/main" id="{652866A2-84FA-F191-EFEE-E4ECB2BEEA23}"/>
              </a:ext>
            </a:extLst>
          </p:cNvPr>
          <p:cNvGrpSpPr>
            <a:grpSpLocks/>
          </p:cNvGrpSpPr>
          <p:nvPr/>
        </p:nvGrpSpPr>
        <p:grpSpPr bwMode="auto">
          <a:xfrm>
            <a:off x="1709529" y="3178774"/>
            <a:ext cx="500063" cy="246063"/>
            <a:chOff x="1995487" y="1785939"/>
            <a:chExt cx="500062" cy="24606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E920971-8D90-BD3C-4661-03E76F7E09DE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CEFDA0-210F-B246-FF44-12AE8CFDE60C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5" name="표 38">
            <a:extLst>
              <a:ext uri="{FF2B5EF4-FFF2-40B4-BE49-F238E27FC236}">
                <a16:creationId xmlns:a16="http://schemas.microsoft.com/office/drawing/2014/main" id="{34B8386C-BAE0-6ACC-AB28-14CA42DC1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35548"/>
              </p:ext>
            </p:extLst>
          </p:nvPr>
        </p:nvGraphicFramePr>
        <p:xfrm>
          <a:off x="1771526" y="2443246"/>
          <a:ext cx="3768080" cy="290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080">
                  <a:extLst>
                    <a:ext uri="{9D8B030D-6E8A-4147-A177-3AD203B41FA5}">
                      <a16:colId xmlns:a16="http://schemas.microsoft.com/office/drawing/2014/main" val="4177894443"/>
                    </a:ext>
                  </a:extLst>
                </a:gridCol>
              </a:tblGrid>
              <a:tr h="375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778511"/>
                  </a:ext>
                </a:extLst>
              </a:tr>
              <a:tr h="2917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85509"/>
                  </a:ext>
                </a:extLst>
              </a:tr>
              <a:tr h="21644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75457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C0FC74B-1B76-F1E3-4A94-D32AB8F16DEE}"/>
              </a:ext>
            </a:extLst>
          </p:cNvPr>
          <p:cNvCxnSpPr/>
          <p:nvPr/>
        </p:nvCxnSpPr>
        <p:spPr>
          <a:xfrm>
            <a:off x="3651969" y="281873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EEB5A7-003F-12E0-3526-F6FA564CDF69}"/>
              </a:ext>
            </a:extLst>
          </p:cNvPr>
          <p:cNvSpPr txBox="1"/>
          <p:nvPr/>
        </p:nvSpPr>
        <p:spPr>
          <a:xfrm>
            <a:off x="3812280" y="2818734"/>
            <a:ext cx="137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작성일</a:t>
            </a:r>
          </a:p>
        </p:txBody>
      </p:sp>
    </p:spTree>
    <p:extLst>
      <p:ext uri="{BB962C8B-B14F-4D97-AF65-F5344CB8AC3E}">
        <p14:creationId xmlns:p14="http://schemas.microsoft.com/office/powerpoint/2010/main" val="2407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32067B-906C-12DE-F2C1-11601FF5955F}"/>
              </a:ext>
            </a:extLst>
          </p:cNvPr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D3043-9189-12C9-217C-29696A8C1831}"/>
              </a:ext>
            </a:extLst>
          </p:cNvPr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자유게시판 </a:t>
            </a:r>
            <a:r>
              <a:rPr kumimoji="0" lang="en-US" altLang="ko-KR" sz="800" b="0" dirty="0">
                <a:latin typeface="+mj-ea"/>
                <a:ea typeface="+mj-ea"/>
              </a:rPr>
              <a:t>- </a:t>
            </a:r>
            <a:r>
              <a:rPr kumimoji="0" lang="ko-KR" altLang="en-US" sz="800" b="0" dirty="0">
                <a:latin typeface="+mj-ea"/>
                <a:ea typeface="+mj-ea"/>
              </a:rPr>
              <a:t>댓글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68151052-B588-6D75-4EFA-5C8487F2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회원 </a:t>
            </a:r>
            <a:r>
              <a:rPr kumimoji="0" lang="en-US" altLang="ko-KR" sz="800" b="0" dirty="0">
                <a:latin typeface="+mj-ea"/>
                <a:ea typeface="+mj-ea"/>
              </a:rPr>
              <a:t>&gt; My Study 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3007E24B-17E8-CC59-2208-42855574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857250"/>
            <a:ext cx="18573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수정버튼 누르면 글 수정 후 자유게시판 목록으로 이동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이전으로 버튼 누르면 글 수정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삭제 취소 후 자유게시판 목록으로 이동 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글작성은 </a:t>
            </a:r>
            <a:r>
              <a:rPr lang="ko-KR" altLang="en-US" sz="900" b="0" dirty="0" err="1">
                <a:latin typeface="+mj-ea"/>
                <a:ea typeface="+mj-ea"/>
              </a:rPr>
              <a:t>썸머노트</a:t>
            </a:r>
            <a:r>
              <a:rPr lang="ko-KR" altLang="en-US" sz="900" b="0" dirty="0">
                <a:latin typeface="+mj-ea"/>
                <a:ea typeface="+mj-ea"/>
              </a:rPr>
              <a:t> 이용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4. </a:t>
            </a:r>
            <a:r>
              <a:rPr lang="ko-KR" altLang="en-US" sz="900" b="0" dirty="0">
                <a:latin typeface="+mj-ea"/>
                <a:ea typeface="+mj-ea"/>
              </a:rPr>
              <a:t>게시물 댓글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5. </a:t>
            </a:r>
            <a:r>
              <a:rPr lang="ko-KR" altLang="en-US" sz="900" b="0" dirty="0">
                <a:latin typeface="+mj-ea"/>
                <a:ea typeface="+mj-ea"/>
              </a:rPr>
              <a:t>좋아요 기능 추가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0BAE8-66CC-97DC-CAD0-263DCDBE04B1}"/>
              </a:ext>
            </a:extLst>
          </p:cNvPr>
          <p:cNvSpPr txBox="1"/>
          <p:nvPr/>
        </p:nvSpPr>
        <p:spPr>
          <a:xfrm>
            <a:off x="1571625" y="785813"/>
            <a:ext cx="421481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자유게시판 상세보기</a:t>
            </a:r>
          </a:p>
        </p:txBody>
      </p:sp>
      <p:grpSp>
        <p:nvGrpSpPr>
          <p:cNvPr id="8" name="그룹 21">
            <a:extLst>
              <a:ext uri="{FF2B5EF4-FFF2-40B4-BE49-F238E27FC236}">
                <a16:creationId xmlns:a16="http://schemas.microsoft.com/office/drawing/2014/main" id="{FA0F26D2-E920-FF90-50BA-89AAF5702011}"/>
              </a:ext>
            </a:extLst>
          </p:cNvPr>
          <p:cNvGrpSpPr>
            <a:grpSpLocks/>
          </p:cNvGrpSpPr>
          <p:nvPr/>
        </p:nvGrpSpPr>
        <p:grpSpPr bwMode="auto">
          <a:xfrm>
            <a:off x="1701691" y="1945655"/>
            <a:ext cx="500063" cy="246063"/>
            <a:chOff x="1995487" y="1785939"/>
            <a:chExt cx="500062" cy="24606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003B9A7-521C-0081-FE3D-B2995AA13E6E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CE7212-6B34-F38E-3349-649E554DB52D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" name="모서리가 둥근 직사각형 46">
            <a:extLst>
              <a:ext uri="{FF2B5EF4-FFF2-40B4-BE49-F238E27FC236}">
                <a16:creationId xmlns:a16="http://schemas.microsoft.com/office/drawing/2014/main" id="{E21A711E-8F0B-0E05-C942-9EA558E65565}"/>
              </a:ext>
            </a:extLst>
          </p:cNvPr>
          <p:cNvSpPr/>
          <p:nvPr/>
        </p:nvSpPr>
        <p:spPr>
          <a:xfrm>
            <a:off x="4935937" y="5807453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이전으로</a:t>
            </a:r>
          </a:p>
        </p:txBody>
      </p:sp>
      <p:grpSp>
        <p:nvGrpSpPr>
          <p:cNvPr id="23" name="그룹 21">
            <a:extLst>
              <a:ext uri="{FF2B5EF4-FFF2-40B4-BE49-F238E27FC236}">
                <a16:creationId xmlns:a16="http://schemas.microsoft.com/office/drawing/2014/main" id="{396FE1AF-C9B5-6D5F-A524-E2452FA9B2A5}"/>
              </a:ext>
            </a:extLst>
          </p:cNvPr>
          <p:cNvGrpSpPr>
            <a:grpSpLocks/>
          </p:cNvGrpSpPr>
          <p:nvPr/>
        </p:nvGrpSpPr>
        <p:grpSpPr bwMode="auto">
          <a:xfrm>
            <a:off x="4739588" y="5721714"/>
            <a:ext cx="500063" cy="246063"/>
            <a:chOff x="1995487" y="1785939"/>
            <a:chExt cx="500062" cy="24606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13A5E5A-F4BF-F89F-5F26-24879BE91E05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493BB3-85F9-F894-CB2D-8FCC5C08454D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714363F3-66B8-5D47-FEF5-3EDCA8F74F06}"/>
              </a:ext>
            </a:extLst>
          </p:cNvPr>
          <p:cNvSpPr/>
          <p:nvPr/>
        </p:nvSpPr>
        <p:spPr>
          <a:xfrm>
            <a:off x="4018173" y="5826419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모서리가 둥근 직사각형 46">
            <a:extLst>
              <a:ext uri="{FF2B5EF4-FFF2-40B4-BE49-F238E27FC236}">
                <a16:creationId xmlns:a16="http://schemas.microsoft.com/office/drawing/2014/main" id="{9E5CB106-E1E2-B339-5F5B-FFB550BC3380}"/>
              </a:ext>
            </a:extLst>
          </p:cNvPr>
          <p:cNvSpPr/>
          <p:nvPr/>
        </p:nvSpPr>
        <p:spPr>
          <a:xfrm>
            <a:off x="3143001" y="5806490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수정</a:t>
            </a:r>
          </a:p>
        </p:txBody>
      </p:sp>
      <p:grpSp>
        <p:nvGrpSpPr>
          <p:cNvPr id="31" name="그룹 21">
            <a:extLst>
              <a:ext uri="{FF2B5EF4-FFF2-40B4-BE49-F238E27FC236}">
                <a16:creationId xmlns:a16="http://schemas.microsoft.com/office/drawing/2014/main" id="{4FD54384-38BD-657D-C274-67AA98217208}"/>
              </a:ext>
            </a:extLst>
          </p:cNvPr>
          <p:cNvGrpSpPr>
            <a:grpSpLocks/>
          </p:cNvGrpSpPr>
          <p:nvPr/>
        </p:nvGrpSpPr>
        <p:grpSpPr bwMode="auto">
          <a:xfrm>
            <a:off x="2946652" y="5720751"/>
            <a:ext cx="500063" cy="246063"/>
            <a:chOff x="1995487" y="1785939"/>
            <a:chExt cx="500062" cy="24606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5D3D070-90D0-553C-F8E0-45FBAE7C4AE8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AB51D6-8E1F-C37C-EED7-DA5167266B8F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7" name="표 38">
            <a:extLst>
              <a:ext uri="{FF2B5EF4-FFF2-40B4-BE49-F238E27FC236}">
                <a16:creationId xmlns:a16="http://schemas.microsoft.com/office/drawing/2014/main" id="{2C58E9F2-8383-C385-68A4-B06367FE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98053"/>
              </p:ext>
            </p:extLst>
          </p:nvPr>
        </p:nvGraphicFramePr>
        <p:xfrm>
          <a:off x="1763688" y="1210128"/>
          <a:ext cx="3768080" cy="254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080">
                  <a:extLst>
                    <a:ext uri="{9D8B030D-6E8A-4147-A177-3AD203B41FA5}">
                      <a16:colId xmlns:a16="http://schemas.microsoft.com/office/drawing/2014/main" val="4177894443"/>
                    </a:ext>
                  </a:extLst>
                </a:gridCol>
              </a:tblGrid>
              <a:tr h="314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글제목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778511"/>
                  </a:ext>
                </a:extLst>
              </a:tr>
              <a:tr h="306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585509"/>
                  </a:ext>
                </a:extLst>
              </a:tr>
              <a:tr h="1814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575457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04E6F69-8BDF-1EBF-1A8B-DEC3BD349A96}"/>
              </a:ext>
            </a:extLst>
          </p:cNvPr>
          <p:cNvCxnSpPr/>
          <p:nvPr/>
        </p:nvCxnSpPr>
        <p:spPr>
          <a:xfrm>
            <a:off x="3644131" y="1585615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28C765-E907-4304-CC70-AEC7622ED01D}"/>
              </a:ext>
            </a:extLst>
          </p:cNvPr>
          <p:cNvSpPr txBox="1"/>
          <p:nvPr/>
        </p:nvSpPr>
        <p:spPr>
          <a:xfrm>
            <a:off x="3804442" y="1585615"/>
            <a:ext cx="137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451D52A-E39D-DC59-5BFA-815C43B34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16275"/>
              </p:ext>
            </p:extLst>
          </p:nvPr>
        </p:nvGraphicFramePr>
        <p:xfrm>
          <a:off x="1771216" y="3860961"/>
          <a:ext cx="3760552" cy="173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36">
                  <a:extLst>
                    <a:ext uri="{9D8B030D-6E8A-4147-A177-3AD203B41FA5}">
                      <a16:colId xmlns:a16="http://schemas.microsoft.com/office/drawing/2014/main" val="2838714309"/>
                    </a:ext>
                  </a:extLst>
                </a:gridCol>
                <a:gridCol w="3192016">
                  <a:extLst>
                    <a:ext uri="{9D8B030D-6E8A-4147-A177-3AD203B41FA5}">
                      <a16:colId xmlns:a16="http://schemas.microsoft.com/office/drawing/2014/main" val="1861281610"/>
                    </a:ext>
                  </a:extLst>
                </a:gridCol>
              </a:tblGrid>
              <a:tr h="574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  <a:endParaRPr lang="en-US" altLang="ko-KR" sz="11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작성내용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162357"/>
                  </a:ext>
                </a:extLst>
              </a:tr>
              <a:tr h="5824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388874"/>
                  </a:ext>
                </a:extLst>
              </a:tr>
              <a:tr h="5824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307503"/>
                  </a:ext>
                </a:extLst>
              </a:tr>
            </a:tbl>
          </a:graphicData>
        </a:graphic>
      </p:graphicFrame>
      <p:sp>
        <p:nvSpPr>
          <p:cNvPr id="3" name="웃는 얼굴 2">
            <a:extLst>
              <a:ext uri="{FF2B5EF4-FFF2-40B4-BE49-F238E27FC236}">
                <a16:creationId xmlns:a16="http://schemas.microsoft.com/office/drawing/2014/main" id="{B3A82E0C-507A-C82A-28A6-6C6C6E6179C6}"/>
              </a:ext>
            </a:extLst>
          </p:cNvPr>
          <p:cNvSpPr/>
          <p:nvPr/>
        </p:nvSpPr>
        <p:spPr>
          <a:xfrm>
            <a:off x="5152485" y="3921913"/>
            <a:ext cx="292117" cy="297208"/>
          </a:xfrm>
          <a:prstGeom prst="smileyFac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21">
            <a:extLst>
              <a:ext uri="{FF2B5EF4-FFF2-40B4-BE49-F238E27FC236}">
                <a16:creationId xmlns:a16="http://schemas.microsoft.com/office/drawing/2014/main" id="{45E2FA69-E4DD-78A1-68F3-FB596CD9F66F}"/>
              </a:ext>
            </a:extLst>
          </p:cNvPr>
          <p:cNvGrpSpPr>
            <a:grpSpLocks/>
          </p:cNvGrpSpPr>
          <p:nvPr/>
        </p:nvGrpSpPr>
        <p:grpSpPr bwMode="auto">
          <a:xfrm>
            <a:off x="5409072" y="3817209"/>
            <a:ext cx="500063" cy="246063"/>
            <a:chOff x="1995487" y="1785939"/>
            <a:chExt cx="500062" cy="24606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8A6398-69E4-A08C-5366-5B9CE3FD2992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306C4A-2034-12E8-BD50-B2C1DF754380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그룹 21">
            <a:extLst>
              <a:ext uri="{FF2B5EF4-FFF2-40B4-BE49-F238E27FC236}">
                <a16:creationId xmlns:a16="http://schemas.microsoft.com/office/drawing/2014/main" id="{CFBDF8A1-004B-C27F-4B86-291D139FC7E3}"/>
              </a:ext>
            </a:extLst>
          </p:cNvPr>
          <p:cNvGrpSpPr>
            <a:grpSpLocks/>
          </p:cNvGrpSpPr>
          <p:nvPr/>
        </p:nvGrpSpPr>
        <p:grpSpPr bwMode="auto">
          <a:xfrm>
            <a:off x="1538288" y="3801707"/>
            <a:ext cx="500063" cy="246063"/>
            <a:chOff x="1995487" y="1785939"/>
            <a:chExt cx="500062" cy="24606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D00CDDA-14B7-6C42-D264-9598B5F03DF4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7B8053-C708-17B5-8838-C0CC1B606A5C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85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32067B-906C-12DE-F2C1-11601FF5955F}"/>
              </a:ext>
            </a:extLst>
          </p:cNvPr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D3043-9189-12C9-217C-29696A8C1831}"/>
              </a:ext>
            </a:extLst>
          </p:cNvPr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자유게시판 </a:t>
            </a:r>
            <a:r>
              <a:rPr kumimoji="0" lang="en-US" altLang="ko-KR" sz="800" b="0" dirty="0">
                <a:latin typeface="+mj-ea"/>
                <a:ea typeface="+mj-ea"/>
              </a:rPr>
              <a:t>- </a:t>
            </a:r>
            <a:r>
              <a:rPr kumimoji="0" lang="ko-KR" altLang="en-US" sz="800" b="0" dirty="0">
                <a:latin typeface="+mj-ea"/>
                <a:ea typeface="+mj-ea"/>
              </a:rPr>
              <a:t>등록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68151052-B588-6D75-4EFA-5C8487F2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회원 </a:t>
            </a:r>
            <a:r>
              <a:rPr kumimoji="0" lang="en-US" altLang="ko-KR" sz="800" b="0" dirty="0">
                <a:latin typeface="+mj-ea"/>
                <a:ea typeface="+mj-ea"/>
              </a:rPr>
              <a:t>&gt; My Study 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3007E24B-17E8-CC59-2208-42855574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857250"/>
            <a:ext cx="185737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등록버튼 누르면 </a:t>
            </a:r>
            <a:r>
              <a:rPr lang="ko-KR" altLang="en-US" sz="900" b="0" dirty="0" err="1">
                <a:latin typeface="+mj-ea"/>
                <a:ea typeface="+mj-ea"/>
              </a:rPr>
              <a:t>글등록</a:t>
            </a:r>
            <a:r>
              <a:rPr lang="ko-KR" altLang="en-US" sz="900" b="0" dirty="0">
                <a:latin typeface="+mj-ea"/>
                <a:ea typeface="+mj-ea"/>
              </a:rPr>
              <a:t> 후 메인으로 이동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이전으로 버튼 누르면 </a:t>
            </a:r>
            <a:r>
              <a:rPr lang="ko-KR" altLang="en-US" sz="900" b="0" dirty="0" err="1">
                <a:latin typeface="+mj-ea"/>
                <a:ea typeface="+mj-ea"/>
              </a:rPr>
              <a:t>글작성</a:t>
            </a:r>
            <a:r>
              <a:rPr lang="ko-KR" altLang="en-US" sz="900" b="0" dirty="0">
                <a:latin typeface="+mj-ea"/>
                <a:ea typeface="+mj-ea"/>
              </a:rPr>
              <a:t> 취소 후 메인으로 이동 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글작성은 </a:t>
            </a:r>
            <a:r>
              <a:rPr lang="ko-KR" altLang="en-US" sz="900" b="0" dirty="0" err="1">
                <a:latin typeface="+mj-ea"/>
                <a:ea typeface="+mj-ea"/>
              </a:rPr>
              <a:t>썸머노트</a:t>
            </a:r>
            <a:r>
              <a:rPr lang="ko-KR" altLang="en-US" sz="900" b="0" dirty="0">
                <a:latin typeface="+mj-ea"/>
                <a:ea typeface="+mj-ea"/>
              </a:rPr>
              <a:t> 이용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0BAE8-66CC-97DC-CAD0-263DCDBE04B1}"/>
              </a:ext>
            </a:extLst>
          </p:cNvPr>
          <p:cNvSpPr txBox="1"/>
          <p:nvPr/>
        </p:nvSpPr>
        <p:spPr>
          <a:xfrm>
            <a:off x="1571625" y="785813"/>
            <a:ext cx="421481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사이트 소개 이용 관련 등록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EAEA5D0-A2F0-4B7E-C728-69A0D4938270}"/>
              </a:ext>
            </a:extLst>
          </p:cNvPr>
          <p:cNvSpPr/>
          <p:nvPr/>
        </p:nvSpPr>
        <p:spPr>
          <a:xfrm>
            <a:off x="4935937" y="5807453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이전으로</a:t>
            </a:r>
          </a:p>
        </p:txBody>
      </p:sp>
      <p:grpSp>
        <p:nvGrpSpPr>
          <p:cNvPr id="62502" name="그룹 21">
            <a:extLst>
              <a:ext uri="{FF2B5EF4-FFF2-40B4-BE49-F238E27FC236}">
                <a16:creationId xmlns:a16="http://schemas.microsoft.com/office/drawing/2014/main" id="{4F35E651-3558-1932-3B27-CCBAE364C588}"/>
              </a:ext>
            </a:extLst>
          </p:cNvPr>
          <p:cNvGrpSpPr>
            <a:grpSpLocks/>
          </p:cNvGrpSpPr>
          <p:nvPr/>
        </p:nvGrpSpPr>
        <p:grpSpPr bwMode="auto">
          <a:xfrm>
            <a:off x="4739588" y="5721714"/>
            <a:ext cx="500063" cy="246063"/>
            <a:chOff x="1995487" y="1785939"/>
            <a:chExt cx="500062" cy="24606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50F79EB-330C-54C0-8798-BEC1B8ACEA24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7E56F5-8028-B014-83C2-4775C70BF4E2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모서리가 둥근 직사각형 46">
            <a:extLst>
              <a:ext uri="{FF2B5EF4-FFF2-40B4-BE49-F238E27FC236}">
                <a16:creationId xmlns:a16="http://schemas.microsoft.com/office/drawing/2014/main" id="{73782AEC-CE56-0BFF-88FA-4CBF03ABD0C4}"/>
              </a:ext>
            </a:extLst>
          </p:cNvPr>
          <p:cNvSpPr/>
          <p:nvPr/>
        </p:nvSpPr>
        <p:spPr>
          <a:xfrm>
            <a:off x="4018173" y="5826419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8" name="그룹 21">
            <a:extLst>
              <a:ext uri="{FF2B5EF4-FFF2-40B4-BE49-F238E27FC236}">
                <a16:creationId xmlns:a16="http://schemas.microsoft.com/office/drawing/2014/main" id="{FA0F26D2-E920-FF90-50BA-89AAF5702011}"/>
              </a:ext>
            </a:extLst>
          </p:cNvPr>
          <p:cNvGrpSpPr>
            <a:grpSpLocks/>
          </p:cNvGrpSpPr>
          <p:nvPr/>
        </p:nvGrpSpPr>
        <p:grpSpPr bwMode="auto">
          <a:xfrm>
            <a:off x="3059832" y="2908721"/>
            <a:ext cx="500063" cy="246063"/>
            <a:chOff x="1995487" y="1785939"/>
            <a:chExt cx="500062" cy="24606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003B9A7-521C-0081-FE3D-B2995AA13E6E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CE7212-6B34-F38E-3349-649E554DB52D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그룹 21">
            <a:extLst>
              <a:ext uri="{FF2B5EF4-FFF2-40B4-BE49-F238E27FC236}">
                <a16:creationId xmlns:a16="http://schemas.microsoft.com/office/drawing/2014/main" id="{7EEFB681-0B9E-219A-CC95-1F219FDB15D1}"/>
              </a:ext>
            </a:extLst>
          </p:cNvPr>
          <p:cNvGrpSpPr>
            <a:grpSpLocks/>
          </p:cNvGrpSpPr>
          <p:nvPr/>
        </p:nvGrpSpPr>
        <p:grpSpPr bwMode="auto">
          <a:xfrm>
            <a:off x="3974224" y="5893080"/>
            <a:ext cx="500063" cy="246063"/>
            <a:chOff x="1995487" y="1785939"/>
            <a:chExt cx="500062" cy="2460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164A008-14B3-8A90-E17D-E4ACA0735E11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F99D7-1D63-B03C-A023-CEEC05C676E2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B6FE1E-6D32-3DD9-A18A-7C8FA0242ED6}"/>
              </a:ext>
            </a:extLst>
          </p:cNvPr>
          <p:cNvSpPr/>
          <p:nvPr/>
        </p:nvSpPr>
        <p:spPr>
          <a:xfrm>
            <a:off x="2051720" y="1916832"/>
            <a:ext cx="3423568" cy="352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DCBC4-6AC0-B29E-7FF0-789535F8C36C}"/>
              </a:ext>
            </a:extLst>
          </p:cNvPr>
          <p:cNvSpPr txBox="1"/>
          <p:nvPr/>
        </p:nvSpPr>
        <p:spPr>
          <a:xfrm>
            <a:off x="3250333" y="2816231"/>
            <a:ext cx="139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내용</a:t>
            </a:r>
          </a:p>
        </p:txBody>
      </p:sp>
    </p:spTree>
    <p:extLst>
      <p:ext uri="{BB962C8B-B14F-4D97-AF65-F5344CB8AC3E}">
        <p14:creationId xmlns:p14="http://schemas.microsoft.com/office/powerpoint/2010/main" val="197939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32067B-906C-12DE-F2C1-11601FF5955F}"/>
              </a:ext>
            </a:extLst>
          </p:cNvPr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D3043-9189-12C9-217C-29696A8C1831}"/>
              </a:ext>
            </a:extLst>
          </p:cNvPr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자유게시판 </a:t>
            </a:r>
            <a:r>
              <a:rPr kumimoji="0" lang="en-US" altLang="ko-KR" sz="800" b="0" dirty="0">
                <a:latin typeface="+mj-ea"/>
                <a:ea typeface="+mj-ea"/>
              </a:rPr>
              <a:t>- </a:t>
            </a:r>
            <a:r>
              <a:rPr kumimoji="0" lang="ko-KR" altLang="en-US" sz="800" b="0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68151052-B588-6D75-4EFA-5C8487F2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400050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회원 </a:t>
            </a:r>
            <a:r>
              <a:rPr kumimoji="0" lang="en-US" altLang="ko-KR" sz="800" b="0" dirty="0">
                <a:latin typeface="+mj-ea"/>
                <a:ea typeface="+mj-ea"/>
              </a:rPr>
              <a:t>&gt; My Study 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3007E24B-17E8-CC59-2208-42855574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857250"/>
            <a:ext cx="185737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수정버튼 누르면 글 수정 후 사이트 소개 이용 관련 상세보기 페이지로 이동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이전으로 버튼 누르면 글 수정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삭제 취소 후 사이트 소개 이용 관련 상세보기 페이지로 이동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글작성은 </a:t>
            </a:r>
            <a:r>
              <a:rPr lang="ko-KR" altLang="en-US" sz="900" b="0" dirty="0" err="1">
                <a:latin typeface="+mj-ea"/>
                <a:ea typeface="+mj-ea"/>
              </a:rPr>
              <a:t>썸머노트</a:t>
            </a:r>
            <a:r>
              <a:rPr lang="ko-KR" altLang="en-US" sz="900" b="0" dirty="0">
                <a:latin typeface="+mj-ea"/>
                <a:ea typeface="+mj-ea"/>
              </a:rPr>
              <a:t> 이용</a:t>
            </a: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0BAE8-66CC-97DC-CAD0-263DCDBE04B1}"/>
              </a:ext>
            </a:extLst>
          </p:cNvPr>
          <p:cNvSpPr txBox="1"/>
          <p:nvPr/>
        </p:nvSpPr>
        <p:spPr>
          <a:xfrm>
            <a:off x="1571625" y="785813"/>
            <a:ext cx="421481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사이트 소개 이용 관련 상세보기</a:t>
            </a:r>
          </a:p>
        </p:txBody>
      </p:sp>
      <p:sp>
        <p:nvSpPr>
          <p:cNvPr id="22" name="모서리가 둥근 직사각형 46">
            <a:extLst>
              <a:ext uri="{FF2B5EF4-FFF2-40B4-BE49-F238E27FC236}">
                <a16:creationId xmlns:a16="http://schemas.microsoft.com/office/drawing/2014/main" id="{E21A711E-8F0B-0E05-C942-9EA558E65565}"/>
              </a:ext>
            </a:extLst>
          </p:cNvPr>
          <p:cNvSpPr/>
          <p:nvPr/>
        </p:nvSpPr>
        <p:spPr>
          <a:xfrm>
            <a:off x="4935937" y="5807453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이전으로</a:t>
            </a:r>
          </a:p>
        </p:txBody>
      </p:sp>
      <p:grpSp>
        <p:nvGrpSpPr>
          <p:cNvPr id="23" name="그룹 21">
            <a:extLst>
              <a:ext uri="{FF2B5EF4-FFF2-40B4-BE49-F238E27FC236}">
                <a16:creationId xmlns:a16="http://schemas.microsoft.com/office/drawing/2014/main" id="{396FE1AF-C9B5-6D5F-A524-E2452FA9B2A5}"/>
              </a:ext>
            </a:extLst>
          </p:cNvPr>
          <p:cNvGrpSpPr>
            <a:grpSpLocks/>
          </p:cNvGrpSpPr>
          <p:nvPr/>
        </p:nvGrpSpPr>
        <p:grpSpPr bwMode="auto">
          <a:xfrm>
            <a:off x="4739588" y="5721714"/>
            <a:ext cx="500063" cy="246063"/>
            <a:chOff x="1995487" y="1785939"/>
            <a:chExt cx="500062" cy="24606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13A5E5A-F4BF-F89F-5F26-24879BE91E05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493BB3-85F9-F894-CB2D-8FCC5C08454D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714363F3-66B8-5D47-FEF5-3EDCA8F74F06}"/>
              </a:ext>
            </a:extLst>
          </p:cNvPr>
          <p:cNvSpPr/>
          <p:nvPr/>
        </p:nvSpPr>
        <p:spPr>
          <a:xfrm>
            <a:off x="4018173" y="5826419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0" name="모서리가 둥근 직사각형 46">
            <a:extLst>
              <a:ext uri="{FF2B5EF4-FFF2-40B4-BE49-F238E27FC236}">
                <a16:creationId xmlns:a16="http://schemas.microsoft.com/office/drawing/2014/main" id="{9E5CB106-E1E2-B339-5F5B-FFB550BC3380}"/>
              </a:ext>
            </a:extLst>
          </p:cNvPr>
          <p:cNvSpPr/>
          <p:nvPr/>
        </p:nvSpPr>
        <p:spPr>
          <a:xfrm>
            <a:off x="3143001" y="5806490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수정</a:t>
            </a:r>
          </a:p>
        </p:txBody>
      </p:sp>
      <p:grpSp>
        <p:nvGrpSpPr>
          <p:cNvPr id="31" name="그룹 21">
            <a:extLst>
              <a:ext uri="{FF2B5EF4-FFF2-40B4-BE49-F238E27FC236}">
                <a16:creationId xmlns:a16="http://schemas.microsoft.com/office/drawing/2014/main" id="{4FD54384-38BD-657D-C274-67AA98217208}"/>
              </a:ext>
            </a:extLst>
          </p:cNvPr>
          <p:cNvGrpSpPr>
            <a:grpSpLocks/>
          </p:cNvGrpSpPr>
          <p:nvPr/>
        </p:nvGrpSpPr>
        <p:grpSpPr bwMode="auto">
          <a:xfrm>
            <a:off x="2946652" y="5720751"/>
            <a:ext cx="500063" cy="246063"/>
            <a:chOff x="1995487" y="1785939"/>
            <a:chExt cx="500062" cy="24606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5D3D070-90D0-553C-F8E0-45FBAE7C4AE8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AB51D6-8E1F-C37C-EED7-DA5167266B8F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그룹 21">
            <a:extLst>
              <a:ext uri="{FF2B5EF4-FFF2-40B4-BE49-F238E27FC236}">
                <a16:creationId xmlns:a16="http://schemas.microsoft.com/office/drawing/2014/main" id="{EFE1CE5E-99F7-F20D-2A6D-027ADEE35098}"/>
              </a:ext>
            </a:extLst>
          </p:cNvPr>
          <p:cNvGrpSpPr>
            <a:grpSpLocks/>
          </p:cNvGrpSpPr>
          <p:nvPr/>
        </p:nvGrpSpPr>
        <p:grpSpPr bwMode="auto">
          <a:xfrm>
            <a:off x="3059832" y="2908721"/>
            <a:ext cx="500063" cy="246063"/>
            <a:chOff x="1995487" y="1785939"/>
            <a:chExt cx="500062" cy="24606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6455D0E-4BB2-A41D-E362-995D600F99A1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0E1949-C9F4-ED6F-084B-C9E2C0924E79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C1871-B757-DB15-B084-EC6FB1B8E4A6}"/>
              </a:ext>
            </a:extLst>
          </p:cNvPr>
          <p:cNvSpPr/>
          <p:nvPr/>
        </p:nvSpPr>
        <p:spPr>
          <a:xfrm>
            <a:off x="2051720" y="1916832"/>
            <a:ext cx="3423568" cy="352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3AF09-FFFD-1C5B-45F3-3C3DF0346691}"/>
              </a:ext>
            </a:extLst>
          </p:cNvPr>
          <p:cNvSpPr txBox="1"/>
          <p:nvPr/>
        </p:nvSpPr>
        <p:spPr>
          <a:xfrm>
            <a:off x="3250333" y="2816231"/>
            <a:ext cx="139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내용</a:t>
            </a:r>
          </a:p>
        </p:txBody>
      </p:sp>
    </p:spTree>
    <p:extLst>
      <p:ext uri="{BB962C8B-B14F-4D97-AF65-F5344CB8AC3E}">
        <p14:creationId xmlns:p14="http://schemas.microsoft.com/office/powerpoint/2010/main" val="213794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32067B-906C-12DE-F2C1-11601FF5955F}"/>
              </a:ext>
            </a:extLst>
          </p:cNvPr>
          <p:cNvSpPr/>
          <p:nvPr/>
        </p:nvSpPr>
        <p:spPr>
          <a:xfrm>
            <a:off x="1538288" y="785813"/>
            <a:ext cx="4248150" cy="5643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D3043-9189-12C9-217C-29696A8C1831}"/>
              </a:ext>
            </a:extLst>
          </p:cNvPr>
          <p:cNvSpPr txBox="1"/>
          <p:nvPr/>
        </p:nvSpPr>
        <p:spPr>
          <a:xfrm>
            <a:off x="962025" y="398463"/>
            <a:ext cx="3600450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자유게시판 </a:t>
            </a:r>
            <a:r>
              <a:rPr kumimoji="0" lang="en-US" altLang="ko-KR" sz="800" b="0" dirty="0">
                <a:latin typeface="+mj-ea"/>
                <a:ea typeface="+mj-ea"/>
              </a:rPr>
              <a:t>- </a:t>
            </a:r>
            <a:r>
              <a:rPr kumimoji="0" lang="ko-KR" altLang="en-US" sz="800" b="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68151052-B588-6D75-4EFA-5C8487F2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390525"/>
            <a:ext cx="35988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800" b="0" dirty="0">
                <a:latin typeface="+mj-ea"/>
                <a:ea typeface="+mj-ea"/>
              </a:rPr>
              <a:t>홈 </a:t>
            </a:r>
            <a:r>
              <a:rPr kumimoji="0" lang="en-US" altLang="ko-KR" sz="800" b="0" dirty="0">
                <a:latin typeface="+mj-ea"/>
                <a:ea typeface="+mj-ea"/>
              </a:rPr>
              <a:t>&gt; </a:t>
            </a:r>
            <a:r>
              <a:rPr kumimoji="0" lang="ko-KR" altLang="en-US" sz="800" b="0" dirty="0">
                <a:latin typeface="+mj-ea"/>
                <a:ea typeface="+mj-ea"/>
              </a:rPr>
              <a:t>회원 </a:t>
            </a:r>
            <a:r>
              <a:rPr kumimoji="0" lang="en-US" altLang="ko-KR" sz="800" b="0" dirty="0">
                <a:latin typeface="+mj-ea"/>
                <a:ea typeface="+mj-ea"/>
              </a:rPr>
              <a:t>&gt; My Study </a:t>
            </a:r>
            <a:endParaRPr kumimoji="0" lang="ko-KR" altLang="en-US" sz="800" b="0" dirty="0">
              <a:latin typeface="+mj-ea"/>
              <a:ea typeface="+mj-ea"/>
            </a:endParaRP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3007E24B-17E8-CC59-2208-42855574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857250"/>
            <a:ext cx="185737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1. </a:t>
            </a:r>
            <a:r>
              <a:rPr lang="ko-KR" altLang="en-US" sz="900" b="0" dirty="0">
                <a:latin typeface="+mj-ea"/>
                <a:ea typeface="+mj-ea"/>
              </a:rPr>
              <a:t>삭제버튼 누르면  삭제 확인 </a:t>
            </a:r>
            <a:r>
              <a:rPr lang="ko-KR" altLang="en-US" sz="900" b="0" dirty="0" err="1">
                <a:latin typeface="+mj-ea"/>
                <a:ea typeface="+mj-ea"/>
              </a:rPr>
              <a:t>모달창</a:t>
            </a:r>
            <a:r>
              <a:rPr lang="ko-KR" altLang="en-US" sz="900" b="0" dirty="0">
                <a:latin typeface="+mj-ea"/>
                <a:ea typeface="+mj-ea"/>
              </a:rPr>
              <a:t> 생성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2. </a:t>
            </a:r>
            <a:r>
              <a:rPr lang="ko-KR" altLang="en-US" sz="900" b="0" dirty="0">
                <a:latin typeface="+mj-ea"/>
                <a:ea typeface="+mj-ea"/>
              </a:rPr>
              <a:t>이전으로 버튼 누르면 글 수정</a:t>
            </a:r>
            <a:r>
              <a:rPr lang="en-US" altLang="ko-KR" sz="900" b="0" dirty="0">
                <a:latin typeface="+mj-ea"/>
                <a:ea typeface="+mj-ea"/>
              </a:rPr>
              <a:t>, </a:t>
            </a:r>
            <a:r>
              <a:rPr lang="ko-KR" altLang="en-US" sz="900" b="0" dirty="0">
                <a:latin typeface="+mj-ea"/>
                <a:ea typeface="+mj-ea"/>
              </a:rPr>
              <a:t>삭제 취소 후 사이트 소개 이용 관련 상세보기 페이지로 이동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3. </a:t>
            </a:r>
            <a:r>
              <a:rPr lang="ko-KR" altLang="en-US" sz="900" b="0" dirty="0">
                <a:latin typeface="+mj-ea"/>
                <a:ea typeface="+mj-ea"/>
              </a:rPr>
              <a:t>글작성은 </a:t>
            </a:r>
            <a:r>
              <a:rPr lang="ko-KR" altLang="en-US" sz="900" b="0" dirty="0" err="1">
                <a:latin typeface="+mj-ea"/>
                <a:ea typeface="+mj-ea"/>
              </a:rPr>
              <a:t>썸머노트</a:t>
            </a:r>
            <a:r>
              <a:rPr lang="ko-KR" altLang="en-US" sz="900" b="0" dirty="0">
                <a:latin typeface="+mj-ea"/>
                <a:ea typeface="+mj-ea"/>
              </a:rPr>
              <a:t> 이용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4. </a:t>
            </a:r>
            <a:r>
              <a:rPr lang="ko-KR" altLang="en-US" sz="900" b="0" dirty="0">
                <a:latin typeface="+mj-ea"/>
                <a:ea typeface="+mj-ea"/>
              </a:rPr>
              <a:t>삭제 버튼 누르면 글 삭제 후 메인으로 이동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900" b="0" dirty="0">
                <a:latin typeface="+mj-ea"/>
                <a:ea typeface="+mj-ea"/>
              </a:rPr>
              <a:t>5. </a:t>
            </a:r>
            <a:r>
              <a:rPr lang="ko-KR" altLang="en-US" sz="900" b="0" dirty="0">
                <a:latin typeface="+mj-ea"/>
                <a:ea typeface="+mj-ea"/>
              </a:rPr>
              <a:t>취소 버튼 누르면 삭제 취소 후 사이트 소개 이용 관련 상세보기 페이지로 이동</a:t>
            </a:r>
            <a:endParaRPr lang="en-US" altLang="ko-KR" sz="900" b="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900" b="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0BAE8-66CC-97DC-CAD0-263DCDBE04B1}"/>
              </a:ext>
            </a:extLst>
          </p:cNvPr>
          <p:cNvSpPr txBox="1"/>
          <p:nvPr/>
        </p:nvSpPr>
        <p:spPr>
          <a:xfrm>
            <a:off x="1571625" y="785813"/>
            <a:ext cx="421481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0" dirty="0">
                <a:solidFill>
                  <a:schemeClr val="bg1"/>
                </a:solidFill>
                <a:latin typeface="+mj-ea"/>
                <a:ea typeface="+mj-ea"/>
              </a:rPr>
              <a:t>사이트 소개 이용 관련 상세보기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EAEA5D0-A2F0-4B7E-C728-69A0D4938270}"/>
              </a:ext>
            </a:extLst>
          </p:cNvPr>
          <p:cNvSpPr/>
          <p:nvPr/>
        </p:nvSpPr>
        <p:spPr>
          <a:xfrm>
            <a:off x="4935937" y="5807453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이전으로</a:t>
            </a:r>
          </a:p>
        </p:txBody>
      </p:sp>
      <p:grpSp>
        <p:nvGrpSpPr>
          <p:cNvPr id="62502" name="그룹 21">
            <a:extLst>
              <a:ext uri="{FF2B5EF4-FFF2-40B4-BE49-F238E27FC236}">
                <a16:creationId xmlns:a16="http://schemas.microsoft.com/office/drawing/2014/main" id="{4F35E651-3558-1932-3B27-CCBAE364C588}"/>
              </a:ext>
            </a:extLst>
          </p:cNvPr>
          <p:cNvGrpSpPr>
            <a:grpSpLocks/>
          </p:cNvGrpSpPr>
          <p:nvPr/>
        </p:nvGrpSpPr>
        <p:grpSpPr bwMode="auto">
          <a:xfrm>
            <a:off x="4739588" y="5721714"/>
            <a:ext cx="500063" cy="246063"/>
            <a:chOff x="1995487" y="1785939"/>
            <a:chExt cx="500062" cy="24606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50F79EB-330C-54C0-8798-BEC1B8ACEA24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7E56F5-8028-B014-83C2-4775C70BF4E2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모서리가 둥근 직사각형 46">
            <a:extLst>
              <a:ext uri="{FF2B5EF4-FFF2-40B4-BE49-F238E27FC236}">
                <a16:creationId xmlns:a16="http://schemas.microsoft.com/office/drawing/2014/main" id="{73782AEC-CE56-0BFF-88FA-4CBF03ABD0C4}"/>
              </a:ext>
            </a:extLst>
          </p:cNvPr>
          <p:cNvSpPr/>
          <p:nvPr/>
        </p:nvSpPr>
        <p:spPr>
          <a:xfrm>
            <a:off x="4018173" y="5826419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삭제</a:t>
            </a:r>
          </a:p>
        </p:txBody>
      </p:sp>
      <p:grpSp>
        <p:nvGrpSpPr>
          <p:cNvPr id="11" name="그룹 21">
            <a:extLst>
              <a:ext uri="{FF2B5EF4-FFF2-40B4-BE49-F238E27FC236}">
                <a16:creationId xmlns:a16="http://schemas.microsoft.com/office/drawing/2014/main" id="{7EEFB681-0B9E-219A-CC95-1F219FDB15D1}"/>
              </a:ext>
            </a:extLst>
          </p:cNvPr>
          <p:cNvGrpSpPr>
            <a:grpSpLocks/>
          </p:cNvGrpSpPr>
          <p:nvPr/>
        </p:nvGrpSpPr>
        <p:grpSpPr bwMode="auto">
          <a:xfrm>
            <a:off x="3818025" y="5774782"/>
            <a:ext cx="500063" cy="246063"/>
            <a:chOff x="1995487" y="1785939"/>
            <a:chExt cx="500062" cy="24606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164A008-14B3-8A90-E17D-E4ACA0735E11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F99D7-1D63-B03C-A023-CEEC05C676E2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8A9E-5B2B-E632-B201-18DAA038A0BC}"/>
              </a:ext>
            </a:extLst>
          </p:cNvPr>
          <p:cNvSpPr/>
          <p:nvPr/>
        </p:nvSpPr>
        <p:spPr>
          <a:xfrm>
            <a:off x="1862163" y="3590146"/>
            <a:ext cx="36004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CE0D5-1E58-2F7E-6862-1167F1AFBE3D}"/>
              </a:ext>
            </a:extLst>
          </p:cNvPr>
          <p:cNvSpPr txBox="1"/>
          <p:nvPr/>
        </p:nvSpPr>
        <p:spPr>
          <a:xfrm>
            <a:off x="2604220" y="3957917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삭제하시겠습니까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모서리가 둥근 직사각형 46">
            <a:extLst>
              <a:ext uri="{FF2B5EF4-FFF2-40B4-BE49-F238E27FC236}">
                <a16:creationId xmlns:a16="http://schemas.microsoft.com/office/drawing/2014/main" id="{34E658A6-7991-E397-BAEC-5EB934D569E0}"/>
              </a:ext>
            </a:extLst>
          </p:cNvPr>
          <p:cNvSpPr/>
          <p:nvPr/>
        </p:nvSpPr>
        <p:spPr>
          <a:xfrm>
            <a:off x="4573330" y="4479733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5" name="그룹 21">
            <a:extLst>
              <a:ext uri="{FF2B5EF4-FFF2-40B4-BE49-F238E27FC236}">
                <a16:creationId xmlns:a16="http://schemas.microsoft.com/office/drawing/2014/main" id="{232CFF10-FFF8-D40D-615C-573A680EFFEE}"/>
              </a:ext>
            </a:extLst>
          </p:cNvPr>
          <p:cNvGrpSpPr>
            <a:grpSpLocks/>
          </p:cNvGrpSpPr>
          <p:nvPr/>
        </p:nvGrpSpPr>
        <p:grpSpPr bwMode="auto">
          <a:xfrm>
            <a:off x="4376981" y="4393994"/>
            <a:ext cx="500063" cy="246063"/>
            <a:chOff x="1995487" y="1785939"/>
            <a:chExt cx="500062" cy="2460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7EF4128-C222-6E83-EC6E-4DFB20C1A591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B8ABA-5DFE-9455-9488-4AAD70B08C31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모서리가 둥근 직사각형 46">
            <a:extLst>
              <a:ext uri="{FF2B5EF4-FFF2-40B4-BE49-F238E27FC236}">
                <a16:creationId xmlns:a16="http://schemas.microsoft.com/office/drawing/2014/main" id="{62F174CA-3312-0ECC-9173-A95523FF885E}"/>
              </a:ext>
            </a:extLst>
          </p:cNvPr>
          <p:cNvSpPr/>
          <p:nvPr/>
        </p:nvSpPr>
        <p:spPr>
          <a:xfrm>
            <a:off x="3655566" y="4498699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삭제</a:t>
            </a:r>
          </a:p>
        </p:txBody>
      </p:sp>
      <p:grpSp>
        <p:nvGrpSpPr>
          <p:cNvPr id="17" name="그룹 21">
            <a:extLst>
              <a:ext uri="{FF2B5EF4-FFF2-40B4-BE49-F238E27FC236}">
                <a16:creationId xmlns:a16="http://schemas.microsoft.com/office/drawing/2014/main" id="{2347E135-8A96-BF2B-4BF8-14D17708CFFF}"/>
              </a:ext>
            </a:extLst>
          </p:cNvPr>
          <p:cNvGrpSpPr>
            <a:grpSpLocks/>
          </p:cNvGrpSpPr>
          <p:nvPr/>
        </p:nvGrpSpPr>
        <p:grpSpPr bwMode="auto">
          <a:xfrm>
            <a:off x="3455418" y="4447062"/>
            <a:ext cx="500063" cy="246063"/>
            <a:chOff x="1995487" y="1785939"/>
            <a:chExt cx="500062" cy="246062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D0463FD-EF2A-2543-C67B-6EB000103B56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EBF803-9607-A751-4DBB-9BA3E5D2DFE3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8" name="모서리가 둥근 직사각형 46">
            <a:extLst>
              <a:ext uri="{FF2B5EF4-FFF2-40B4-BE49-F238E27FC236}">
                <a16:creationId xmlns:a16="http://schemas.microsoft.com/office/drawing/2014/main" id="{137210D1-F907-27D1-4EA0-0CA4CD061C99}"/>
              </a:ext>
            </a:extLst>
          </p:cNvPr>
          <p:cNvSpPr/>
          <p:nvPr/>
        </p:nvSpPr>
        <p:spPr>
          <a:xfrm>
            <a:off x="3064163" y="5825302"/>
            <a:ext cx="725214" cy="2807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</a:rPr>
              <a:t>수정</a:t>
            </a:r>
          </a:p>
        </p:txBody>
      </p:sp>
      <p:grpSp>
        <p:nvGrpSpPr>
          <p:cNvPr id="6" name="그룹 21">
            <a:extLst>
              <a:ext uri="{FF2B5EF4-FFF2-40B4-BE49-F238E27FC236}">
                <a16:creationId xmlns:a16="http://schemas.microsoft.com/office/drawing/2014/main" id="{85BA0F85-BEB8-2A82-5048-EE457D29A3DF}"/>
              </a:ext>
            </a:extLst>
          </p:cNvPr>
          <p:cNvGrpSpPr>
            <a:grpSpLocks/>
          </p:cNvGrpSpPr>
          <p:nvPr/>
        </p:nvGrpSpPr>
        <p:grpSpPr bwMode="auto">
          <a:xfrm>
            <a:off x="2799372" y="2965516"/>
            <a:ext cx="553418" cy="246063"/>
            <a:chOff x="1995487" y="1785939"/>
            <a:chExt cx="500062" cy="24606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77951A6-151F-14D5-24D2-9B65CE4E778C}"/>
                </a:ext>
              </a:extLst>
            </p:cNvPr>
            <p:cNvSpPr/>
            <p:nvPr/>
          </p:nvSpPr>
          <p:spPr bwMode="auto">
            <a:xfrm>
              <a:off x="2043113" y="1844676"/>
              <a:ext cx="142875" cy="142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8108E9-CADD-399F-56EC-B0850E7FD109}"/>
                </a:ext>
              </a:extLst>
            </p:cNvPr>
            <p:cNvSpPr txBox="1"/>
            <p:nvPr/>
          </p:nvSpPr>
          <p:spPr bwMode="auto">
            <a:xfrm>
              <a:off x="1995487" y="1785939"/>
              <a:ext cx="500062" cy="246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E010F3-8B9A-BD31-53D1-2DE26100271B}"/>
              </a:ext>
            </a:extLst>
          </p:cNvPr>
          <p:cNvSpPr/>
          <p:nvPr/>
        </p:nvSpPr>
        <p:spPr>
          <a:xfrm>
            <a:off x="1791260" y="1973627"/>
            <a:ext cx="3788852" cy="3522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5D8B9-C795-1C73-C92B-3BFBF236F38F}"/>
              </a:ext>
            </a:extLst>
          </p:cNvPr>
          <p:cNvSpPr txBox="1"/>
          <p:nvPr/>
        </p:nvSpPr>
        <p:spPr>
          <a:xfrm>
            <a:off x="2989872" y="2873026"/>
            <a:ext cx="154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내용</a:t>
            </a:r>
          </a:p>
        </p:txBody>
      </p:sp>
    </p:spTree>
    <p:extLst>
      <p:ext uri="{BB962C8B-B14F-4D97-AF65-F5344CB8AC3E}">
        <p14:creationId xmlns:p14="http://schemas.microsoft.com/office/powerpoint/2010/main" val="170788702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27953</TotalTime>
  <Words>467</Words>
  <Application>Microsoft Office PowerPoint</Application>
  <PresentationFormat>화면 슬라이드 쇼(4:3)</PresentationFormat>
  <Paragraphs>139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연일커뮤니케이션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샘플 앱 스토리보드</dc:title>
  <dc:creator>709-05</dc:creator>
  <cp:lastModifiedBy>JUNGSOYOUNG</cp:lastModifiedBy>
  <cp:revision>2614</cp:revision>
  <dcterms:created xsi:type="dcterms:W3CDTF">2009-01-20T01:14:03Z</dcterms:created>
  <dcterms:modified xsi:type="dcterms:W3CDTF">2023-04-03T08:04:14Z</dcterms:modified>
</cp:coreProperties>
</file>