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9" r:id="rId2"/>
    <p:sldId id="312" r:id="rId3"/>
    <p:sldId id="313" r:id="rId4"/>
    <p:sldId id="314" r:id="rId5"/>
    <p:sldId id="31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398" y="10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95AF8-CC1A-4D25-B973-C1E2A358A8DC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962C3-960F-4130-BA90-0BB60ABC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3" y="2187046"/>
            <a:ext cx="53435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8" y="346782"/>
            <a:ext cx="6059935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4067" y="775104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후 </a:t>
            </a:r>
            <a:r>
              <a:rPr lang="ko-KR" altLang="en-US" dirty="0" smtClean="0"/>
              <a:t>메인 </a:t>
            </a:r>
            <a:r>
              <a:rPr lang="ko-KR" altLang="en-US" dirty="0" smtClean="0"/>
              <a:t>페이지로 이동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14067" y="1215557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: </a:t>
            </a:r>
            <a:r>
              <a:rPr lang="ko-KR" altLang="en-US" smtClean="0"/>
              <a:t>회원가입 페이지로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22091" y="79730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22091" y="1226656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605057" y="2116689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39857" y="4931855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5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3" y="1394484"/>
            <a:ext cx="7103533" cy="510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8" y="346782"/>
            <a:ext cx="6059935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1734" y="945322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 </a:t>
            </a:r>
            <a:r>
              <a:rPr lang="ko-KR" altLang="en-US" dirty="0" smtClean="0"/>
              <a:t>처리 후 </a:t>
            </a:r>
            <a:r>
              <a:rPr lang="ko-KR" altLang="en-US" dirty="0" smtClean="0"/>
              <a:t>메인 페이지로 이동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313992" y="94532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47925" y="599992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9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0" y="1472518"/>
            <a:ext cx="6360590" cy="5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xmlns="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8" y="346782"/>
            <a:ext cx="6059935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수정</a:t>
            </a:r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</a:t>
            </a:r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퇴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3933" y="114443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회원탈퇴 후 메인 페이지로 이동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3933" y="1584889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변경사항저장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수정 처리 후 이전 페이지로 이동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33998" y="5668433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09066" y="5655733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256991" y="1166634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6991" y="1595988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3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7" y="346782"/>
            <a:ext cx="9116403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7" y="2910945"/>
            <a:ext cx="89439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818967" y="110972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수정 페이지로 이동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18967" y="155017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삭제 처리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26991" y="113192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526991" y="1561276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18966" y="199044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526990" y="2001542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975224" y="5803075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891182" y="3206256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883122" y="3206256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0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549B5E51-0C3D-1552-4682-E25C0472CC91}"/>
              </a:ext>
            </a:extLst>
          </p:cNvPr>
          <p:cNvSpPr txBox="1">
            <a:spLocks/>
          </p:cNvSpPr>
          <p:nvPr/>
        </p:nvSpPr>
        <p:spPr>
          <a:xfrm>
            <a:off x="433998" y="346782"/>
            <a:ext cx="7126735" cy="85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Wireframe-</a:t>
            </a:r>
            <a:r>
              <a:rPr lang="ko-KR" altLang="en-US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3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3933" y="1648412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변경사항저장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수정 처리 후 회원목록 페이지로 이동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40057" y="1670610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8" y="2411413"/>
            <a:ext cx="61817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타원 11"/>
          <p:cNvSpPr/>
          <p:nvPr/>
        </p:nvSpPr>
        <p:spPr>
          <a:xfrm>
            <a:off x="4648697" y="5695421"/>
            <a:ext cx="330200" cy="347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0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93</Words>
  <Application>Microsoft Office PowerPoint</Application>
  <PresentationFormat>사용자 지정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821047413159</cp:lastModifiedBy>
  <cp:revision>78</cp:revision>
  <dcterms:created xsi:type="dcterms:W3CDTF">2022-08-03T01:14:38Z</dcterms:created>
  <dcterms:modified xsi:type="dcterms:W3CDTF">2023-04-06T05:16:04Z</dcterms:modified>
</cp:coreProperties>
</file>