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5"/>
  </p:notesMasterIdLst>
  <p:handoutMasterIdLst>
    <p:handoutMasterId r:id="rId6"/>
  </p:handoutMasterIdLst>
  <p:sldIdLst>
    <p:sldId id="553" r:id="rId2"/>
    <p:sldId id="556" r:id="rId3"/>
    <p:sldId id="557" r:id="rId4"/>
  </p:sldIdLst>
  <p:sldSz cx="9904413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F0FCF"/>
    <a:srgbClr val="002060"/>
    <a:srgbClr val="FFFF99"/>
    <a:srgbClr val="FFFF00"/>
    <a:srgbClr val="FFFF66"/>
    <a:srgbClr val="7F7F7F"/>
    <a:srgbClr val="00B0F0"/>
    <a:srgbClr val="3D3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2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630"/>
            <a:ext cx="2986309" cy="50165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2" y="9518630"/>
            <a:ext cx="2986309" cy="50165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6075" cy="3757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4" tIns="46232" rIns="92464" bIns="462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6" y="4760398"/>
            <a:ext cx="5511800" cy="4509849"/>
          </a:xfrm>
          <a:prstGeom prst="rect">
            <a:avLst/>
          </a:prstGeom>
        </p:spPr>
        <p:txBody>
          <a:bodyPr vert="horz" lIns="92464" tIns="46232" rIns="92464" bIns="4623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4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8" y="9519054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안녕하십니까!</a:t>
            </a:r>
          </a:p>
          <a:p>
            <a:r>
              <a:t>프로젝트지원그룹에서 IP Pjt 제안서 코칭 및 심의업무를 지원하고 있는 ○ ○ ○ 입니다.</a:t>
            </a:r>
          </a:p>
          <a:p>
            <a:r>
              <a:t>오늘 제가 설명드릴 부분은 Smart型 IP Pjt 수행과 관련된 내용으로써 Smart의 의미, Smart型 IP Pjt의 정의와 과거 기술과의 차이점,</a:t>
            </a:r>
          </a:p>
          <a:p>
            <a:r>
              <a:t>Pjt 적용사례, Pjt 수행시 고려해야 할 사항, 그리고 마지막으로 Pjt 수행과 관련한 지원사항 위주로 설명드리겠습니다.</a:t>
            </a:r>
          </a:p>
        </p:txBody>
      </p:sp>
    </p:spTree>
    <p:extLst>
      <p:ext uri="{BB962C8B-B14F-4D97-AF65-F5344CB8AC3E}">
        <p14:creationId xmlns:p14="http://schemas.microsoft.com/office/powerpoint/2010/main" val="4866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06135" y="6356352"/>
            <a:ext cx="374459" cy="36933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208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7" r:id="rId2"/>
  </p:sldLayoutIdLst>
  <p:hf sldNum="0"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46" y="1"/>
            <a:ext cx="9913516" cy="6856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직사각형 32"/>
          <p:cNvSpPr txBox="1"/>
          <p:nvPr/>
        </p:nvSpPr>
        <p:spPr>
          <a:xfrm>
            <a:off x="51274" y="2660108"/>
            <a:ext cx="9812974" cy="66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09507D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9507D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E-Commerce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9507D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매출 향상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9507D"/>
                </a:solidFill>
                <a:effectLst/>
                <a:uLnTx/>
                <a:uFillTx/>
                <a:latin typeface="HY견고딕"/>
                <a:ea typeface="HY견고딕"/>
                <a:sym typeface="HY견고딕"/>
              </a:rPr>
              <a:t> 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srgbClr val="09507D"/>
              </a:solidFill>
              <a:effectLst/>
              <a:uLnTx/>
              <a:uFillTx/>
              <a:latin typeface="HY견고딕"/>
              <a:ea typeface="HY견고딕"/>
              <a:sym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00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 txBox="1"/>
          <p:nvPr/>
        </p:nvSpPr>
        <p:spPr>
          <a:xfrm>
            <a:off x="171416" y="76863"/>
            <a:ext cx="7432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4B96"/>
                </a:solidFill>
                <a:effectLst/>
                <a:uLnTx/>
                <a:uFillTx/>
                <a:latin typeface="HY견고딕"/>
                <a:ea typeface="HY견고딕"/>
                <a:cs typeface="+mn-cs"/>
                <a:sym typeface="HY견고딕"/>
              </a:rPr>
              <a:t>변수정의서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4B96"/>
              </a:solidFill>
              <a:effectLst/>
              <a:uLnTx/>
              <a:uFillTx/>
              <a:latin typeface="HY견고딕"/>
              <a:ea typeface="HY견고딕"/>
              <a:cs typeface="+mn-cs"/>
              <a:sym typeface="HY견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92E024-B3AD-F953-C6FA-C6D66346F444}"/>
              </a:ext>
            </a:extLst>
          </p:cNvPr>
          <p:cNvGraphicFramePr>
            <a:graphicFrameLocks noGrp="1"/>
          </p:cNvGraphicFramePr>
          <p:nvPr/>
        </p:nvGraphicFramePr>
        <p:xfrm>
          <a:off x="224697" y="1249310"/>
          <a:ext cx="933602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주문자 고유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/>
                        <a:t>주문 회원 상태 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탈퇴 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정상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제품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</a:t>
                      </a:r>
                      <a:r>
                        <a:rPr lang="en-US" altLang="ko-KR" sz="1200" dirty="0"/>
                        <a:t>ID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구매수량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구매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구매금액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구매 금액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회원이 구매한 일시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배송이 시작된 일시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배송완료일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배송이 완료된 일시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사용적립금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구매 시 회원이 사용한 어플리케이션 내 포인트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사용포인트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네이버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연속형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구매 시 회원이 사용한 네이버 포인트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주문취소여부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취소 여부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주문시간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회원이 제품을 주문한 시간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D2DD0-EEDE-0087-8B90-AB1634D3F67D}"/>
              </a:ext>
            </a:extLst>
          </p:cNvPr>
          <p:cNvSpPr txBox="1"/>
          <p:nvPr/>
        </p:nvSpPr>
        <p:spPr>
          <a:xfrm>
            <a:off x="255181" y="903767"/>
            <a:ext cx="550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판매 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Sales_Data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.csv,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668,111 row / 12 Columns)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956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6C3CB486-5ED5-4B7F-9115-7767FF6ACC33}"/>
              </a:ext>
            </a:extLst>
          </p:cNvPr>
          <p:cNvSpPr txBox="1"/>
          <p:nvPr/>
        </p:nvSpPr>
        <p:spPr>
          <a:xfrm>
            <a:off x="171416" y="76863"/>
            <a:ext cx="7432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4B96"/>
                </a:solidFill>
                <a:effectLst/>
                <a:uLnTx/>
                <a:uFillTx/>
                <a:latin typeface="HY견고딕"/>
                <a:ea typeface="HY견고딕"/>
                <a:cs typeface="+mn-cs"/>
                <a:sym typeface="HY견고딕"/>
              </a:rPr>
              <a:t>변수정의서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4B96"/>
              </a:solidFill>
              <a:effectLst/>
              <a:uLnTx/>
              <a:uFillTx/>
              <a:latin typeface="HY견고딕"/>
              <a:ea typeface="HY견고딕"/>
              <a:cs typeface="+mn-cs"/>
              <a:sym typeface="HY견고딕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CC2363-28D3-932B-554A-ECC6B74EF094}"/>
              </a:ext>
            </a:extLst>
          </p:cNvPr>
          <p:cNvGraphicFramePr>
            <a:graphicFrameLocks noGrp="1"/>
          </p:cNvGraphicFramePr>
          <p:nvPr/>
        </p:nvGraphicFramePr>
        <p:xfrm>
          <a:off x="171416" y="1211544"/>
          <a:ext cx="931729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주문자 고유 </a:t>
                      </a:r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/>
                        <a:t>주문 회원 상태 </a:t>
                      </a:r>
                      <a:r>
                        <a:rPr lang="en-US" altLang="ko-KR" sz="1100" baseline="0" dirty="0"/>
                        <a:t>(</a:t>
                      </a:r>
                      <a:r>
                        <a:rPr lang="ko-KR" altLang="en-US" sz="1100" baseline="0" dirty="0"/>
                        <a:t>탈퇴 </a:t>
                      </a:r>
                      <a:r>
                        <a:rPr lang="en-US" altLang="ko-KR" sz="1100" baseline="0" dirty="0"/>
                        <a:t>/</a:t>
                      </a:r>
                      <a:r>
                        <a:rPr lang="ko-KR" altLang="en-US" sz="1100" baseline="0" dirty="0"/>
                        <a:t>정상</a:t>
                      </a:r>
                      <a:r>
                        <a:rPr lang="en-US" altLang="ko-KR" sz="1100" baseline="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나이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등록카드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결제 등록 카드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어플리케이션 내 등록카드</a:t>
                      </a:r>
                      <a:r>
                        <a:rPr lang="en-US" altLang="ko-KR" sz="1200" dirty="0"/>
                        <a:t>)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결혼 여부 </a:t>
                      </a:r>
                      <a:r>
                        <a:rPr lang="en-US" altLang="ko-KR" sz="1200" dirty="0"/>
                        <a:t>( </a:t>
                      </a:r>
                      <a:r>
                        <a:rPr lang="ko-KR" altLang="en-US" sz="1200" dirty="0"/>
                        <a:t>결측값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미확인 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구독여부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구독 </a:t>
                      </a:r>
                      <a:r>
                        <a:rPr lang="ko-KR" altLang="en-US" sz="1200" dirty="0" err="1"/>
                        <a:t>맴버십</a:t>
                      </a:r>
                      <a:r>
                        <a:rPr lang="ko-KR" altLang="en-US" sz="1200" dirty="0"/>
                        <a:t> 가입 여부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신선제품 냉동포장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새벽배송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배송비 무료 </a:t>
                      </a:r>
                      <a:r>
                        <a:rPr lang="en-US" altLang="ko-KR" sz="1200" dirty="0"/>
                        <a:t>| </a:t>
                      </a:r>
                      <a:r>
                        <a:rPr lang="ko-KR" altLang="en-US" sz="1200" dirty="0"/>
                        <a:t>결측값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미확인 </a:t>
                      </a:r>
                      <a:r>
                        <a:rPr lang="en-US" altLang="ko-KR" sz="1200" dirty="0"/>
                        <a:t>)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등록 주소지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세부주소지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등록 세부 주소지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113E7D-BD07-EBDD-4010-CFF98B404926}"/>
              </a:ext>
            </a:extLst>
          </p:cNvPr>
          <p:cNvSpPr txBox="1"/>
          <p:nvPr/>
        </p:nvSpPr>
        <p:spPr>
          <a:xfrm>
            <a:off x="255181" y="903767"/>
            <a:ext cx="550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고객 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(Member_Data.csv, 12,540 row / 9 Columns)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FB607-8FC7-2449-2C10-F554E983445B}"/>
              </a:ext>
            </a:extLst>
          </p:cNvPr>
          <p:cNvSpPr txBox="1"/>
          <p:nvPr/>
        </p:nvSpPr>
        <p:spPr>
          <a:xfrm>
            <a:off x="171534" y="4286077"/>
            <a:ext cx="550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제품 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(Product_Data.csv, 2,549 row / 5 Columns)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F30765-E45C-F9D8-EE06-67F443644E93}"/>
              </a:ext>
            </a:extLst>
          </p:cNvPr>
          <p:cNvGraphicFramePr>
            <a:graphicFrameLocks noGrp="1"/>
          </p:cNvGraphicFramePr>
          <p:nvPr/>
        </p:nvGraphicFramePr>
        <p:xfrm>
          <a:off x="171534" y="4711827"/>
          <a:ext cx="931717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고유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물품대분류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제품의 물품 대분류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물품중분류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제품의 물품 중분류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물품명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제품 명 </a:t>
                      </a:r>
                      <a:r>
                        <a:rPr lang="en-US" altLang="ko-KR" sz="1200" dirty="0"/>
                        <a:t>(*</a:t>
                      </a:r>
                      <a:r>
                        <a:rPr lang="ko-KR" altLang="en-US" sz="1200" dirty="0"/>
                        <a:t>비식별처리 되어있어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실제 상품명과 다름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상품중량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범주형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상품의 중량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6254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31524</TotalTime>
  <Words>302</Words>
  <Application>Microsoft Office PowerPoint</Application>
  <PresentationFormat>사용자 지정</PresentationFormat>
  <Paragraphs>98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2225</cp:revision>
  <cp:lastPrinted>2023-03-02T03:50:15Z</cp:lastPrinted>
  <dcterms:created xsi:type="dcterms:W3CDTF">2006-10-05T04:04:58Z</dcterms:created>
  <dcterms:modified xsi:type="dcterms:W3CDTF">2023-03-06T02:14:30Z</dcterms:modified>
</cp:coreProperties>
</file>