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42FBCF-00FD-4D40-A5F1-B303C5CC7E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59B54D3-2106-4DE7-8C95-1CB80715D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3A9E90-723D-4EA9-9DBF-3CD2E26C7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9DBA1-8D4A-4E57-AA66-EB41DF1E3A11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75FE70-E64B-4CBA-9448-0D183DD7D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C6ECEF-1DBC-450A-9DBE-A8C0945C5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D408-7657-433B-9DE2-8922FF3AF5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417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95B86-9D95-4799-9E17-1F7C2F700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A377B5-A6DA-489F-86AD-D0FF6A04B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9AEE8E-A1E7-43BB-8CE6-55819CF48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9DBA1-8D4A-4E57-AA66-EB41DF1E3A11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65A140-0A13-4A30-AB5B-0E20AA375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C80616-1CBC-43F5-8423-4A4BB7CC1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D408-7657-433B-9DE2-8922FF3AF5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780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493AD4F-593F-4375-9586-033DC844A8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1901AE-4FB5-410D-9C05-2730ADED4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7A04EE-5F62-452E-A60B-90BD32BE7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9DBA1-8D4A-4E57-AA66-EB41DF1E3A11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CFCC5B-F04B-4047-977D-AFB13B80F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EA6AD0-721A-45DD-A39C-C721D477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D408-7657-433B-9DE2-8922FF3AF5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578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FF8816-61F4-43D2-A806-F379948A5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0F18C8-3D6D-4C18-9ABA-DD646BD24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1D183C-0CC8-4F8C-94BD-40FC9F570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9DBA1-8D4A-4E57-AA66-EB41DF1E3A11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8F5AED-524C-4520-B297-213B00EE1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A1951E-02EF-4C1A-9E26-3479A54E1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D408-7657-433B-9DE2-8922FF3AF5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12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CB9CAB-0667-4C0E-A311-767FA4761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7E305D-03C3-463D-BE5D-09FC75655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B43AF4-ED65-4BC5-8769-90D471BB9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9DBA1-8D4A-4E57-AA66-EB41DF1E3A11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82D34A-B9DF-4F28-8D0C-6E162D8A9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3915F7-4CBF-4818-AD90-365FF4F46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D408-7657-433B-9DE2-8922FF3AF5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250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B5AADC-A0AF-4AED-ABA7-063D8A9D8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4FDEDC-AFF1-4EAB-86FC-E55305A353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F2EB07-097A-426D-8C28-298D8C393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E4C131-D2C3-4EDC-BC2B-AEC379F55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9DBA1-8D4A-4E57-AA66-EB41DF1E3A11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ABC58A-8F39-4A2A-90FE-AAEEE4530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3FC9B2-56AD-4CCA-93FE-AA652E318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D408-7657-433B-9DE2-8922FF3AF5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278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359638-5B8D-4895-B1AB-C826A0BCF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704D37-9AD1-49D0-9BAD-55D835372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C64D4F-883A-4AAB-A5C5-A2C711C350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A2E4784-EACE-4F02-89E2-DA5E1D0F88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ED5CB6C-AE89-4B38-8C03-2149DFC18F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B6F60D-C6B7-4F65-AD34-E604E34D5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9DBA1-8D4A-4E57-AA66-EB41DF1E3A11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3D2DF39-2681-4ED4-96BE-28CD601A5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1C9D4FE-E848-46DF-8989-22BCE5EBB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D408-7657-433B-9DE2-8922FF3AF5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38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A539DC-62F5-4667-A50A-7D7D70D26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BC1A3E-3E9B-40FD-B424-F351C3F62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9DBA1-8D4A-4E57-AA66-EB41DF1E3A11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A8DA78-5AD0-45D3-B568-B091C26A0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978F07-BCE7-4893-97B3-D2D92B36B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D408-7657-433B-9DE2-8922FF3AF5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08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2AAC595-062E-407E-AFE8-6F6B2A1D1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9DBA1-8D4A-4E57-AA66-EB41DF1E3A11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D89BEA-F7ED-4D60-8050-FCE90605F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E881C8-81EA-4A57-A53F-6B78C4D8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D408-7657-433B-9DE2-8922FF3AF5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523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2B2587-1C7B-4424-8401-E837CB75C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F6B9A9-94CF-43C6-915B-CC966BC42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49088F-589D-43F4-B367-7694E146A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B1286A-B252-48E1-BF42-61703DD5C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9DBA1-8D4A-4E57-AA66-EB41DF1E3A11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0C6BC3-4B50-4EB6-AB4E-0339E23A5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FA614B-FCB3-4989-A96C-C9F65AD82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D408-7657-433B-9DE2-8922FF3AF5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130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F3DDC7-D48A-40C5-A0BC-4D393184C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8965E0B-8879-4A39-950F-4F163FCE6F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AED114-A726-4802-83D0-4E475A5C7F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E3FDAE-7FA2-4B8D-AD23-089DB247E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9DBA1-8D4A-4E57-AA66-EB41DF1E3A11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6FAD86-614B-41E7-9BFF-1E343434D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C0CAAC-BEB4-46DB-9133-C585279FE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D408-7657-433B-9DE2-8922FF3AF5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705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BE60148-2B36-4253-9EB4-8F9DC9749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9986A9-A5DF-404D-8858-551047FB0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4A1561-FB85-498E-9422-CE3D6DD1E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9DBA1-8D4A-4E57-AA66-EB41DF1E3A11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A4017C-18C2-448E-BE61-866ACCD8D9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D0A822-41AB-4731-B9B6-D3925C120E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AD408-7657-433B-9DE2-8922FF3AF5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64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2.sv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tags" Target="../tags/tag23.xml"/><Relationship Id="rId18" Type="http://schemas.openxmlformats.org/officeDocument/2006/relationships/tags" Target="../tags/tag28.xml"/><Relationship Id="rId3" Type="http://schemas.openxmlformats.org/officeDocument/2006/relationships/tags" Target="../tags/tag13.xml"/><Relationship Id="rId21" Type="http://schemas.openxmlformats.org/officeDocument/2006/relationships/tags" Target="../tags/tag31.xml"/><Relationship Id="rId7" Type="http://schemas.openxmlformats.org/officeDocument/2006/relationships/tags" Target="../tags/tag17.xml"/><Relationship Id="rId12" Type="http://schemas.openxmlformats.org/officeDocument/2006/relationships/tags" Target="../tags/tag22.xml"/><Relationship Id="rId17" Type="http://schemas.openxmlformats.org/officeDocument/2006/relationships/tags" Target="../tags/tag27.xml"/><Relationship Id="rId2" Type="http://schemas.openxmlformats.org/officeDocument/2006/relationships/tags" Target="../tags/tag12.xml"/><Relationship Id="rId16" Type="http://schemas.openxmlformats.org/officeDocument/2006/relationships/tags" Target="../tags/tag26.xml"/><Relationship Id="rId20" Type="http://schemas.openxmlformats.org/officeDocument/2006/relationships/tags" Target="../tags/tag30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tags" Target="../tags/tag21.xml"/><Relationship Id="rId5" Type="http://schemas.openxmlformats.org/officeDocument/2006/relationships/tags" Target="../tags/tag15.xml"/><Relationship Id="rId15" Type="http://schemas.openxmlformats.org/officeDocument/2006/relationships/tags" Target="../tags/tag25.xml"/><Relationship Id="rId23" Type="http://schemas.openxmlformats.org/officeDocument/2006/relationships/slideLayout" Target="../slideLayouts/slideLayout1.xml"/><Relationship Id="rId10" Type="http://schemas.openxmlformats.org/officeDocument/2006/relationships/tags" Target="../tags/tag20.xml"/><Relationship Id="rId19" Type="http://schemas.openxmlformats.org/officeDocument/2006/relationships/tags" Target="../tags/tag29.xml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tags" Target="../tags/tag24.xml"/><Relationship Id="rId22" Type="http://schemas.openxmlformats.org/officeDocument/2006/relationships/tags" Target="../tags/tag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59074261-2948-4FA3-8FEB-E4EC23A2AFFA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950948" y="218810"/>
            <a:ext cx="8571458" cy="6420379"/>
            <a:chOff x="595683" y="1261242"/>
            <a:chExt cx="6668462" cy="4352543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89FC61BC-3F4A-4387-8E49-86DBE3C8A448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3" y="1623921"/>
              <a:ext cx="6668462" cy="398986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28812DA-A12A-40E6-A550-E92E4D0EDB8F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4" y="1261242"/>
              <a:ext cx="6668461" cy="36409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EB35F7EF-B88E-48F4-9F75-D031AEE987C3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79076" y="1469745"/>
              <a:ext cx="116095" cy="76411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6EB75456-0E8B-44FD-A966-A44B5DC7E05A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00081" y="1309542"/>
              <a:ext cx="76573" cy="64572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0AD44259-25D0-45CB-8874-76349C377B50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298138" y="1427364"/>
              <a:ext cx="5711965" cy="16117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AAAFAE31-7749-4E69-93CC-B2D6512D93E1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357361" y="1462748"/>
              <a:ext cx="72868" cy="90401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>
              <a:extLst>
                <a:ext uri="{FF2B5EF4-FFF2-40B4-BE49-F238E27FC236}">
                  <a16:creationId xmlns:a16="http://schemas.microsoft.com/office/drawing/2014/main" id="{777CDA36-9881-4290-B170-2874A82A4764}"/>
                </a:ext>
              </a:extLst>
            </p:cNvPr>
            <p:cNvGrpSpPr/>
            <p:nvPr/>
          </p:nvGrpSpPr>
          <p:grpSpPr>
            <a:xfrm>
              <a:off x="693642" y="1449296"/>
              <a:ext cx="498961" cy="117307"/>
              <a:chOff x="693642" y="1449296"/>
              <a:chExt cx="498961" cy="117307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13B515DE-1AE4-47F1-8103-C557E9E8E357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93642" y="1467054"/>
                <a:ext cx="118565" cy="81792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3380B1A6-C917-46CA-BB78-3860E6FCD957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81370" y="1467054"/>
                <a:ext cx="118565" cy="81792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F8B5F53F-5916-4D77-AA23-BB3E30C5BAAE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069098" y="1449296"/>
                <a:ext cx="123505" cy="117307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A19EBCA-9192-4F64-AA65-0C818899B032}"/>
              </a:ext>
            </a:extLst>
          </p:cNvPr>
          <p:cNvGrpSpPr/>
          <p:nvPr/>
        </p:nvGrpSpPr>
        <p:grpSpPr>
          <a:xfrm>
            <a:off x="3544277" y="2315632"/>
            <a:ext cx="5384800" cy="4078514"/>
            <a:chOff x="3439886" y="2017486"/>
            <a:chExt cx="5384800" cy="4078514"/>
          </a:xfrm>
        </p:grpSpPr>
        <p:pic>
          <p:nvPicPr>
            <p:cNvPr id="3" name="그래픽 2" descr="지구본: 아시아 및 오스트레일리아  단색으로 채워진">
              <a:extLst>
                <a:ext uri="{FF2B5EF4-FFF2-40B4-BE49-F238E27FC236}">
                  <a16:creationId xmlns:a16="http://schemas.microsoft.com/office/drawing/2014/main" id="{CACCC4EF-D84E-4174-8628-35A113DD6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539343" y="2463800"/>
              <a:ext cx="3185886" cy="3185886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E8265D0-908D-4AB7-9AE8-C59D580F2DE8}"/>
                </a:ext>
              </a:extLst>
            </p:cNvPr>
            <p:cNvSpPr/>
            <p:nvPr/>
          </p:nvSpPr>
          <p:spPr>
            <a:xfrm>
              <a:off x="3439886" y="2017486"/>
              <a:ext cx="5384800" cy="407851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3127543-9E39-461E-867B-8FCC38B62E28}"/>
              </a:ext>
            </a:extLst>
          </p:cNvPr>
          <p:cNvSpPr/>
          <p:nvPr/>
        </p:nvSpPr>
        <p:spPr>
          <a:xfrm>
            <a:off x="4269991" y="1305140"/>
            <a:ext cx="3933371" cy="260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771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59074261-2948-4FA3-8FEB-E4EC23A2AFFA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950948" y="218810"/>
            <a:ext cx="8571458" cy="6420379"/>
            <a:chOff x="595683" y="1261242"/>
            <a:chExt cx="6668462" cy="4352543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89FC61BC-3F4A-4387-8E49-86DBE3C8A448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595683" y="1623921"/>
              <a:ext cx="6668462" cy="398986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28812DA-A12A-40E6-A550-E92E4D0EDB8F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595684" y="1261242"/>
              <a:ext cx="6668461" cy="36409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EB35F7EF-B88E-48F4-9F75-D031AEE987C3}"/>
                </a:ext>
              </a:extLst>
            </p:cNvPr>
            <p:cNvSpPr>
              <a:spLocks noChangeAspect="1"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7079076" y="1469745"/>
              <a:ext cx="116095" cy="76411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6EB75456-0E8B-44FD-A966-A44B5DC7E05A}"/>
                </a:ext>
              </a:extLst>
            </p:cNvPr>
            <p:cNvSpPr>
              <a:spLocks noEditPoints="1"/>
            </p:cNvSpPr>
            <p:nvPr>
              <p:custDataLst>
                <p:tags r:id="rId17"/>
              </p:custDataLst>
            </p:nvPr>
          </p:nvSpPr>
          <p:spPr bwMode="auto">
            <a:xfrm>
              <a:off x="7100081" y="1309542"/>
              <a:ext cx="76573" cy="64572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0AD44259-25D0-45CB-8874-76349C377B50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1298138" y="1427364"/>
              <a:ext cx="5711965" cy="16117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AAAFAE31-7749-4E69-93CC-B2D6512D93E1}"/>
                </a:ext>
              </a:extLst>
            </p:cNvPr>
            <p:cNvSpPr>
              <a:spLocks noChangeAspect="1" noEditPoints="1"/>
            </p:cNvSpPr>
            <p:nvPr>
              <p:custDataLst>
                <p:tags r:id="rId19"/>
              </p:custDataLst>
            </p:nvPr>
          </p:nvSpPr>
          <p:spPr bwMode="auto">
            <a:xfrm>
              <a:off x="1357361" y="1462748"/>
              <a:ext cx="72868" cy="90401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>
              <a:extLst>
                <a:ext uri="{FF2B5EF4-FFF2-40B4-BE49-F238E27FC236}">
                  <a16:creationId xmlns:a16="http://schemas.microsoft.com/office/drawing/2014/main" id="{777CDA36-9881-4290-B170-2874A82A4764}"/>
                </a:ext>
              </a:extLst>
            </p:cNvPr>
            <p:cNvGrpSpPr/>
            <p:nvPr/>
          </p:nvGrpSpPr>
          <p:grpSpPr>
            <a:xfrm>
              <a:off x="693642" y="1449296"/>
              <a:ext cx="498961" cy="117307"/>
              <a:chOff x="693642" y="1449296"/>
              <a:chExt cx="498961" cy="117307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13B515DE-1AE4-47F1-8103-C557E9E8E357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693642" y="1467054"/>
                <a:ext cx="118565" cy="81792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3380B1A6-C917-46CA-BB78-3860E6FCD957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881370" y="1467054"/>
                <a:ext cx="118565" cy="81792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F8B5F53F-5916-4D77-AA23-BB3E30C5BAAE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1069098" y="1449296"/>
                <a:ext cx="123505" cy="117307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8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676BD0D1-5C61-4AE1-A5A7-646E388328D6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196124" y="946641"/>
            <a:ext cx="4080517" cy="1455508"/>
            <a:chOff x="648510" y="1293962"/>
            <a:chExt cx="1828800" cy="1128939"/>
          </a:xfrm>
        </p:grpSpPr>
        <p:sp>
          <p:nvSpPr>
            <p:cNvPr id="19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453622ED-399D-4031-BEA6-58213302FC7E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648510" y="1345820"/>
              <a:ext cx="1828800" cy="107708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ko-KR" altLang="en-US" sz="2000" b="1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업소명</a:t>
              </a:r>
              <a:r>
                <a:rPr lang="ko-KR" altLang="en-US" sz="20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altLang="ko-KR" sz="20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</a:t>
              </a:r>
              <a:r>
                <a:rPr lang="ko-KR" altLang="en-US" sz="2000" b="1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별점</a:t>
              </a:r>
              <a:r>
                <a:rPr lang="en-US" altLang="ko-KR" sz="20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]</a:t>
              </a:r>
            </a:p>
            <a:p>
              <a:endPara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주소정보</a:t>
              </a:r>
              <a:endPara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전화번호</a:t>
              </a:r>
              <a:endPara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endPara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#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태그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#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태그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#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태그 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#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태그</a:t>
              </a:r>
              <a:endPara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A3A32327-2A2A-4209-8452-D07F5DACBFF3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685742" y="1293962"/>
              <a:ext cx="254382" cy="121748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업소 정보</a:t>
              </a:r>
              <a:endPara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1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005A4208-7D72-4F25-B066-67724977CEF6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4196124" y="2549277"/>
            <a:ext cx="4080516" cy="1334327"/>
            <a:chOff x="603401" y="1184134"/>
            <a:chExt cx="1828800" cy="1748781"/>
          </a:xfrm>
        </p:grpSpPr>
        <p:sp>
          <p:nvSpPr>
            <p:cNvPr id="22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5E96E630-BFAE-485C-A1A6-FDE0CDA16AE8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603401" y="1286996"/>
              <a:ext cx="1828800" cy="164591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메뉴명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– 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가격</a:t>
              </a:r>
              <a:endPara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설명</a:t>
              </a:r>
              <a:endPara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C0AFD6E8-8DA3-4FF9-9977-483481E652AD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640633" y="1184134"/>
              <a:ext cx="240013" cy="205721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메뉴정보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263DFF7-0817-4711-901F-F2A1697294C3}"/>
              </a:ext>
            </a:extLst>
          </p:cNvPr>
          <p:cNvGrpSpPr/>
          <p:nvPr/>
        </p:nvGrpSpPr>
        <p:grpSpPr>
          <a:xfrm>
            <a:off x="4195534" y="4164996"/>
            <a:ext cx="4081106" cy="2229150"/>
            <a:chOff x="2229260" y="3253422"/>
            <a:chExt cx="4081106" cy="2229150"/>
          </a:xfrm>
        </p:grpSpPr>
        <p:grpSp>
          <p:nvGrpSpPr>
            <p:cNvPr id="24" name="Group Box" descr="&lt;SmartSettings&gt;&lt;SmartResize enabled=&quot;True&quot; minWidth=&quot;60&quot; minHeight=&quot;22&quot; /&gt;&lt;/SmartSettings&gt;">
              <a:extLst>
                <a:ext uri="{FF2B5EF4-FFF2-40B4-BE49-F238E27FC236}">
                  <a16:creationId xmlns:a16="http://schemas.microsoft.com/office/drawing/2014/main" id="{FA5838C8-D6DA-4C85-82A0-D0059B251427}"/>
                </a:ext>
              </a:extLst>
            </p:cNvPr>
            <p:cNvGrpSpPr/>
            <p:nvPr>
              <p:custDataLst>
                <p:tags r:id="rId4"/>
              </p:custDataLst>
            </p:nvPr>
          </p:nvGrpSpPr>
          <p:grpSpPr>
            <a:xfrm>
              <a:off x="2229261" y="3253422"/>
              <a:ext cx="4081105" cy="901640"/>
              <a:chOff x="643604" y="1190833"/>
              <a:chExt cx="1828800" cy="753886"/>
            </a:xfrm>
          </p:grpSpPr>
          <p:sp>
            <p:nvSpPr>
              <p:cNvPr id="25" name="Panel" descr="&lt;SmartSettings&gt;&lt;SmartResize anchorLeft=&quot;Relative&quot; anchorTop=&quot;Absolute&quot; anchorRight=&quot;Relative&quot; anchorBottom=&quot;Relative&quot; /&gt;&lt;/SmartSettings&gt;">
                <a:extLst>
                  <a:ext uri="{FF2B5EF4-FFF2-40B4-BE49-F238E27FC236}">
                    <a16:creationId xmlns:a16="http://schemas.microsoft.com/office/drawing/2014/main" id="{1FFD48C6-4F30-48AC-89CB-7C9C4A08AAB1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>
              <a:xfrm>
                <a:off x="643604" y="1250853"/>
                <a:ext cx="1828800" cy="69386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닉네임</a:t>
                </a:r>
                <a:r>
                  <a:rPr lang="en-US" altLang="ko-KR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(ID) </a:t>
                </a:r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등록일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altLang="ko-KR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- </a:t>
                </a:r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댓글내용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" name="Label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D5169D4C-6C10-4840-906F-B291EB7AADC9}"/>
                  </a:ext>
                </a:extLst>
              </p:cNvPr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664399" y="1190833"/>
                <a:ext cx="254345" cy="131244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댓글 정보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7" name="Group Box" descr="&lt;SmartSettings&gt;&lt;SmartResize enabled=&quot;True&quot; minWidth=&quot;60&quot; minHeight=&quot;22&quot; /&gt;&lt;/SmartSettings&gt;">
              <a:extLst>
                <a:ext uri="{FF2B5EF4-FFF2-40B4-BE49-F238E27FC236}">
                  <a16:creationId xmlns:a16="http://schemas.microsoft.com/office/drawing/2014/main" id="{E7E92BA8-B1F6-472C-B38F-168D9CB7E9CD}"/>
                </a:ext>
              </a:extLst>
            </p:cNvPr>
            <p:cNvGrpSpPr/>
            <p:nvPr>
              <p:custDataLst>
                <p:tags r:id="rId5"/>
              </p:custDataLst>
            </p:nvPr>
          </p:nvGrpSpPr>
          <p:grpSpPr>
            <a:xfrm>
              <a:off x="2229260" y="4269758"/>
              <a:ext cx="4081106" cy="893710"/>
              <a:chOff x="595686" y="1184134"/>
              <a:chExt cx="1828800" cy="1801339"/>
            </a:xfrm>
          </p:grpSpPr>
          <p:sp>
            <p:nvSpPr>
              <p:cNvPr id="28" name="Panel" descr="&lt;SmartSettings&gt;&lt;SmartResize anchorLeft=&quot;Relative&quot; anchorTop=&quot;Absolute&quot; anchorRight=&quot;Relative&quot; anchorBottom=&quot;Relative&quot; /&gt;&lt;/SmartSettings&gt;">
                <a:extLst>
                  <a:ext uri="{FF2B5EF4-FFF2-40B4-BE49-F238E27FC236}">
                    <a16:creationId xmlns:a16="http://schemas.microsoft.com/office/drawing/2014/main" id="{B858AD39-676B-483D-9343-DD6DF8591BCA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>
                <a:off x="595686" y="1339553"/>
                <a:ext cx="1828800" cy="164592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9" name="Label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D53CB7B3-008A-48D2-96A0-782393846383}"/>
                  </a:ext>
                </a:extLst>
              </p:cNvPr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619358" y="1184134"/>
                <a:ext cx="306065" cy="316377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댓글 </a:t>
                </a:r>
                <a:r>
                  <a:rPr lang="ko-KR" altLang="en-US" sz="900" dirty="0" err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등록란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0" name="Button">
              <a:extLst>
                <a:ext uri="{FF2B5EF4-FFF2-40B4-BE49-F238E27FC236}">
                  <a16:creationId xmlns:a16="http://schemas.microsoft.com/office/drawing/2014/main" id="{448E1BB9-588D-4C4A-BAA3-B457A028F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2223" y="5240577"/>
              <a:ext cx="427553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등록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51600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45</Words>
  <Application>Microsoft Office PowerPoint</Application>
  <PresentationFormat>와이드스크린</PresentationFormat>
  <Paragraphs>21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Segoe UI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현정</dc:creator>
  <cp:lastModifiedBy>조 현정</cp:lastModifiedBy>
  <cp:revision>6</cp:revision>
  <dcterms:created xsi:type="dcterms:W3CDTF">2021-03-18T13:31:03Z</dcterms:created>
  <dcterms:modified xsi:type="dcterms:W3CDTF">2021-03-25T08:20:27Z</dcterms:modified>
</cp:coreProperties>
</file>