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FBCF-00FD-4D40-A5F1-B303C5CC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B54D3-2106-4DE7-8C95-1CB80715D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A9E90-723D-4EA9-9DBF-3CD2E26C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5FE70-E64B-4CBA-9448-0D183DD7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6ECEF-1DBC-450A-9DBE-A8C0945C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5B86-9D95-4799-9E17-1F7C2F70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377B5-A6DA-489F-86AD-D0FF6A04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AEE8E-A1E7-43BB-8CE6-55819CF4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5A140-0A13-4A30-AB5B-0E20AA3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0616-1CBC-43F5-8423-4A4BB7C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3AD4F-593F-4375-9586-033DC844A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901AE-4FB5-410D-9C05-2730ADED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A04EE-5F62-452E-A60B-90BD32BE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CC5B-F04B-4047-977D-AFB13B8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A6AD0-721A-45DD-A39C-C721D477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8816-61F4-43D2-A806-F379948A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F18C8-3D6D-4C18-9ABA-DD646BD2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183C-0CC8-4F8C-94BD-40FC9F57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F5AED-524C-4520-B297-213B00EE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1951E-02EF-4C1A-9E26-3479A54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B9CAB-0667-4C0E-A311-767FA476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E305D-03C3-463D-BE5D-09FC7565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43AF4-ED65-4BC5-8769-90D471B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D34A-B9DF-4F28-8D0C-6E162D8A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915F7-4CBF-4818-AD90-365FF4F4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5AADC-A0AF-4AED-ABA7-063D8A9D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FDEDC-AFF1-4EAB-86FC-E55305A35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2EB07-097A-426D-8C28-298D8C39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4C131-D2C3-4EDC-BC2B-AEC379F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BC58A-8F39-4A2A-90FE-AAEEE453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FC9B2-56AD-4CCA-93FE-AA652E31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9638-5B8D-4895-B1AB-C826A0BC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04D37-9AD1-49D0-9BAD-55D8353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64D4F-883A-4AAB-A5C5-A2C711C3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4784-EACE-4F02-89E2-DA5E1D0F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D5CB6C-AE89-4B38-8C03-2149DFC1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6F60D-C6B7-4F65-AD34-E604E34D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2DF39-2681-4ED4-96BE-28CD601A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9D4FE-E848-46DF-8989-22BCE5EB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539DC-62F5-4667-A50A-7D7D70D2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C1A3E-3E9B-40FD-B424-F351C3F6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8DA78-5AD0-45D3-B568-B091C26A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78F07-BCE7-4893-97B3-D2D92B36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AC595-062E-407E-AFE8-6F6B2A1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D89BEA-F7ED-4D60-8050-FCE90605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881C8-81EA-4A57-A53F-6B78C4D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B2587-1C7B-4424-8401-E837CB7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6B9A9-94CF-43C6-915B-CC966BC4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9088F-589D-43F4-B367-7694E146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1286A-B252-48E1-BF42-61703DD5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C6BC3-4B50-4EB6-AB4E-0339E23A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A614B-FCB3-4989-A96C-C9F65AD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DDC7-D48A-40C5-A0BC-4D39318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65E0B-8879-4A39-950F-4F163FCE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ED114-A726-4802-83D0-4E475A5C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3FDAE-7FA2-4B8D-AD23-089DB247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FAD86-614B-41E7-9BFF-1E343434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0CAAC-BEB4-46DB-9133-C585279F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60148-2B36-4253-9EB4-8F9DC974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986A9-A5DF-404D-8858-551047FB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A1561-FB85-498E-9422-CE3D6DD1E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DBA1-8D4A-4E57-AA66-EB41DF1E3A1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4017C-18C2-448E-BE61-866ACCD8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0A822-41AB-4731-B9B6-D3925C12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4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2.sv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9EBCA-9192-4F64-AA65-0C818899B032}"/>
              </a:ext>
            </a:extLst>
          </p:cNvPr>
          <p:cNvGrpSpPr/>
          <p:nvPr/>
        </p:nvGrpSpPr>
        <p:grpSpPr>
          <a:xfrm>
            <a:off x="3544277" y="2315632"/>
            <a:ext cx="5384800" cy="4078514"/>
            <a:chOff x="3439886" y="2017486"/>
            <a:chExt cx="5384800" cy="4078514"/>
          </a:xfrm>
        </p:grpSpPr>
        <p:pic>
          <p:nvPicPr>
            <p:cNvPr id="3" name="그래픽 2" descr="지구본: 아시아 및 오스트레일리아  단색으로 채워진">
              <a:extLst>
                <a:ext uri="{FF2B5EF4-FFF2-40B4-BE49-F238E27FC236}">
                  <a16:creationId xmlns:a16="http://schemas.microsoft.com/office/drawing/2014/main" id="{CACCC4EF-D84E-4174-8628-35A113DD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39343" y="2463800"/>
              <a:ext cx="3185886" cy="318588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8265D0-908D-4AB7-9AE8-C59D580F2DE8}"/>
                </a:ext>
              </a:extLst>
            </p:cNvPr>
            <p:cNvSpPr/>
            <p:nvPr/>
          </p:nvSpPr>
          <p:spPr>
            <a:xfrm>
              <a:off x="3439886" y="2017486"/>
              <a:ext cx="5384800" cy="4078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127543-9E39-461E-867B-8FCC38B62E28}"/>
              </a:ext>
            </a:extLst>
          </p:cNvPr>
          <p:cNvSpPr/>
          <p:nvPr/>
        </p:nvSpPr>
        <p:spPr>
          <a:xfrm>
            <a:off x="4269991" y="1305140"/>
            <a:ext cx="3933371" cy="26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676BD0D1-5C61-4AE1-A5A7-646E388328D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6124" y="946641"/>
            <a:ext cx="4080517" cy="1455508"/>
            <a:chOff x="648510" y="1293962"/>
            <a:chExt cx="1828800" cy="1128939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453622ED-399D-4031-BEA6-58213302FC7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8510" y="1345820"/>
              <a:ext cx="1828800" cy="1077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업소명</a:t>
              </a:r>
              <a:r>
                <a:rPr lang="ko-KR" alt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별점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A32327-2A2A-4209-8452-D07F5DACBFF3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85742" y="1293962"/>
              <a:ext cx="254382" cy="12174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 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05A4208-7D72-4F25-B066-67724977CEF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6124" y="2549277"/>
            <a:ext cx="4080516" cy="1334327"/>
            <a:chOff x="603401" y="1184134"/>
            <a:chExt cx="1828800" cy="1748781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E96E630-BFAE-485C-A1A6-FDE0CDA16A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03401" y="1286996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메뉴명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–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AFD6E8-8DA3-4FF9-9977-483481E652A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40633" y="1184134"/>
              <a:ext cx="240013" cy="20572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63DFF7-0817-4711-901F-F2A1697294C3}"/>
              </a:ext>
            </a:extLst>
          </p:cNvPr>
          <p:cNvGrpSpPr/>
          <p:nvPr/>
        </p:nvGrpSpPr>
        <p:grpSpPr>
          <a:xfrm>
            <a:off x="4195534" y="4164996"/>
            <a:ext cx="4081106" cy="2229150"/>
            <a:chOff x="2229260" y="3253422"/>
            <a:chExt cx="4081106" cy="2229150"/>
          </a:xfrm>
        </p:grpSpPr>
        <p:grpSp>
          <p:nvGrpSpPr>
            <p:cNvPr id="2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A5838C8-D6DA-4C85-82A0-D0059B251427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229261" y="3253422"/>
              <a:ext cx="4081105" cy="901640"/>
              <a:chOff x="643604" y="1190833"/>
              <a:chExt cx="1828800" cy="753886"/>
            </a:xfrm>
          </p:grpSpPr>
          <p:sp>
            <p:nvSpPr>
              <p:cNvPr id="2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1FFD48C6-4F30-48AC-89CB-7C9C4A08AAB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643604" y="1250853"/>
                <a:ext cx="1828800" cy="69386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닉네임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(ID)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등록일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댓글내용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169D4C-6C10-4840-906F-B291EB7AADC9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64399" y="1190833"/>
                <a:ext cx="254345" cy="1312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E7E92BA8-B1F6-472C-B38F-168D9CB7E9CD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2229260" y="4269758"/>
              <a:ext cx="4081106" cy="893710"/>
              <a:chOff x="595686" y="1184134"/>
              <a:chExt cx="1828800" cy="1801339"/>
            </a:xfrm>
          </p:grpSpPr>
          <p:sp>
            <p:nvSpPr>
              <p:cNvPr id="2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B858AD39-676B-483D-9343-DD6DF8591BC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3395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3CB7B3-008A-48D2-96A0-782393846383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19358" y="1184134"/>
                <a:ext cx="306065" cy="3163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</a:t>
                </a:r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448E1BB9-588D-4C4A-BAA3-B457A028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223" y="524057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1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137F41-013B-478C-AE8F-F395813D4309}"/>
              </a:ext>
            </a:extLst>
          </p:cNvPr>
          <p:cNvGrpSpPr/>
          <p:nvPr/>
        </p:nvGrpSpPr>
        <p:grpSpPr>
          <a:xfrm>
            <a:off x="2976819" y="1106274"/>
            <a:ext cx="6998818" cy="1521891"/>
            <a:chOff x="3037811" y="888215"/>
            <a:chExt cx="6998818" cy="15218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89AFC4B-BF46-4CDA-9906-2FE082338B1F}"/>
                </a:ext>
              </a:extLst>
            </p:cNvPr>
            <p:cNvGrpSpPr/>
            <p:nvPr/>
          </p:nvGrpSpPr>
          <p:grpSpPr>
            <a:xfrm>
              <a:off x="3037811" y="1409902"/>
              <a:ext cx="6397732" cy="598873"/>
              <a:chOff x="3043992" y="1381499"/>
              <a:chExt cx="6397732" cy="5988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020C46C-A185-48C2-9450-90402F2C2D7A}"/>
                  </a:ext>
                </a:extLst>
              </p:cNvPr>
              <p:cNvGrpSpPr/>
              <p:nvPr/>
            </p:nvGrpSpPr>
            <p:grpSpPr>
              <a:xfrm>
                <a:off x="3379066" y="1381499"/>
                <a:ext cx="5799417" cy="186494"/>
                <a:chOff x="3368180" y="1283527"/>
                <a:chExt cx="5799417" cy="186494"/>
              </a:xfrm>
            </p:grpSpPr>
            <p:grpSp>
              <p:nvGrpSpPr>
                <p:cNvPr id="33" name="Checkbox">
                  <a:extLst>
                    <a:ext uri="{FF2B5EF4-FFF2-40B4-BE49-F238E27FC236}">
                      <a16:creationId xmlns:a16="http://schemas.microsoft.com/office/drawing/2014/main" id="{A625D59D-A17A-4536-8635-B836A3C782B4}"/>
                    </a:ext>
                  </a:extLst>
                </p:cNvPr>
                <p:cNvGrpSpPr/>
                <p:nvPr/>
              </p:nvGrpSpPr>
              <p:grpSpPr>
                <a:xfrm>
                  <a:off x="3368180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34" name="Checkbox">
                    <a:extLst>
                      <a:ext uri="{FF2B5EF4-FFF2-40B4-BE49-F238E27FC236}">
                        <a16:creationId xmlns:a16="http://schemas.microsoft.com/office/drawing/2014/main" id="{B701F6B6-165D-4ED2-8F1B-AA530830462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36" name="Box">
                      <a:extLst>
                        <a:ext uri="{FF2B5EF4-FFF2-40B4-BE49-F238E27FC236}">
                          <a16:creationId xmlns:a16="http://schemas.microsoft.com/office/drawing/2014/main" id="{CECE6682-7734-45CC-81A7-F2C5BEDCC91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7" name="Check">
                      <a:extLst>
                        <a:ext uri="{FF2B5EF4-FFF2-40B4-BE49-F238E27FC236}">
                          <a16:creationId xmlns:a16="http://schemas.microsoft.com/office/drawing/2014/main" id="{9A0989FC-9E1C-4B1F-8000-0C84FC4865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5" name="Text">
                    <a:extLst>
                      <a:ext uri="{FF2B5EF4-FFF2-40B4-BE49-F238E27FC236}">
                        <a16:creationId xmlns:a16="http://schemas.microsoft.com/office/drawing/2014/main" id="{813FA35B-0FC6-4888-AE7B-55BB5DAEB5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3" name="Checkbox">
                  <a:extLst>
                    <a:ext uri="{FF2B5EF4-FFF2-40B4-BE49-F238E27FC236}">
                      <a16:creationId xmlns:a16="http://schemas.microsoft.com/office/drawing/2014/main" id="{C35C25EB-619F-4191-8885-DFC3A91AF04E}"/>
                    </a:ext>
                  </a:extLst>
                </p:cNvPr>
                <p:cNvGrpSpPr/>
                <p:nvPr/>
              </p:nvGrpSpPr>
              <p:grpSpPr>
                <a:xfrm>
                  <a:off x="4130983" y="1288240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4" name="Checkbox">
                    <a:extLst>
                      <a:ext uri="{FF2B5EF4-FFF2-40B4-BE49-F238E27FC236}">
                        <a16:creationId xmlns:a16="http://schemas.microsoft.com/office/drawing/2014/main" id="{A5D5779C-9464-47CE-B684-29C5923ACA2E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46" name="Box">
                      <a:extLst>
                        <a:ext uri="{FF2B5EF4-FFF2-40B4-BE49-F238E27FC236}">
                          <a16:creationId xmlns:a16="http://schemas.microsoft.com/office/drawing/2014/main" id="{CDF0A322-1DCF-47B8-8FF6-556D64060C1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7" name="Check">
                      <a:extLst>
                        <a:ext uri="{FF2B5EF4-FFF2-40B4-BE49-F238E27FC236}">
                          <a16:creationId xmlns:a16="http://schemas.microsoft.com/office/drawing/2014/main" id="{4775FBD2-74C6-4030-8A01-A2EBDD2EC2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45" name="Text">
                    <a:extLst>
                      <a:ext uri="{FF2B5EF4-FFF2-40B4-BE49-F238E27FC236}">
                        <a16:creationId xmlns:a16="http://schemas.microsoft.com/office/drawing/2014/main" id="{3D290973-11B4-4F12-9B0D-7A5A830B19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8" name="Checkbox">
                  <a:extLst>
                    <a:ext uri="{FF2B5EF4-FFF2-40B4-BE49-F238E27FC236}">
                      <a16:creationId xmlns:a16="http://schemas.microsoft.com/office/drawing/2014/main" id="{3662FECC-3FD8-4ECB-942A-16277AB9B796}"/>
                    </a:ext>
                  </a:extLst>
                </p:cNvPr>
                <p:cNvGrpSpPr/>
                <p:nvPr/>
              </p:nvGrpSpPr>
              <p:grpSpPr>
                <a:xfrm>
                  <a:off x="4893786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9" name="Checkbox">
                    <a:extLst>
                      <a:ext uri="{FF2B5EF4-FFF2-40B4-BE49-F238E27FC236}">
                        <a16:creationId xmlns:a16="http://schemas.microsoft.com/office/drawing/2014/main" id="{1CD7F87B-91B8-4AB9-AD8E-9AFFB39F8E6B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1" name="Box">
                      <a:extLst>
                        <a:ext uri="{FF2B5EF4-FFF2-40B4-BE49-F238E27FC236}">
                          <a16:creationId xmlns:a16="http://schemas.microsoft.com/office/drawing/2014/main" id="{042F1302-07FF-4123-AC4C-141E80F93EB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2" name="Check">
                      <a:extLst>
                        <a:ext uri="{FF2B5EF4-FFF2-40B4-BE49-F238E27FC236}">
                          <a16:creationId xmlns:a16="http://schemas.microsoft.com/office/drawing/2014/main" id="{A23DB322-CB21-42EF-9D8F-E1CB3ECB4A1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0" name="Text">
                    <a:extLst>
                      <a:ext uri="{FF2B5EF4-FFF2-40B4-BE49-F238E27FC236}">
                        <a16:creationId xmlns:a16="http://schemas.microsoft.com/office/drawing/2014/main" id="{C8CFB186-24F5-4B86-85D8-F2AEB8CA9D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3" name="Checkbox">
                  <a:extLst>
                    <a:ext uri="{FF2B5EF4-FFF2-40B4-BE49-F238E27FC236}">
                      <a16:creationId xmlns:a16="http://schemas.microsoft.com/office/drawing/2014/main" id="{C1950A44-0E6E-470E-925F-EA2132CD9315}"/>
                    </a:ext>
                  </a:extLst>
                </p:cNvPr>
                <p:cNvGrpSpPr/>
                <p:nvPr/>
              </p:nvGrpSpPr>
              <p:grpSpPr>
                <a:xfrm>
                  <a:off x="5656589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4" name="Checkbox">
                    <a:extLst>
                      <a:ext uri="{FF2B5EF4-FFF2-40B4-BE49-F238E27FC236}">
                        <a16:creationId xmlns:a16="http://schemas.microsoft.com/office/drawing/2014/main" id="{91DC7FE9-65C9-461B-8BF6-E09D4FB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6" name="Box">
                      <a:extLst>
                        <a:ext uri="{FF2B5EF4-FFF2-40B4-BE49-F238E27FC236}">
                          <a16:creationId xmlns:a16="http://schemas.microsoft.com/office/drawing/2014/main" id="{4D3101D8-5F9E-43FA-8939-72A93482475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7" name="Check">
                      <a:extLst>
                        <a:ext uri="{FF2B5EF4-FFF2-40B4-BE49-F238E27FC236}">
                          <a16:creationId xmlns:a16="http://schemas.microsoft.com/office/drawing/2014/main" id="{A9D4A2C2-3B2D-4990-BFD8-17C6C15034B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5" name="Text">
                    <a:extLst>
                      <a:ext uri="{FF2B5EF4-FFF2-40B4-BE49-F238E27FC236}">
                        <a16:creationId xmlns:a16="http://schemas.microsoft.com/office/drawing/2014/main" id="{1D19EC49-E9D5-41BE-BAC3-F948BA4D9E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8" name="Checkbox">
                  <a:extLst>
                    <a:ext uri="{FF2B5EF4-FFF2-40B4-BE49-F238E27FC236}">
                      <a16:creationId xmlns:a16="http://schemas.microsoft.com/office/drawing/2014/main" id="{B69F4B34-CAEB-40FB-AC03-09883EC1D21B}"/>
                    </a:ext>
                  </a:extLst>
                </p:cNvPr>
                <p:cNvGrpSpPr/>
                <p:nvPr/>
              </p:nvGrpSpPr>
              <p:grpSpPr>
                <a:xfrm>
                  <a:off x="6416180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9" name="Checkbox">
                    <a:extLst>
                      <a:ext uri="{FF2B5EF4-FFF2-40B4-BE49-F238E27FC236}">
                        <a16:creationId xmlns:a16="http://schemas.microsoft.com/office/drawing/2014/main" id="{F9956EAA-BDFF-4811-83B9-62E08D1E8387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1" name="Box">
                      <a:extLst>
                        <a:ext uri="{FF2B5EF4-FFF2-40B4-BE49-F238E27FC236}">
                          <a16:creationId xmlns:a16="http://schemas.microsoft.com/office/drawing/2014/main" id="{F7C4FCAA-1E59-445D-897D-048B4C927EF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2" name="Check">
                      <a:extLst>
                        <a:ext uri="{FF2B5EF4-FFF2-40B4-BE49-F238E27FC236}">
                          <a16:creationId xmlns:a16="http://schemas.microsoft.com/office/drawing/2014/main" id="{37E9B461-1E00-4A56-A5CB-DD61B45498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0" name="Text">
                    <a:extLst>
                      <a:ext uri="{FF2B5EF4-FFF2-40B4-BE49-F238E27FC236}">
                        <a16:creationId xmlns:a16="http://schemas.microsoft.com/office/drawing/2014/main" id="{C6BC5D1D-7C87-4449-9ECB-0B2D563020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Checkbox">
                  <a:extLst>
                    <a:ext uri="{FF2B5EF4-FFF2-40B4-BE49-F238E27FC236}">
                      <a16:creationId xmlns:a16="http://schemas.microsoft.com/office/drawing/2014/main" id="{7BD75A36-6DF3-44B8-A74A-51B995B33F70}"/>
                    </a:ext>
                  </a:extLst>
                </p:cNvPr>
                <p:cNvGrpSpPr/>
                <p:nvPr/>
              </p:nvGrpSpPr>
              <p:grpSpPr>
                <a:xfrm>
                  <a:off x="7178983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4" name="Checkbox">
                    <a:extLst>
                      <a:ext uri="{FF2B5EF4-FFF2-40B4-BE49-F238E27FC236}">
                        <a16:creationId xmlns:a16="http://schemas.microsoft.com/office/drawing/2014/main" id="{AD4343C3-C71D-4A86-B486-C36E91BF4262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6" name="Box">
                      <a:extLst>
                        <a:ext uri="{FF2B5EF4-FFF2-40B4-BE49-F238E27FC236}">
                          <a16:creationId xmlns:a16="http://schemas.microsoft.com/office/drawing/2014/main" id="{4C8EAE78-CBB0-4149-A0F8-F1A14F1839F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heck">
                      <a:extLst>
                        <a:ext uri="{FF2B5EF4-FFF2-40B4-BE49-F238E27FC236}">
                          <a16:creationId xmlns:a16="http://schemas.microsoft.com/office/drawing/2014/main" id="{435CAAC5-DA3E-46B4-BA7C-33688B4789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5" name="Text">
                    <a:extLst>
                      <a:ext uri="{FF2B5EF4-FFF2-40B4-BE49-F238E27FC236}">
                        <a16:creationId xmlns:a16="http://schemas.microsoft.com/office/drawing/2014/main" id="{43CF4341-E5EE-430B-86BD-BBE862EA1F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8" name="Checkbox">
                  <a:extLst>
                    <a:ext uri="{FF2B5EF4-FFF2-40B4-BE49-F238E27FC236}">
                      <a16:creationId xmlns:a16="http://schemas.microsoft.com/office/drawing/2014/main" id="{33480721-6AD8-4811-AB00-C35FFB71D0F2}"/>
                    </a:ext>
                  </a:extLst>
                </p:cNvPr>
                <p:cNvGrpSpPr/>
                <p:nvPr/>
              </p:nvGrpSpPr>
              <p:grpSpPr>
                <a:xfrm>
                  <a:off x="7941786" y="1283527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9" name="Checkbox">
                    <a:extLst>
                      <a:ext uri="{FF2B5EF4-FFF2-40B4-BE49-F238E27FC236}">
                        <a16:creationId xmlns:a16="http://schemas.microsoft.com/office/drawing/2014/main" id="{4D157DF2-7792-42EB-8CB6-C5B871C44875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1" name="Box">
                      <a:extLst>
                        <a:ext uri="{FF2B5EF4-FFF2-40B4-BE49-F238E27FC236}">
                          <a16:creationId xmlns:a16="http://schemas.microsoft.com/office/drawing/2014/main" id="{EA74DB0E-0EDC-4748-90A3-949A06CBEE0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Check">
                      <a:extLst>
                        <a:ext uri="{FF2B5EF4-FFF2-40B4-BE49-F238E27FC236}">
                          <a16:creationId xmlns:a16="http://schemas.microsoft.com/office/drawing/2014/main" id="{A80F0A35-11E7-4F34-A7CF-64740F9BD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0" name="Text">
                    <a:extLst>
                      <a:ext uri="{FF2B5EF4-FFF2-40B4-BE49-F238E27FC236}">
                        <a16:creationId xmlns:a16="http://schemas.microsoft.com/office/drawing/2014/main" id="{C93544C6-11BF-4C7A-9364-EE9DBB99B4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Checkbox">
                  <a:extLst>
                    <a:ext uri="{FF2B5EF4-FFF2-40B4-BE49-F238E27FC236}">
                      <a16:creationId xmlns:a16="http://schemas.microsoft.com/office/drawing/2014/main" id="{824DD20C-A555-40FF-9144-96F559F2FA6E}"/>
                    </a:ext>
                  </a:extLst>
                </p:cNvPr>
                <p:cNvGrpSpPr/>
                <p:nvPr/>
              </p:nvGrpSpPr>
              <p:grpSpPr>
                <a:xfrm>
                  <a:off x="8704589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74" name="Checkbox">
                    <a:extLst>
                      <a:ext uri="{FF2B5EF4-FFF2-40B4-BE49-F238E27FC236}">
                        <a16:creationId xmlns:a16="http://schemas.microsoft.com/office/drawing/2014/main" id="{4D237597-CE48-4135-921F-D5CB82309DB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6" name="Box">
                      <a:extLst>
                        <a:ext uri="{FF2B5EF4-FFF2-40B4-BE49-F238E27FC236}">
                          <a16:creationId xmlns:a16="http://schemas.microsoft.com/office/drawing/2014/main" id="{741FFA38-1768-45CA-9BFE-34BA5035358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7" name="Check">
                      <a:extLst>
                        <a:ext uri="{FF2B5EF4-FFF2-40B4-BE49-F238E27FC236}">
                          <a16:creationId xmlns:a16="http://schemas.microsoft.com/office/drawing/2014/main" id="{B0E94169-D185-4C7C-B196-0413266E36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5" name="Text">
                    <a:extLst>
                      <a:ext uri="{FF2B5EF4-FFF2-40B4-BE49-F238E27FC236}">
                        <a16:creationId xmlns:a16="http://schemas.microsoft.com/office/drawing/2014/main" id="{C52B8790-A6FA-4571-AA46-14F08FF0DE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89" name="Checkbox">
                <a:extLst>
                  <a:ext uri="{FF2B5EF4-FFF2-40B4-BE49-F238E27FC236}">
                    <a16:creationId xmlns:a16="http://schemas.microsoft.com/office/drawing/2014/main" id="{AB4AC031-1520-4FFB-AB06-3AD7E996B7F7}"/>
                  </a:ext>
                </a:extLst>
              </p:cNvPr>
              <p:cNvGrpSpPr/>
              <p:nvPr/>
            </p:nvGrpSpPr>
            <p:grpSpPr>
              <a:xfrm>
                <a:off x="304399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0" name="Checkbox">
                  <a:extLst>
                    <a:ext uri="{FF2B5EF4-FFF2-40B4-BE49-F238E27FC236}">
                      <a16:creationId xmlns:a16="http://schemas.microsoft.com/office/drawing/2014/main" id="{4FCDDFDC-FD34-49F6-85EF-DE229DBE7BDF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2" name="Box">
                    <a:extLst>
                      <a:ext uri="{FF2B5EF4-FFF2-40B4-BE49-F238E27FC236}">
                        <a16:creationId xmlns:a16="http://schemas.microsoft.com/office/drawing/2014/main" id="{D90A3B46-29FE-44A9-AF6C-92240318400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Check" hidden="1">
                    <a:extLst>
                      <a:ext uri="{FF2B5EF4-FFF2-40B4-BE49-F238E27FC236}">
                        <a16:creationId xmlns:a16="http://schemas.microsoft.com/office/drawing/2014/main" id="{DCC4B451-598C-46EB-9832-8BEF4F6187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1" name="Text">
                  <a:extLst>
                    <a:ext uri="{FF2B5EF4-FFF2-40B4-BE49-F238E27FC236}">
                      <a16:creationId xmlns:a16="http://schemas.microsoft.com/office/drawing/2014/main" id="{AB2C382B-6399-499D-A4DA-C929CA8DC37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4" name="Checkbox">
                <a:extLst>
                  <a:ext uri="{FF2B5EF4-FFF2-40B4-BE49-F238E27FC236}">
                    <a16:creationId xmlns:a16="http://schemas.microsoft.com/office/drawing/2014/main" id="{F3B97D33-DE27-4E63-8E9B-CB7E8A218972}"/>
                  </a:ext>
                </a:extLst>
              </p:cNvPr>
              <p:cNvGrpSpPr/>
              <p:nvPr/>
            </p:nvGrpSpPr>
            <p:grpSpPr>
              <a:xfrm>
                <a:off x="387167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5" name="Checkbox">
                  <a:extLst>
                    <a:ext uri="{FF2B5EF4-FFF2-40B4-BE49-F238E27FC236}">
                      <a16:creationId xmlns:a16="http://schemas.microsoft.com/office/drawing/2014/main" id="{49256523-0356-4E6F-BA4B-D6C37000BE7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7" name="Box">
                    <a:extLst>
                      <a:ext uri="{FF2B5EF4-FFF2-40B4-BE49-F238E27FC236}">
                        <a16:creationId xmlns:a16="http://schemas.microsoft.com/office/drawing/2014/main" id="{B165C4CE-D58A-4AAC-8058-D9C2C7CEF23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8" name="Check" hidden="1">
                    <a:extLst>
                      <a:ext uri="{FF2B5EF4-FFF2-40B4-BE49-F238E27FC236}">
                        <a16:creationId xmlns:a16="http://schemas.microsoft.com/office/drawing/2014/main" id="{D6EE3EAE-2335-4A4B-8CB6-7515AC20ED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6" name="Text">
                  <a:extLst>
                    <a:ext uri="{FF2B5EF4-FFF2-40B4-BE49-F238E27FC236}">
                      <a16:creationId xmlns:a16="http://schemas.microsoft.com/office/drawing/2014/main" id="{AA04603A-18AB-4CB9-919F-4B7824170FEC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Checkbox">
                <a:extLst>
                  <a:ext uri="{FF2B5EF4-FFF2-40B4-BE49-F238E27FC236}">
                    <a16:creationId xmlns:a16="http://schemas.microsoft.com/office/drawing/2014/main" id="{FC2D7FA1-EEC5-4D9C-94D7-64FEFB76AFA9}"/>
                  </a:ext>
                </a:extLst>
              </p:cNvPr>
              <p:cNvGrpSpPr/>
              <p:nvPr/>
            </p:nvGrpSpPr>
            <p:grpSpPr>
              <a:xfrm>
                <a:off x="470425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0" name="Checkbox">
                  <a:extLst>
                    <a:ext uri="{FF2B5EF4-FFF2-40B4-BE49-F238E27FC236}">
                      <a16:creationId xmlns:a16="http://schemas.microsoft.com/office/drawing/2014/main" id="{E53E8039-23A2-4288-B55B-DECFC0ACA36E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2" name="Box">
                    <a:extLst>
                      <a:ext uri="{FF2B5EF4-FFF2-40B4-BE49-F238E27FC236}">
                        <a16:creationId xmlns:a16="http://schemas.microsoft.com/office/drawing/2014/main" id="{40B682D2-EB29-4487-AC03-9C6CAA361A1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Check" hidden="1">
                    <a:extLst>
                      <a:ext uri="{FF2B5EF4-FFF2-40B4-BE49-F238E27FC236}">
                        <a16:creationId xmlns:a16="http://schemas.microsoft.com/office/drawing/2014/main" id="{B7E5417E-B284-431C-9DA4-99DDB218EC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1" name="Text">
                  <a:extLst>
                    <a:ext uri="{FF2B5EF4-FFF2-40B4-BE49-F238E27FC236}">
                      <a16:creationId xmlns:a16="http://schemas.microsoft.com/office/drawing/2014/main" id="{18182524-7500-4FEE-B8D5-F585C34FD91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4" name="Checkbox">
                <a:extLst>
                  <a:ext uri="{FF2B5EF4-FFF2-40B4-BE49-F238E27FC236}">
                    <a16:creationId xmlns:a16="http://schemas.microsoft.com/office/drawing/2014/main" id="{676D538C-3655-4B09-BDE5-C0C144807454}"/>
                  </a:ext>
                </a:extLst>
              </p:cNvPr>
              <p:cNvGrpSpPr/>
              <p:nvPr/>
            </p:nvGrpSpPr>
            <p:grpSpPr>
              <a:xfrm>
                <a:off x="553193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5" name="Checkbox">
                  <a:extLst>
                    <a:ext uri="{FF2B5EF4-FFF2-40B4-BE49-F238E27FC236}">
                      <a16:creationId xmlns:a16="http://schemas.microsoft.com/office/drawing/2014/main" id="{88550F0F-18A5-4A26-9C77-40CE0ED92CE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7" name="Box">
                    <a:extLst>
                      <a:ext uri="{FF2B5EF4-FFF2-40B4-BE49-F238E27FC236}">
                        <a16:creationId xmlns:a16="http://schemas.microsoft.com/office/drawing/2014/main" id="{2609EEDD-9BED-4807-8516-BD96C7FBF2B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Check" hidden="1">
                    <a:extLst>
                      <a:ext uri="{FF2B5EF4-FFF2-40B4-BE49-F238E27FC236}">
                        <a16:creationId xmlns:a16="http://schemas.microsoft.com/office/drawing/2014/main" id="{CE016EE9-02FD-4B04-B1A1-003857F29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6" name="Text">
                  <a:extLst>
                    <a:ext uri="{FF2B5EF4-FFF2-40B4-BE49-F238E27FC236}">
                      <a16:creationId xmlns:a16="http://schemas.microsoft.com/office/drawing/2014/main" id="{BE5D9194-1CFC-4225-A71E-EF14E1014B82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9" name="Checkbox">
                <a:extLst>
                  <a:ext uri="{FF2B5EF4-FFF2-40B4-BE49-F238E27FC236}">
                    <a16:creationId xmlns:a16="http://schemas.microsoft.com/office/drawing/2014/main" id="{E4FCE789-7722-4A44-8D94-425C67EB1C0A}"/>
                  </a:ext>
                </a:extLst>
              </p:cNvPr>
              <p:cNvGrpSpPr/>
              <p:nvPr/>
            </p:nvGrpSpPr>
            <p:grpSpPr>
              <a:xfrm>
                <a:off x="635612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0" name="Checkbox">
                  <a:extLst>
                    <a:ext uri="{FF2B5EF4-FFF2-40B4-BE49-F238E27FC236}">
                      <a16:creationId xmlns:a16="http://schemas.microsoft.com/office/drawing/2014/main" id="{E287CC2A-27B5-4776-87B5-6D0E3CFA4884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2" name="Box">
                    <a:extLst>
                      <a:ext uri="{FF2B5EF4-FFF2-40B4-BE49-F238E27FC236}">
                        <a16:creationId xmlns:a16="http://schemas.microsoft.com/office/drawing/2014/main" id="{C892CE42-A5DA-4D92-9E74-D98643F1372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" name="Check" hidden="1">
                    <a:extLst>
                      <a:ext uri="{FF2B5EF4-FFF2-40B4-BE49-F238E27FC236}">
                        <a16:creationId xmlns:a16="http://schemas.microsoft.com/office/drawing/2014/main" id="{D194AFD1-153B-4530-B572-18A842136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1" name="Text">
                  <a:extLst>
                    <a:ext uri="{FF2B5EF4-FFF2-40B4-BE49-F238E27FC236}">
                      <a16:creationId xmlns:a16="http://schemas.microsoft.com/office/drawing/2014/main" id="{5EE29DD1-3BB8-4FAB-AB4D-AC3BC5C66075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4" name="Checkbox">
                <a:extLst>
                  <a:ext uri="{FF2B5EF4-FFF2-40B4-BE49-F238E27FC236}">
                    <a16:creationId xmlns:a16="http://schemas.microsoft.com/office/drawing/2014/main" id="{709F6F09-85CD-495C-88E2-FD543BB2BD96}"/>
                  </a:ext>
                </a:extLst>
              </p:cNvPr>
              <p:cNvGrpSpPr/>
              <p:nvPr/>
            </p:nvGrpSpPr>
            <p:grpSpPr>
              <a:xfrm>
                <a:off x="718380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5" name="Checkbox">
                  <a:extLst>
                    <a:ext uri="{FF2B5EF4-FFF2-40B4-BE49-F238E27FC236}">
                      <a16:creationId xmlns:a16="http://schemas.microsoft.com/office/drawing/2014/main" id="{0F8D9815-81B0-4402-BB69-A7F085018C8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7" name="Box">
                    <a:extLst>
                      <a:ext uri="{FF2B5EF4-FFF2-40B4-BE49-F238E27FC236}">
                        <a16:creationId xmlns:a16="http://schemas.microsoft.com/office/drawing/2014/main" id="{B8AA5508-F526-47BD-A2EF-FC05AC31850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8" name="Check" hidden="1">
                    <a:extLst>
                      <a:ext uri="{FF2B5EF4-FFF2-40B4-BE49-F238E27FC236}">
                        <a16:creationId xmlns:a16="http://schemas.microsoft.com/office/drawing/2014/main" id="{366B83E9-9DF3-435C-BDF2-081C14074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6" name="Text">
                  <a:extLst>
                    <a:ext uri="{FF2B5EF4-FFF2-40B4-BE49-F238E27FC236}">
                      <a16:creationId xmlns:a16="http://schemas.microsoft.com/office/drawing/2014/main" id="{59EC9E33-BC07-48BE-8643-600F362491ED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9" name="Checkbox">
                <a:extLst>
                  <a:ext uri="{FF2B5EF4-FFF2-40B4-BE49-F238E27FC236}">
                    <a16:creationId xmlns:a16="http://schemas.microsoft.com/office/drawing/2014/main" id="{D38A0D44-A20F-419C-99A1-7DAC4AF4EB4B}"/>
                  </a:ext>
                </a:extLst>
              </p:cNvPr>
              <p:cNvGrpSpPr/>
              <p:nvPr/>
            </p:nvGrpSpPr>
            <p:grpSpPr>
              <a:xfrm>
                <a:off x="801638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0" name="Checkbox">
                  <a:extLst>
                    <a:ext uri="{FF2B5EF4-FFF2-40B4-BE49-F238E27FC236}">
                      <a16:creationId xmlns:a16="http://schemas.microsoft.com/office/drawing/2014/main" id="{FCA7BF39-28A0-47E2-895F-5573EA2A1BB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2" name="Box">
                    <a:extLst>
                      <a:ext uri="{FF2B5EF4-FFF2-40B4-BE49-F238E27FC236}">
                        <a16:creationId xmlns:a16="http://schemas.microsoft.com/office/drawing/2014/main" id="{8E8D78AC-AF23-4127-9C92-CD21393F7C5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3" name="Check" hidden="1">
                    <a:extLst>
                      <a:ext uri="{FF2B5EF4-FFF2-40B4-BE49-F238E27FC236}">
                        <a16:creationId xmlns:a16="http://schemas.microsoft.com/office/drawing/2014/main" id="{7D966F00-06D7-4078-95EC-32622E73CE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1" name="Text">
                  <a:extLst>
                    <a:ext uri="{FF2B5EF4-FFF2-40B4-BE49-F238E27FC236}">
                      <a16:creationId xmlns:a16="http://schemas.microsoft.com/office/drawing/2014/main" id="{EB6E26E9-B936-4B0B-B99C-52F040F0D220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4" name="Checkbox">
                <a:extLst>
                  <a:ext uri="{FF2B5EF4-FFF2-40B4-BE49-F238E27FC236}">
                    <a16:creationId xmlns:a16="http://schemas.microsoft.com/office/drawing/2014/main" id="{4D6E73DE-1559-4447-8EFE-FA03FE5906E5}"/>
                  </a:ext>
                </a:extLst>
              </p:cNvPr>
              <p:cNvGrpSpPr/>
              <p:nvPr/>
            </p:nvGrpSpPr>
            <p:grpSpPr>
              <a:xfrm>
                <a:off x="884406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5" name="Checkbox">
                  <a:extLst>
                    <a:ext uri="{FF2B5EF4-FFF2-40B4-BE49-F238E27FC236}">
                      <a16:creationId xmlns:a16="http://schemas.microsoft.com/office/drawing/2014/main" id="{C4C681A8-8E8A-4066-BFC1-CDC48D6EB8D1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7" name="Box">
                    <a:extLst>
                      <a:ext uri="{FF2B5EF4-FFF2-40B4-BE49-F238E27FC236}">
                        <a16:creationId xmlns:a16="http://schemas.microsoft.com/office/drawing/2014/main" id="{DA4B752C-1D64-4612-A59F-4C1DAB85847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Check" hidden="1">
                    <a:extLst>
                      <a:ext uri="{FF2B5EF4-FFF2-40B4-BE49-F238E27FC236}">
                        <a16:creationId xmlns:a16="http://schemas.microsoft.com/office/drawing/2014/main" id="{144CD8BD-42E6-41E4-ABE6-B4D0DE30AF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6" name="Text">
                  <a:extLst>
                    <a:ext uri="{FF2B5EF4-FFF2-40B4-BE49-F238E27FC236}">
                      <a16:creationId xmlns:a16="http://schemas.microsoft.com/office/drawing/2014/main" id="{2945D0F7-0440-4DC0-ABD5-43502D6ADF3E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4863E2E-0355-4547-B98C-F71109563877}"/>
                </a:ext>
              </a:extLst>
            </p:cNvPr>
            <p:cNvGrpSpPr/>
            <p:nvPr/>
          </p:nvGrpSpPr>
          <p:grpSpPr>
            <a:xfrm>
              <a:off x="4950151" y="888215"/>
              <a:ext cx="2799584" cy="310602"/>
              <a:chOff x="4720037" y="866630"/>
              <a:chExt cx="2799584" cy="310602"/>
            </a:xfrm>
          </p:grpSpPr>
          <p:sp>
            <p:nvSpPr>
              <p:cNvPr id="32" name="Input">
                <a:extLst>
                  <a:ext uri="{FF2B5EF4-FFF2-40B4-BE49-F238E27FC236}">
                    <a16:creationId xmlns:a16="http://schemas.microsoft.com/office/drawing/2014/main" id="{565187A6-C952-4664-8B5C-6A7BCA90FFCC}"/>
                  </a:ext>
                </a:extLst>
              </p:cNvPr>
              <p:cNvSpPr/>
              <p:nvPr/>
            </p:nvSpPr>
            <p:spPr>
              <a:xfrm>
                <a:off x="4720037" y="866630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 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Button">
                <a:extLst>
                  <a:ext uri="{FF2B5EF4-FFF2-40B4-BE49-F238E27FC236}">
                    <a16:creationId xmlns:a16="http://schemas.microsoft.com/office/drawing/2014/main" id="{0809CA31-D9BA-4604-9862-9C026181D181}"/>
                  </a:ext>
                </a:extLst>
              </p:cNvPr>
              <p:cNvSpPr/>
              <p:nvPr/>
            </p:nvSpPr>
            <p:spPr>
              <a:xfrm>
                <a:off x="7115665" y="866693"/>
                <a:ext cx="403956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▼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0" name="Button">
              <a:extLst>
                <a:ext uri="{FF2B5EF4-FFF2-40B4-BE49-F238E27FC236}">
                  <a16:creationId xmlns:a16="http://schemas.microsoft.com/office/drawing/2014/main" id="{075C5A3C-9D8E-4B74-8A2E-7094A4DA1354}"/>
                </a:ext>
              </a:extLst>
            </p:cNvPr>
            <p:cNvSpPr/>
            <p:nvPr/>
          </p:nvSpPr>
          <p:spPr>
            <a:xfrm>
              <a:off x="9544070" y="2097745"/>
              <a:ext cx="492559" cy="31236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14E8453-7396-486C-8D47-6761D6EBE091}"/>
              </a:ext>
            </a:extLst>
          </p:cNvPr>
          <p:cNvGrpSpPr/>
          <p:nvPr/>
        </p:nvGrpSpPr>
        <p:grpSpPr>
          <a:xfrm>
            <a:off x="3595321" y="3265111"/>
            <a:ext cx="5384800" cy="3375516"/>
            <a:chOff x="3439886" y="2017486"/>
            <a:chExt cx="5384800" cy="4078514"/>
          </a:xfrm>
        </p:grpSpPr>
        <p:pic>
          <p:nvPicPr>
            <p:cNvPr id="132" name="그래픽 131" descr="지구본: 아시아 및 오스트레일리아  단색으로 채워진">
              <a:extLst>
                <a:ext uri="{FF2B5EF4-FFF2-40B4-BE49-F238E27FC236}">
                  <a16:creationId xmlns:a16="http://schemas.microsoft.com/office/drawing/2014/main" id="{7404B251-38E8-475A-A78A-7D14BDA7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55690" y="2433164"/>
              <a:ext cx="3185886" cy="3582679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502E113-0AF1-4621-AE9C-F8C5273C400E}"/>
                </a:ext>
              </a:extLst>
            </p:cNvPr>
            <p:cNvSpPr/>
            <p:nvPr/>
          </p:nvSpPr>
          <p:spPr>
            <a:xfrm>
              <a:off x="3439886" y="2017486"/>
              <a:ext cx="5384800" cy="4078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Button">
            <a:extLst>
              <a:ext uri="{FF2B5EF4-FFF2-40B4-BE49-F238E27FC236}">
                <a16:creationId xmlns:a16="http://schemas.microsoft.com/office/drawing/2014/main" id="{7E426BD7-90C3-4F7C-8E57-919010AA6583}"/>
              </a:ext>
            </a:extLst>
          </p:cNvPr>
          <p:cNvSpPr/>
          <p:nvPr/>
        </p:nvSpPr>
        <p:spPr>
          <a:xfrm>
            <a:off x="9857238" y="82713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8582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137F41-013B-478C-AE8F-F395813D4309}"/>
              </a:ext>
            </a:extLst>
          </p:cNvPr>
          <p:cNvGrpSpPr/>
          <p:nvPr/>
        </p:nvGrpSpPr>
        <p:grpSpPr>
          <a:xfrm>
            <a:off x="2976819" y="1106274"/>
            <a:ext cx="6998818" cy="1521891"/>
            <a:chOff x="3037811" y="888215"/>
            <a:chExt cx="6998818" cy="15218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89AFC4B-BF46-4CDA-9906-2FE082338B1F}"/>
                </a:ext>
              </a:extLst>
            </p:cNvPr>
            <p:cNvGrpSpPr/>
            <p:nvPr/>
          </p:nvGrpSpPr>
          <p:grpSpPr>
            <a:xfrm>
              <a:off x="3037811" y="1409902"/>
              <a:ext cx="6397732" cy="598873"/>
              <a:chOff x="3043992" y="1381499"/>
              <a:chExt cx="6397732" cy="5988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020C46C-A185-48C2-9450-90402F2C2D7A}"/>
                  </a:ext>
                </a:extLst>
              </p:cNvPr>
              <p:cNvGrpSpPr/>
              <p:nvPr/>
            </p:nvGrpSpPr>
            <p:grpSpPr>
              <a:xfrm>
                <a:off x="3379066" y="1381499"/>
                <a:ext cx="5799417" cy="186494"/>
                <a:chOff x="3368180" y="1283527"/>
                <a:chExt cx="5799417" cy="186494"/>
              </a:xfrm>
            </p:grpSpPr>
            <p:grpSp>
              <p:nvGrpSpPr>
                <p:cNvPr id="33" name="Checkbox">
                  <a:extLst>
                    <a:ext uri="{FF2B5EF4-FFF2-40B4-BE49-F238E27FC236}">
                      <a16:creationId xmlns:a16="http://schemas.microsoft.com/office/drawing/2014/main" id="{A625D59D-A17A-4536-8635-B836A3C782B4}"/>
                    </a:ext>
                  </a:extLst>
                </p:cNvPr>
                <p:cNvGrpSpPr/>
                <p:nvPr/>
              </p:nvGrpSpPr>
              <p:grpSpPr>
                <a:xfrm>
                  <a:off x="3368180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34" name="Checkbox">
                    <a:extLst>
                      <a:ext uri="{FF2B5EF4-FFF2-40B4-BE49-F238E27FC236}">
                        <a16:creationId xmlns:a16="http://schemas.microsoft.com/office/drawing/2014/main" id="{B701F6B6-165D-4ED2-8F1B-AA530830462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36" name="Box">
                      <a:extLst>
                        <a:ext uri="{FF2B5EF4-FFF2-40B4-BE49-F238E27FC236}">
                          <a16:creationId xmlns:a16="http://schemas.microsoft.com/office/drawing/2014/main" id="{CECE6682-7734-45CC-81A7-F2C5BEDCC91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7" name="Check">
                      <a:extLst>
                        <a:ext uri="{FF2B5EF4-FFF2-40B4-BE49-F238E27FC236}">
                          <a16:creationId xmlns:a16="http://schemas.microsoft.com/office/drawing/2014/main" id="{9A0989FC-9E1C-4B1F-8000-0C84FC4865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5" name="Text">
                    <a:extLst>
                      <a:ext uri="{FF2B5EF4-FFF2-40B4-BE49-F238E27FC236}">
                        <a16:creationId xmlns:a16="http://schemas.microsoft.com/office/drawing/2014/main" id="{813FA35B-0FC6-4888-AE7B-55BB5DAEB5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3" name="Checkbox">
                  <a:extLst>
                    <a:ext uri="{FF2B5EF4-FFF2-40B4-BE49-F238E27FC236}">
                      <a16:creationId xmlns:a16="http://schemas.microsoft.com/office/drawing/2014/main" id="{C35C25EB-619F-4191-8885-DFC3A91AF04E}"/>
                    </a:ext>
                  </a:extLst>
                </p:cNvPr>
                <p:cNvGrpSpPr/>
                <p:nvPr/>
              </p:nvGrpSpPr>
              <p:grpSpPr>
                <a:xfrm>
                  <a:off x="4130983" y="1288240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4" name="Checkbox">
                    <a:extLst>
                      <a:ext uri="{FF2B5EF4-FFF2-40B4-BE49-F238E27FC236}">
                        <a16:creationId xmlns:a16="http://schemas.microsoft.com/office/drawing/2014/main" id="{A5D5779C-9464-47CE-B684-29C5923ACA2E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46" name="Box">
                      <a:extLst>
                        <a:ext uri="{FF2B5EF4-FFF2-40B4-BE49-F238E27FC236}">
                          <a16:creationId xmlns:a16="http://schemas.microsoft.com/office/drawing/2014/main" id="{CDF0A322-1DCF-47B8-8FF6-556D64060C1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7" name="Check">
                      <a:extLst>
                        <a:ext uri="{FF2B5EF4-FFF2-40B4-BE49-F238E27FC236}">
                          <a16:creationId xmlns:a16="http://schemas.microsoft.com/office/drawing/2014/main" id="{4775FBD2-74C6-4030-8A01-A2EBDD2EC2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45" name="Text">
                    <a:extLst>
                      <a:ext uri="{FF2B5EF4-FFF2-40B4-BE49-F238E27FC236}">
                        <a16:creationId xmlns:a16="http://schemas.microsoft.com/office/drawing/2014/main" id="{3D290973-11B4-4F12-9B0D-7A5A830B19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8" name="Checkbox">
                  <a:extLst>
                    <a:ext uri="{FF2B5EF4-FFF2-40B4-BE49-F238E27FC236}">
                      <a16:creationId xmlns:a16="http://schemas.microsoft.com/office/drawing/2014/main" id="{3662FECC-3FD8-4ECB-942A-16277AB9B796}"/>
                    </a:ext>
                  </a:extLst>
                </p:cNvPr>
                <p:cNvGrpSpPr/>
                <p:nvPr/>
              </p:nvGrpSpPr>
              <p:grpSpPr>
                <a:xfrm>
                  <a:off x="4893786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9" name="Checkbox">
                    <a:extLst>
                      <a:ext uri="{FF2B5EF4-FFF2-40B4-BE49-F238E27FC236}">
                        <a16:creationId xmlns:a16="http://schemas.microsoft.com/office/drawing/2014/main" id="{1CD7F87B-91B8-4AB9-AD8E-9AFFB39F8E6B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1" name="Box">
                      <a:extLst>
                        <a:ext uri="{FF2B5EF4-FFF2-40B4-BE49-F238E27FC236}">
                          <a16:creationId xmlns:a16="http://schemas.microsoft.com/office/drawing/2014/main" id="{042F1302-07FF-4123-AC4C-141E80F93EB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2" name="Check">
                      <a:extLst>
                        <a:ext uri="{FF2B5EF4-FFF2-40B4-BE49-F238E27FC236}">
                          <a16:creationId xmlns:a16="http://schemas.microsoft.com/office/drawing/2014/main" id="{A23DB322-CB21-42EF-9D8F-E1CB3ECB4A1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0" name="Text">
                    <a:extLst>
                      <a:ext uri="{FF2B5EF4-FFF2-40B4-BE49-F238E27FC236}">
                        <a16:creationId xmlns:a16="http://schemas.microsoft.com/office/drawing/2014/main" id="{C8CFB186-24F5-4B86-85D8-F2AEB8CA9D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3" name="Checkbox">
                  <a:extLst>
                    <a:ext uri="{FF2B5EF4-FFF2-40B4-BE49-F238E27FC236}">
                      <a16:creationId xmlns:a16="http://schemas.microsoft.com/office/drawing/2014/main" id="{C1950A44-0E6E-470E-925F-EA2132CD9315}"/>
                    </a:ext>
                  </a:extLst>
                </p:cNvPr>
                <p:cNvGrpSpPr/>
                <p:nvPr/>
              </p:nvGrpSpPr>
              <p:grpSpPr>
                <a:xfrm>
                  <a:off x="5656589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4" name="Checkbox">
                    <a:extLst>
                      <a:ext uri="{FF2B5EF4-FFF2-40B4-BE49-F238E27FC236}">
                        <a16:creationId xmlns:a16="http://schemas.microsoft.com/office/drawing/2014/main" id="{91DC7FE9-65C9-461B-8BF6-E09D4FB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6" name="Box">
                      <a:extLst>
                        <a:ext uri="{FF2B5EF4-FFF2-40B4-BE49-F238E27FC236}">
                          <a16:creationId xmlns:a16="http://schemas.microsoft.com/office/drawing/2014/main" id="{4D3101D8-5F9E-43FA-8939-72A93482475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7" name="Check">
                      <a:extLst>
                        <a:ext uri="{FF2B5EF4-FFF2-40B4-BE49-F238E27FC236}">
                          <a16:creationId xmlns:a16="http://schemas.microsoft.com/office/drawing/2014/main" id="{A9D4A2C2-3B2D-4990-BFD8-17C6C15034B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5" name="Text">
                    <a:extLst>
                      <a:ext uri="{FF2B5EF4-FFF2-40B4-BE49-F238E27FC236}">
                        <a16:creationId xmlns:a16="http://schemas.microsoft.com/office/drawing/2014/main" id="{1D19EC49-E9D5-41BE-BAC3-F948BA4D9E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8" name="Checkbox">
                  <a:extLst>
                    <a:ext uri="{FF2B5EF4-FFF2-40B4-BE49-F238E27FC236}">
                      <a16:creationId xmlns:a16="http://schemas.microsoft.com/office/drawing/2014/main" id="{B69F4B34-CAEB-40FB-AC03-09883EC1D21B}"/>
                    </a:ext>
                  </a:extLst>
                </p:cNvPr>
                <p:cNvGrpSpPr/>
                <p:nvPr/>
              </p:nvGrpSpPr>
              <p:grpSpPr>
                <a:xfrm>
                  <a:off x="6416180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9" name="Checkbox">
                    <a:extLst>
                      <a:ext uri="{FF2B5EF4-FFF2-40B4-BE49-F238E27FC236}">
                        <a16:creationId xmlns:a16="http://schemas.microsoft.com/office/drawing/2014/main" id="{F9956EAA-BDFF-4811-83B9-62E08D1E8387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1" name="Box">
                      <a:extLst>
                        <a:ext uri="{FF2B5EF4-FFF2-40B4-BE49-F238E27FC236}">
                          <a16:creationId xmlns:a16="http://schemas.microsoft.com/office/drawing/2014/main" id="{F7C4FCAA-1E59-445D-897D-048B4C927EF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2" name="Check">
                      <a:extLst>
                        <a:ext uri="{FF2B5EF4-FFF2-40B4-BE49-F238E27FC236}">
                          <a16:creationId xmlns:a16="http://schemas.microsoft.com/office/drawing/2014/main" id="{37E9B461-1E00-4A56-A5CB-DD61B45498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0" name="Text">
                    <a:extLst>
                      <a:ext uri="{FF2B5EF4-FFF2-40B4-BE49-F238E27FC236}">
                        <a16:creationId xmlns:a16="http://schemas.microsoft.com/office/drawing/2014/main" id="{C6BC5D1D-7C87-4449-9ECB-0B2D563020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Checkbox">
                  <a:extLst>
                    <a:ext uri="{FF2B5EF4-FFF2-40B4-BE49-F238E27FC236}">
                      <a16:creationId xmlns:a16="http://schemas.microsoft.com/office/drawing/2014/main" id="{7BD75A36-6DF3-44B8-A74A-51B995B33F70}"/>
                    </a:ext>
                  </a:extLst>
                </p:cNvPr>
                <p:cNvGrpSpPr/>
                <p:nvPr/>
              </p:nvGrpSpPr>
              <p:grpSpPr>
                <a:xfrm>
                  <a:off x="7178983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4" name="Checkbox">
                    <a:extLst>
                      <a:ext uri="{FF2B5EF4-FFF2-40B4-BE49-F238E27FC236}">
                        <a16:creationId xmlns:a16="http://schemas.microsoft.com/office/drawing/2014/main" id="{AD4343C3-C71D-4A86-B486-C36E91BF4262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6" name="Box">
                      <a:extLst>
                        <a:ext uri="{FF2B5EF4-FFF2-40B4-BE49-F238E27FC236}">
                          <a16:creationId xmlns:a16="http://schemas.microsoft.com/office/drawing/2014/main" id="{4C8EAE78-CBB0-4149-A0F8-F1A14F1839F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heck">
                      <a:extLst>
                        <a:ext uri="{FF2B5EF4-FFF2-40B4-BE49-F238E27FC236}">
                          <a16:creationId xmlns:a16="http://schemas.microsoft.com/office/drawing/2014/main" id="{435CAAC5-DA3E-46B4-BA7C-33688B4789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5" name="Text">
                    <a:extLst>
                      <a:ext uri="{FF2B5EF4-FFF2-40B4-BE49-F238E27FC236}">
                        <a16:creationId xmlns:a16="http://schemas.microsoft.com/office/drawing/2014/main" id="{43CF4341-E5EE-430B-86BD-BBE862EA1F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8" name="Checkbox">
                  <a:extLst>
                    <a:ext uri="{FF2B5EF4-FFF2-40B4-BE49-F238E27FC236}">
                      <a16:creationId xmlns:a16="http://schemas.microsoft.com/office/drawing/2014/main" id="{33480721-6AD8-4811-AB00-C35FFB71D0F2}"/>
                    </a:ext>
                  </a:extLst>
                </p:cNvPr>
                <p:cNvGrpSpPr/>
                <p:nvPr/>
              </p:nvGrpSpPr>
              <p:grpSpPr>
                <a:xfrm>
                  <a:off x="7941786" y="1283527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9" name="Checkbox">
                    <a:extLst>
                      <a:ext uri="{FF2B5EF4-FFF2-40B4-BE49-F238E27FC236}">
                        <a16:creationId xmlns:a16="http://schemas.microsoft.com/office/drawing/2014/main" id="{4D157DF2-7792-42EB-8CB6-C5B871C44875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1" name="Box">
                      <a:extLst>
                        <a:ext uri="{FF2B5EF4-FFF2-40B4-BE49-F238E27FC236}">
                          <a16:creationId xmlns:a16="http://schemas.microsoft.com/office/drawing/2014/main" id="{EA74DB0E-0EDC-4748-90A3-949A06CBEE0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Check">
                      <a:extLst>
                        <a:ext uri="{FF2B5EF4-FFF2-40B4-BE49-F238E27FC236}">
                          <a16:creationId xmlns:a16="http://schemas.microsoft.com/office/drawing/2014/main" id="{A80F0A35-11E7-4F34-A7CF-64740F9BD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0" name="Text">
                    <a:extLst>
                      <a:ext uri="{FF2B5EF4-FFF2-40B4-BE49-F238E27FC236}">
                        <a16:creationId xmlns:a16="http://schemas.microsoft.com/office/drawing/2014/main" id="{C93544C6-11BF-4C7A-9364-EE9DBB99B4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Checkbox">
                  <a:extLst>
                    <a:ext uri="{FF2B5EF4-FFF2-40B4-BE49-F238E27FC236}">
                      <a16:creationId xmlns:a16="http://schemas.microsoft.com/office/drawing/2014/main" id="{824DD20C-A555-40FF-9144-96F559F2FA6E}"/>
                    </a:ext>
                  </a:extLst>
                </p:cNvPr>
                <p:cNvGrpSpPr/>
                <p:nvPr/>
              </p:nvGrpSpPr>
              <p:grpSpPr>
                <a:xfrm>
                  <a:off x="8704589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74" name="Checkbox">
                    <a:extLst>
                      <a:ext uri="{FF2B5EF4-FFF2-40B4-BE49-F238E27FC236}">
                        <a16:creationId xmlns:a16="http://schemas.microsoft.com/office/drawing/2014/main" id="{4D237597-CE48-4135-921F-D5CB82309DB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6" name="Box">
                      <a:extLst>
                        <a:ext uri="{FF2B5EF4-FFF2-40B4-BE49-F238E27FC236}">
                          <a16:creationId xmlns:a16="http://schemas.microsoft.com/office/drawing/2014/main" id="{741FFA38-1768-45CA-9BFE-34BA5035358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7" name="Check">
                      <a:extLst>
                        <a:ext uri="{FF2B5EF4-FFF2-40B4-BE49-F238E27FC236}">
                          <a16:creationId xmlns:a16="http://schemas.microsoft.com/office/drawing/2014/main" id="{B0E94169-D185-4C7C-B196-0413266E36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5" name="Text">
                    <a:extLst>
                      <a:ext uri="{FF2B5EF4-FFF2-40B4-BE49-F238E27FC236}">
                        <a16:creationId xmlns:a16="http://schemas.microsoft.com/office/drawing/2014/main" id="{C52B8790-A6FA-4571-AA46-14F08FF0DE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89" name="Checkbox">
                <a:extLst>
                  <a:ext uri="{FF2B5EF4-FFF2-40B4-BE49-F238E27FC236}">
                    <a16:creationId xmlns:a16="http://schemas.microsoft.com/office/drawing/2014/main" id="{AB4AC031-1520-4FFB-AB06-3AD7E996B7F7}"/>
                  </a:ext>
                </a:extLst>
              </p:cNvPr>
              <p:cNvGrpSpPr/>
              <p:nvPr/>
            </p:nvGrpSpPr>
            <p:grpSpPr>
              <a:xfrm>
                <a:off x="304399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0" name="Checkbox">
                  <a:extLst>
                    <a:ext uri="{FF2B5EF4-FFF2-40B4-BE49-F238E27FC236}">
                      <a16:creationId xmlns:a16="http://schemas.microsoft.com/office/drawing/2014/main" id="{4FCDDFDC-FD34-49F6-85EF-DE229DBE7BDF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2" name="Box">
                    <a:extLst>
                      <a:ext uri="{FF2B5EF4-FFF2-40B4-BE49-F238E27FC236}">
                        <a16:creationId xmlns:a16="http://schemas.microsoft.com/office/drawing/2014/main" id="{D90A3B46-29FE-44A9-AF6C-92240318400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Check" hidden="1">
                    <a:extLst>
                      <a:ext uri="{FF2B5EF4-FFF2-40B4-BE49-F238E27FC236}">
                        <a16:creationId xmlns:a16="http://schemas.microsoft.com/office/drawing/2014/main" id="{DCC4B451-598C-46EB-9832-8BEF4F6187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1" name="Text">
                  <a:extLst>
                    <a:ext uri="{FF2B5EF4-FFF2-40B4-BE49-F238E27FC236}">
                      <a16:creationId xmlns:a16="http://schemas.microsoft.com/office/drawing/2014/main" id="{AB2C382B-6399-499D-A4DA-C929CA8DC37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4" name="Checkbox">
                <a:extLst>
                  <a:ext uri="{FF2B5EF4-FFF2-40B4-BE49-F238E27FC236}">
                    <a16:creationId xmlns:a16="http://schemas.microsoft.com/office/drawing/2014/main" id="{F3B97D33-DE27-4E63-8E9B-CB7E8A218972}"/>
                  </a:ext>
                </a:extLst>
              </p:cNvPr>
              <p:cNvGrpSpPr/>
              <p:nvPr/>
            </p:nvGrpSpPr>
            <p:grpSpPr>
              <a:xfrm>
                <a:off x="387167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5" name="Checkbox">
                  <a:extLst>
                    <a:ext uri="{FF2B5EF4-FFF2-40B4-BE49-F238E27FC236}">
                      <a16:creationId xmlns:a16="http://schemas.microsoft.com/office/drawing/2014/main" id="{49256523-0356-4E6F-BA4B-D6C37000BE7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7" name="Box">
                    <a:extLst>
                      <a:ext uri="{FF2B5EF4-FFF2-40B4-BE49-F238E27FC236}">
                        <a16:creationId xmlns:a16="http://schemas.microsoft.com/office/drawing/2014/main" id="{B165C4CE-D58A-4AAC-8058-D9C2C7CEF23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8" name="Check" hidden="1">
                    <a:extLst>
                      <a:ext uri="{FF2B5EF4-FFF2-40B4-BE49-F238E27FC236}">
                        <a16:creationId xmlns:a16="http://schemas.microsoft.com/office/drawing/2014/main" id="{D6EE3EAE-2335-4A4B-8CB6-7515AC20ED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6" name="Text">
                  <a:extLst>
                    <a:ext uri="{FF2B5EF4-FFF2-40B4-BE49-F238E27FC236}">
                      <a16:creationId xmlns:a16="http://schemas.microsoft.com/office/drawing/2014/main" id="{AA04603A-18AB-4CB9-919F-4B7824170FEC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Checkbox">
                <a:extLst>
                  <a:ext uri="{FF2B5EF4-FFF2-40B4-BE49-F238E27FC236}">
                    <a16:creationId xmlns:a16="http://schemas.microsoft.com/office/drawing/2014/main" id="{FC2D7FA1-EEC5-4D9C-94D7-64FEFB76AFA9}"/>
                  </a:ext>
                </a:extLst>
              </p:cNvPr>
              <p:cNvGrpSpPr/>
              <p:nvPr/>
            </p:nvGrpSpPr>
            <p:grpSpPr>
              <a:xfrm>
                <a:off x="470425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0" name="Checkbox">
                  <a:extLst>
                    <a:ext uri="{FF2B5EF4-FFF2-40B4-BE49-F238E27FC236}">
                      <a16:creationId xmlns:a16="http://schemas.microsoft.com/office/drawing/2014/main" id="{E53E8039-23A2-4288-B55B-DECFC0ACA36E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2" name="Box">
                    <a:extLst>
                      <a:ext uri="{FF2B5EF4-FFF2-40B4-BE49-F238E27FC236}">
                        <a16:creationId xmlns:a16="http://schemas.microsoft.com/office/drawing/2014/main" id="{40B682D2-EB29-4487-AC03-9C6CAA361A1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Check" hidden="1">
                    <a:extLst>
                      <a:ext uri="{FF2B5EF4-FFF2-40B4-BE49-F238E27FC236}">
                        <a16:creationId xmlns:a16="http://schemas.microsoft.com/office/drawing/2014/main" id="{B7E5417E-B284-431C-9DA4-99DDB218EC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1" name="Text">
                  <a:extLst>
                    <a:ext uri="{FF2B5EF4-FFF2-40B4-BE49-F238E27FC236}">
                      <a16:creationId xmlns:a16="http://schemas.microsoft.com/office/drawing/2014/main" id="{18182524-7500-4FEE-B8D5-F585C34FD91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4" name="Checkbox">
                <a:extLst>
                  <a:ext uri="{FF2B5EF4-FFF2-40B4-BE49-F238E27FC236}">
                    <a16:creationId xmlns:a16="http://schemas.microsoft.com/office/drawing/2014/main" id="{676D538C-3655-4B09-BDE5-C0C144807454}"/>
                  </a:ext>
                </a:extLst>
              </p:cNvPr>
              <p:cNvGrpSpPr/>
              <p:nvPr/>
            </p:nvGrpSpPr>
            <p:grpSpPr>
              <a:xfrm>
                <a:off x="553193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5" name="Checkbox">
                  <a:extLst>
                    <a:ext uri="{FF2B5EF4-FFF2-40B4-BE49-F238E27FC236}">
                      <a16:creationId xmlns:a16="http://schemas.microsoft.com/office/drawing/2014/main" id="{88550F0F-18A5-4A26-9C77-40CE0ED92CE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7" name="Box">
                    <a:extLst>
                      <a:ext uri="{FF2B5EF4-FFF2-40B4-BE49-F238E27FC236}">
                        <a16:creationId xmlns:a16="http://schemas.microsoft.com/office/drawing/2014/main" id="{2609EEDD-9BED-4807-8516-BD96C7FBF2B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Check" hidden="1">
                    <a:extLst>
                      <a:ext uri="{FF2B5EF4-FFF2-40B4-BE49-F238E27FC236}">
                        <a16:creationId xmlns:a16="http://schemas.microsoft.com/office/drawing/2014/main" id="{CE016EE9-02FD-4B04-B1A1-003857F29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6" name="Text">
                  <a:extLst>
                    <a:ext uri="{FF2B5EF4-FFF2-40B4-BE49-F238E27FC236}">
                      <a16:creationId xmlns:a16="http://schemas.microsoft.com/office/drawing/2014/main" id="{BE5D9194-1CFC-4225-A71E-EF14E1014B82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9" name="Checkbox">
                <a:extLst>
                  <a:ext uri="{FF2B5EF4-FFF2-40B4-BE49-F238E27FC236}">
                    <a16:creationId xmlns:a16="http://schemas.microsoft.com/office/drawing/2014/main" id="{E4FCE789-7722-4A44-8D94-425C67EB1C0A}"/>
                  </a:ext>
                </a:extLst>
              </p:cNvPr>
              <p:cNvGrpSpPr/>
              <p:nvPr/>
            </p:nvGrpSpPr>
            <p:grpSpPr>
              <a:xfrm>
                <a:off x="635612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0" name="Checkbox">
                  <a:extLst>
                    <a:ext uri="{FF2B5EF4-FFF2-40B4-BE49-F238E27FC236}">
                      <a16:creationId xmlns:a16="http://schemas.microsoft.com/office/drawing/2014/main" id="{E287CC2A-27B5-4776-87B5-6D0E3CFA4884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2" name="Box">
                    <a:extLst>
                      <a:ext uri="{FF2B5EF4-FFF2-40B4-BE49-F238E27FC236}">
                        <a16:creationId xmlns:a16="http://schemas.microsoft.com/office/drawing/2014/main" id="{C892CE42-A5DA-4D92-9E74-D98643F1372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" name="Check" hidden="1">
                    <a:extLst>
                      <a:ext uri="{FF2B5EF4-FFF2-40B4-BE49-F238E27FC236}">
                        <a16:creationId xmlns:a16="http://schemas.microsoft.com/office/drawing/2014/main" id="{D194AFD1-153B-4530-B572-18A842136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1" name="Text">
                  <a:extLst>
                    <a:ext uri="{FF2B5EF4-FFF2-40B4-BE49-F238E27FC236}">
                      <a16:creationId xmlns:a16="http://schemas.microsoft.com/office/drawing/2014/main" id="{5EE29DD1-3BB8-4FAB-AB4D-AC3BC5C66075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4" name="Checkbox">
                <a:extLst>
                  <a:ext uri="{FF2B5EF4-FFF2-40B4-BE49-F238E27FC236}">
                    <a16:creationId xmlns:a16="http://schemas.microsoft.com/office/drawing/2014/main" id="{709F6F09-85CD-495C-88E2-FD543BB2BD96}"/>
                  </a:ext>
                </a:extLst>
              </p:cNvPr>
              <p:cNvGrpSpPr/>
              <p:nvPr/>
            </p:nvGrpSpPr>
            <p:grpSpPr>
              <a:xfrm>
                <a:off x="718380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5" name="Checkbox">
                  <a:extLst>
                    <a:ext uri="{FF2B5EF4-FFF2-40B4-BE49-F238E27FC236}">
                      <a16:creationId xmlns:a16="http://schemas.microsoft.com/office/drawing/2014/main" id="{0F8D9815-81B0-4402-BB69-A7F085018C8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7" name="Box">
                    <a:extLst>
                      <a:ext uri="{FF2B5EF4-FFF2-40B4-BE49-F238E27FC236}">
                        <a16:creationId xmlns:a16="http://schemas.microsoft.com/office/drawing/2014/main" id="{B8AA5508-F526-47BD-A2EF-FC05AC31850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8" name="Check" hidden="1">
                    <a:extLst>
                      <a:ext uri="{FF2B5EF4-FFF2-40B4-BE49-F238E27FC236}">
                        <a16:creationId xmlns:a16="http://schemas.microsoft.com/office/drawing/2014/main" id="{366B83E9-9DF3-435C-BDF2-081C14074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6" name="Text">
                  <a:extLst>
                    <a:ext uri="{FF2B5EF4-FFF2-40B4-BE49-F238E27FC236}">
                      <a16:creationId xmlns:a16="http://schemas.microsoft.com/office/drawing/2014/main" id="{59EC9E33-BC07-48BE-8643-600F362491ED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9" name="Checkbox">
                <a:extLst>
                  <a:ext uri="{FF2B5EF4-FFF2-40B4-BE49-F238E27FC236}">
                    <a16:creationId xmlns:a16="http://schemas.microsoft.com/office/drawing/2014/main" id="{D38A0D44-A20F-419C-99A1-7DAC4AF4EB4B}"/>
                  </a:ext>
                </a:extLst>
              </p:cNvPr>
              <p:cNvGrpSpPr/>
              <p:nvPr/>
            </p:nvGrpSpPr>
            <p:grpSpPr>
              <a:xfrm>
                <a:off x="801638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0" name="Checkbox">
                  <a:extLst>
                    <a:ext uri="{FF2B5EF4-FFF2-40B4-BE49-F238E27FC236}">
                      <a16:creationId xmlns:a16="http://schemas.microsoft.com/office/drawing/2014/main" id="{FCA7BF39-28A0-47E2-895F-5573EA2A1BB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2" name="Box">
                    <a:extLst>
                      <a:ext uri="{FF2B5EF4-FFF2-40B4-BE49-F238E27FC236}">
                        <a16:creationId xmlns:a16="http://schemas.microsoft.com/office/drawing/2014/main" id="{8E8D78AC-AF23-4127-9C92-CD21393F7C5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3" name="Check" hidden="1">
                    <a:extLst>
                      <a:ext uri="{FF2B5EF4-FFF2-40B4-BE49-F238E27FC236}">
                        <a16:creationId xmlns:a16="http://schemas.microsoft.com/office/drawing/2014/main" id="{7D966F00-06D7-4078-95EC-32622E73CE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1" name="Text">
                  <a:extLst>
                    <a:ext uri="{FF2B5EF4-FFF2-40B4-BE49-F238E27FC236}">
                      <a16:creationId xmlns:a16="http://schemas.microsoft.com/office/drawing/2014/main" id="{EB6E26E9-B936-4B0B-B99C-52F040F0D220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4" name="Checkbox">
                <a:extLst>
                  <a:ext uri="{FF2B5EF4-FFF2-40B4-BE49-F238E27FC236}">
                    <a16:creationId xmlns:a16="http://schemas.microsoft.com/office/drawing/2014/main" id="{4D6E73DE-1559-4447-8EFE-FA03FE5906E5}"/>
                  </a:ext>
                </a:extLst>
              </p:cNvPr>
              <p:cNvGrpSpPr/>
              <p:nvPr/>
            </p:nvGrpSpPr>
            <p:grpSpPr>
              <a:xfrm>
                <a:off x="884406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5" name="Checkbox">
                  <a:extLst>
                    <a:ext uri="{FF2B5EF4-FFF2-40B4-BE49-F238E27FC236}">
                      <a16:creationId xmlns:a16="http://schemas.microsoft.com/office/drawing/2014/main" id="{C4C681A8-8E8A-4066-BFC1-CDC48D6EB8D1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7" name="Box">
                    <a:extLst>
                      <a:ext uri="{FF2B5EF4-FFF2-40B4-BE49-F238E27FC236}">
                        <a16:creationId xmlns:a16="http://schemas.microsoft.com/office/drawing/2014/main" id="{DA4B752C-1D64-4612-A59F-4C1DAB85847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Check" hidden="1">
                    <a:extLst>
                      <a:ext uri="{FF2B5EF4-FFF2-40B4-BE49-F238E27FC236}">
                        <a16:creationId xmlns:a16="http://schemas.microsoft.com/office/drawing/2014/main" id="{144CD8BD-42E6-41E4-ABE6-B4D0DE30AF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6" name="Text">
                  <a:extLst>
                    <a:ext uri="{FF2B5EF4-FFF2-40B4-BE49-F238E27FC236}">
                      <a16:creationId xmlns:a16="http://schemas.microsoft.com/office/drawing/2014/main" id="{2945D0F7-0440-4DC0-ABD5-43502D6ADF3E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4863E2E-0355-4547-B98C-F71109563877}"/>
                </a:ext>
              </a:extLst>
            </p:cNvPr>
            <p:cNvGrpSpPr/>
            <p:nvPr/>
          </p:nvGrpSpPr>
          <p:grpSpPr>
            <a:xfrm>
              <a:off x="4950151" y="888215"/>
              <a:ext cx="2799584" cy="310602"/>
              <a:chOff x="4720037" y="866630"/>
              <a:chExt cx="2799584" cy="310602"/>
            </a:xfrm>
          </p:grpSpPr>
          <p:sp>
            <p:nvSpPr>
              <p:cNvPr id="32" name="Input">
                <a:extLst>
                  <a:ext uri="{FF2B5EF4-FFF2-40B4-BE49-F238E27FC236}">
                    <a16:creationId xmlns:a16="http://schemas.microsoft.com/office/drawing/2014/main" id="{565187A6-C952-4664-8B5C-6A7BCA90FFCC}"/>
                  </a:ext>
                </a:extLst>
              </p:cNvPr>
              <p:cNvSpPr/>
              <p:nvPr/>
            </p:nvSpPr>
            <p:spPr>
              <a:xfrm>
                <a:off x="4720037" y="866630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 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Button">
                <a:extLst>
                  <a:ext uri="{FF2B5EF4-FFF2-40B4-BE49-F238E27FC236}">
                    <a16:creationId xmlns:a16="http://schemas.microsoft.com/office/drawing/2014/main" id="{0809CA31-D9BA-4604-9862-9C026181D181}"/>
                  </a:ext>
                </a:extLst>
              </p:cNvPr>
              <p:cNvSpPr/>
              <p:nvPr/>
            </p:nvSpPr>
            <p:spPr>
              <a:xfrm>
                <a:off x="7115665" y="866693"/>
                <a:ext cx="403956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▼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0" name="Button">
              <a:extLst>
                <a:ext uri="{FF2B5EF4-FFF2-40B4-BE49-F238E27FC236}">
                  <a16:creationId xmlns:a16="http://schemas.microsoft.com/office/drawing/2014/main" id="{075C5A3C-9D8E-4B74-8A2E-7094A4DA1354}"/>
                </a:ext>
              </a:extLst>
            </p:cNvPr>
            <p:cNvSpPr/>
            <p:nvPr/>
          </p:nvSpPr>
          <p:spPr>
            <a:xfrm>
              <a:off x="9544070" y="2097745"/>
              <a:ext cx="492559" cy="31236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Button">
            <a:extLst>
              <a:ext uri="{FF2B5EF4-FFF2-40B4-BE49-F238E27FC236}">
                <a16:creationId xmlns:a16="http://schemas.microsoft.com/office/drawing/2014/main" id="{7E426BD7-90C3-4F7C-8E57-919010AA6583}"/>
              </a:ext>
            </a:extLst>
          </p:cNvPr>
          <p:cNvSpPr/>
          <p:nvPr/>
        </p:nvSpPr>
        <p:spPr>
          <a:xfrm>
            <a:off x="9857238" y="82713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13C8EFD9-3611-489F-B0A1-377D60435C85}"/>
              </a:ext>
            </a:extLst>
          </p:cNvPr>
          <p:cNvSpPr/>
          <p:nvPr/>
        </p:nvSpPr>
        <p:spPr>
          <a:xfrm rot="7971743">
            <a:off x="10295010" y="996665"/>
            <a:ext cx="165881" cy="2402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E1FC9-610A-44CC-8F44-441F55843AFE}"/>
              </a:ext>
            </a:extLst>
          </p:cNvPr>
          <p:cNvSpPr txBox="1"/>
          <p:nvPr/>
        </p:nvSpPr>
        <p:spPr>
          <a:xfrm>
            <a:off x="10383184" y="1092840"/>
            <a:ext cx="109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</a:p>
          <a:p>
            <a:endParaRPr lang="ko-KR" altLang="en-US" dirty="0"/>
          </a:p>
        </p:txBody>
      </p:sp>
      <p:grpSp>
        <p:nvGrpSpPr>
          <p:cNvPr id="13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2C415E2D-EED6-452C-8ACF-F445604AA4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71422" y="3071934"/>
            <a:ext cx="7530509" cy="3334878"/>
            <a:chOff x="595686" y="1184134"/>
            <a:chExt cx="1828800" cy="1684877"/>
          </a:xfrm>
        </p:grpSpPr>
        <p:sp>
          <p:nvSpPr>
            <p:cNvPr id="13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308FC9D-16FD-49F2-8F1A-8D71F01384B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23091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D6DA545-6816-4476-A65E-0039AF7D0EE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8514" y="1184134"/>
              <a:ext cx="17954" cy="7930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Button">
            <a:extLst>
              <a:ext uri="{FF2B5EF4-FFF2-40B4-BE49-F238E27FC236}">
                <a16:creationId xmlns:a16="http://schemas.microsoft.com/office/drawing/2014/main" id="{0A2D297C-4CC0-4F9B-8EA3-26FB083F9FF6}"/>
              </a:ext>
            </a:extLst>
          </p:cNvPr>
          <p:cNvSpPr/>
          <p:nvPr/>
        </p:nvSpPr>
        <p:spPr>
          <a:xfrm>
            <a:off x="2523679" y="3045338"/>
            <a:ext cx="845012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</a:t>
            </a:r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13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Button">
            <a:extLst>
              <a:ext uri="{FF2B5EF4-FFF2-40B4-BE49-F238E27FC236}">
                <a16:creationId xmlns:a16="http://schemas.microsoft.com/office/drawing/2014/main" id="{F8C1B844-F6AF-4273-913C-09DC9F0B89BF}"/>
              </a:ext>
            </a:extLst>
          </p:cNvPr>
          <p:cNvSpPr/>
          <p:nvPr/>
        </p:nvSpPr>
        <p:spPr>
          <a:xfrm>
            <a:off x="3423388" y="3037927"/>
            <a:ext cx="1563412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13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Button">
            <a:extLst>
              <a:ext uri="{FF2B5EF4-FFF2-40B4-BE49-F238E27FC236}">
                <a16:creationId xmlns:a16="http://schemas.microsoft.com/office/drawing/2014/main" id="{988A42DC-061C-4D73-80FE-7A4714766BA6}"/>
              </a:ext>
            </a:extLst>
          </p:cNvPr>
          <p:cNvSpPr/>
          <p:nvPr/>
        </p:nvSpPr>
        <p:spPr>
          <a:xfrm>
            <a:off x="4783791" y="4728392"/>
            <a:ext cx="1229233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E-MAIL </a:t>
            </a:r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13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7E55200A-BA54-400E-AABF-16FB1C082815}"/>
              </a:ext>
            </a:extLst>
          </p:cNvPr>
          <p:cNvSpPr/>
          <p:nvPr/>
        </p:nvSpPr>
        <p:spPr>
          <a:xfrm>
            <a:off x="6131087" y="4729294"/>
            <a:ext cx="1598326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휴대폰 번호 조회</a:t>
            </a:r>
            <a:endParaRPr lang="en-US" sz="13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07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123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현정</dc:creator>
  <cp:lastModifiedBy>조 현정</cp:lastModifiedBy>
  <cp:revision>11</cp:revision>
  <dcterms:created xsi:type="dcterms:W3CDTF">2021-03-18T13:31:03Z</dcterms:created>
  <dcterms:modified xsi:type="dcterms:W3CDTF">2021-04-20T10:35:23Z</dcterms:modified>
</cp:coreProperties>
</file>