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.sv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9EBCA-9192-4F64-AA65-0C818899B032}"/>
              </a:ext>
            </a:extLst>
          </p:cNvPr>
          <p:cNvGrpSpPr/>
          <p:nvPr/>
        </p:nvGrpSpPr>
        <p:grpSpPr>
          <a:xfrm>
            <a:off x="3544277" y="2315632"/>
            <a:ext cx="5384800" cy="4078514"/>
            <a:chOff x="3439886" y="2017486"/>
            <a:chExt cx="5384800" cy="4078514"/>
          </a:xfrm>
        </p:grpSpPr>
        <p:pic>
          <p:nvPicPr>
            <p:cNvPr id="3" name="그래픽 2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CACCC4EF-D84E-4174-8628-35A113DD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9343" y="2463800"/>
              <a:ext cx="3185886" cy="31858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8265D0-908D-4AB7-9AE8-C59D580F2DE8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27543-9E39-461E-867B-8FCC38B62E28}"/>
              </a:ext>
            </a:extLst>
          </p:cNvPr>
          <p:cNvSpPr/>
          <p:nvPr/>
        </p:nvSpPr>
        <p:spPr>
          <a:xfrm>
            <a:off x="4269991" y="1305140"/>
            <a:ext cx="3933371" cy="26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137F41-013B-478C-AE8F-F395813D4309}"/>
              </a:ext>
            </a:extLst>
          </p:cNvPr>
          <p:cNvGrpSpPr/>
          <p:nvPr/>
        </p:nvGrpSpPr>
        <p:grpSpPr>
          <a:xfrm>
            <a:off x="2976819" y="1106274"/>
            <a:ext cx="6998818" cy="1521891"/>
            <a:chOff x="3037811" y="888215"/>
            <a:chExt cx="6998818" cy="152189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89AFC4B-BF46-4CDA-9906-2FE082338B1F}"/>
                </a:ext>
              </a:extLst>
            </p:cNvPr>
            <p:cNvGrpSpPr/>
            <p:nvPr/>
          </p:nvGrpSpPr>
          <p:grpSpPr>
            <a:xfrm>
              <a:off x="3037811" y="1409902"/>
              <a:ext cx="6397732" cy="598873"/>
              <a:chOff x="3043992" y="1381499"/>
              <a:chExt cx="6397732" cy="5988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020C46C-A185-48C2-9450-90402F2C2D7A}"/>
                  </a:ext>
                </a:extLst>
              </p:cNvPr>
              <p:cNvGrpSpPr/>
              <p:nvPr/>
            </p:nvGrpSpPr>
            <p:grpSpPr>
              <a:xfrm>
                <a:off x="3379066" y="1381499"/>
                <a:ext cx="5799417" cy="186494"/>
                <a:chOff x="3368180" y="1283527"/>
                <a:chExt cx="5799417" cy="186494"/>
              </a:xfrm>
            </p:grpSpPr>
            <p:grpSp>
              <p:nvGrpSpPr>
                <p:cNvPr id="33" name="Checkbox">
                  <a:extLst>
                    <a:ext uri="{FF2B5EF4-FFF2-40B4-BE49-F238E27FC236}">
                      <a16:creationId xmlns:a16="http://schemas.microsoft.com/office/drawing/2014/main" id="{A625D59D-A17A-4536-8635-B836A3C782B4}"/>
                    </a:ext>
                  </a:extLst>
                </p:cNvPr>
                <p:cNvGrpSpPr/>
                <p:nvPr/>
              </p:nvGrpSpPr>
              <p:grpSpPr>
                <a:xfrm>
                  <a:off x="3368180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34" name="Checkbox">
                    <a:extLst>
                      <a:ext uri="{FF2B5EF4-FFF2-40B4-BE49-F238E27FC236}">
                        <a16:creationId xmlns:a16="http://schemas.microsoft.com/office/drawing/2014/main" id="{B701F6B6-165D-4ED2-8F1B-AA530830462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36" name="Box">
                      <a:extLst>
                        <a:ext uri="{FF2B5EF4-FFF2-40B4-BE49-F238E27FC236}">
                          <a16:creationId xmlns:a16="http://schemas.microsoft.com/office/drawing/2014/main" id="{CECE6682-7734-45CC-81A7-F2C5BEDCC91D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7" name="Check">
                      <a:extLst>
                        <a:ext uri="{FF2B5EF4-FFF2-40B4-BE49-F238E27FC236}">
                          <a16:creationId xmlns:a16="http://schemas.microsoft.com/office/drawing/2014/main" id="{9A0989FC-9E1C-4B1F-8000-0C84FC4865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5" name="Text">
                    <a:extLst>
                      <a:ext uri="{FF2B5EF4-FFF2-40B4-BE49-F238E27FC236}">
                        <a16:creationId xmlns:a16="http://schemas.microsoft.com/office/drawing/2014/main" id="{813FA35B-0FC6-4888-AE7B-55BB5DAEB5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3" name="Checkbox">
                  <a:extLst>
                    <a:ext uri="{FF2B5EF4-FFF2-40B4-BE49-F238E27FC236}">
                      <a16:creationId xmlns:a16="http://schemas.microsoft.com/office/drawing/2014/main" id="{C35C25EB-619F-4191-8885-DFC3A91AF04E}"/>
                    </a:ext>
                  </a:extLst>
                </p:cNvPr>
                <p:cNvGrpSpPr/>
                <p:nvPr/>
              </p:nvGrpSpPr>
              <p:grpSpPr>
                <a:xfrm>
                  <a:off x="4130983" y="1288240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4" name="Checkbox">
                    <a:extLst>
                      <a:ext uri="{FF2B5EF4-FFF2-40B4-BE49-F238E27FC236}">
                        <a16:creationId xmlns:a16="http://schemas.microsoft.com/office/drawing/2014/main" id="{A5D5779C-9464-47CE-B684-29C5923ACA2E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46" name="Box">
                      <a:extLst>
                        <a:ext uri="{FF2B5EF4-FFF2-40B4-BE49-F238E27FC236}">
                          <a16:creationId xmlns:a16="http://schemas.microsoft.com/office/drawing/2014/main" id="{CDF0A322-1DCF-47B8-8FF6-556D64060C1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7" name="Check">
                      <a:extLst>
                        <a:ext uri="{FF2B5EF4-FFF2-40B4-BE49-F238E27FC236}">
                          <a16:creationId xmlns:a16="http://schemas.microsoft.com/office/drawing/2014/main" id="{4775FBD2-74C6-4030-8A01-A2EBDD2EC2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45" name="Text">
                    <a:extLst>
                      <a:ext uri="{FF2B5EF4-FFF2-40B4-BE49-F238E27FC236}">
                        <a16:creationId xmlns:a16="http://schemas.microsoft.com/office/drawing/2014/main" id="{3D290973-11B4-4F12-9B0D-7A5A830B1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8" name="Checkbox">
                  <a:extLst>
                    <a:ext uri="{FF2B5EF4-FFF2-40B4-BE49-F238E27FC236}">
                      <a16:creationId xmlns:a16="http://schemas.microsoft.com/office/drawing/2014/main" id="{3662FECC-3FD8-4ECB-942A-16277AB9B796}"/>
                    </a:ext>
                  </a:extLst>
                </p:cNvPr>
                <p:cNvGrpSpPr/>
                <p:nvPr/>
              </p:nvGrpSpPr>
              <p:grpSpPr>
                <a:xfrm>
                  <a:off x="4893786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49" name="Checkbox">
                    <a:extLst>
                      <a:ext uri="{FF2B5EF4-FFF2-40B4-BE49-F238E27FC236}">
                        <a16:creationId xmlns:a16="http://schemas.microsoft.com/office/drawing/2014/main" id="{1CD7F87B-91B8-4AB9-AD8E-9AFFB39F8E6B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1" name="Box">
                      <a:extLst>
                        <a:ext uri="{FF2B5EF4-FFF2-40B4-BE49-F238E27FC236}">
                          <a16:creationId xmlns:a16="http://schemas.microsoft.com/office/drawing/2014/main" id="{042F1302-07FF-4123-AC4C-141E80F93EB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2" name="Check">
                      <a:extLst>
                        <a:ext uri="{FF2B5EF4-FFF2-40B4-BE49-F238E27FC236}">
                          <a16:creationId xmlns:a16="http://schemas.microsoft.com/office/drawing/2014/main" id="{A23DB322-CB21-42EF-9D8F-E1CB3ECB4A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0" name="Text">
                    <a:extLst>
                      <a:ext uri="{FF2B5EF4-FFF2-40B4-BE49-F238E27FC236}">
                        <a16:creationId xmlns:a16="http://schemas.microsoft.com/office/drawing/2014/main" id="{C8CFB186-24F5-4B86-85D8-F2AEB8CA9D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3" name="Checkbox">
                  <a:extLst>
                    <a:ext uri="{FF2B5EF4-FFF2-40B4-BE49-F238E27FC236}">
                      <a16:creationId xmlns:a16="http://schemas.microsoft.com/office/drawing/2014/main" id="{C1950A44-0E6E-470E-925F-EA2132CD9315}"/>
                    </a:ext>
                  </a:extLst>
                </p:cNvPr>
                <p:cNvGrpSpPr/>
                <p:nvPr/>
              </p:nvGrpSpPr>
              <p:grpSpPr>
                <a:xfrm>
                  <a:off x="5656589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4" name="Checkbox">
                    <a:extLst>
                      <a:ext uri="{FF2B5EF4-FFF2-40B4-BE49-F238E27FC236}">
                        <a16:creationId xmlns:a16="http://schemas.microsoft.com/office/drawing/2014/main" id="{91DC7FE9-65C9-461B-8BF6-E09D4FB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56" name="Box">
                      <a:extLst>
                        <a:ext uri="{FF2B5EF4-FFF2-40B4-BE49-F238E27FC236}">
                          <a16:creationId xmlns:a16="http://schemas.microsoft.com/office/drawing/2014/main" id="{4D3101D8-5F9E-43FA-8939-72A93482475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7" name="Check">
                      <a:extLst>
                        <a:ext uri="{FF2B5EF4-FFF2-40B4-BE49-F238E27FC236}">
                          <a16:creationId xmlns:a16="http://schemas.microsoft.com/office/drawing/2014/main" id="{A9D4A2C2-3B2D-4990-BFD8-17C6C15034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55" name="Text">
                    <a:extLst>
                      <a:ext uri="{FF2B5EF4-FFF2-40B4-BE49-F238E27FC236}">
                        <a16:creationId xmlns:a16="http://schemas.microsoft.com/office/drawing/2014/main" id="{1D19EC49-E9D5-41BE-BAC3-F948BA4D9E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58" name="Checkbox">
                  <a:extLst>
                    <a:ext uri="{FF2B5EF4-FFF2-40B4-BE49-F238E27FC236}">
                      <a16:creationId xmlns:a16="http://schemas.microsoft.com/office/drawing/2014/main" id="{B69F4B34-CAEB-40FB-AC03-09883EC1D21B}"/>
                    </a:ext>
                  </a:extLst>
                </p:cNvPr>
                <p:cNvGrpSpPr/>
                <p:nvPr/>
              </p:nvGrpSpPr>
              <p:grpSpPr>
                <a:xfrm>
                  <a:off x="6416180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59" name="Checkbox">
                    <a:extLst>
                      <a:ext uri="{FF2B5EF4-FFF2-40B4-BE49-F238E27FC236}">
                        <a16:creationId xmlns:a16="http://schemas.microsoft.com/office/drawing/2014/main" id="{F9956EAA-BDFF-4811-83B9-62E08D1E8387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1" name="Box">
                      <a:extLst>
                        <a:ext uri="{FF2B5EF4-FFF2-40B4-BE49-F238E27FC236}">
                          <a16:creationId xmlns:a16="http://schemas.microsoft.com/office/drawing/2014/main" id="{F7C4FCAA-1E59-445D-897D-048B4C927EF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2" name="Check">
                      <a:extLst>
                        <a:ext uri="{FF2B5EF4-FFF2-40B4-BE49-F238E27FC236}">
                          <a16:creationId xmlns:a16="http://schemas.microsoft.com/office/drawing/2014/main" id="{37E9B461-1E00-4A56-A5CB-DD61B454980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0" name="Text">
                    <a:extLst>
                      <a:ext uri="{FF2B5EF4-FFF2-40B4-BE49-F238E27FC236}">
                        <a16:creationId xmlns:a16="http://schemas.microsoft.com/office/drawing/2014/main" id="{C6BC5D1D-7C87-4449-9ECB-0B2D563020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3" name="Checkbox">
                  <a:extLst>
                    <a:ext uri="{FF2B5EF4-FFF2-40B4-BE49-F238E27FC236}">
                      <a16:creationId xmlns:a16="http://schemas.microsoft.com/office/drawing/2014/main" id="{7BD75A36-6DF3-44B8-A74A-51B995B33F70}"/>
                    </a:ext>
                  </a:extLst>
                </p:cNvPr>
                <p:cNvGrpSpPr/>
                <p:nvPr/>
              </p:nvGrpSpPr>
              <p:grpSpPr>
                <a:xfrm>
                  <a:off x="7178983" y="1286669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4" name="Checkbox">
                    <a:extLst>
                      <a:ext uri="{FF2B5EF4-FFF2-40B4-BE49-F238E27FC236}">
                        <a16:creationId xmlns:a16="http://schemas.microsoft.com/office/drawing/2014/main" id="{AD4343C3-C71D-4A86-B486-C36E91BF4262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66" name="Box">
                      <a:extLst>
                        <a:ext uri="{FF2B5EF4-FFF2-40B4-BE49-F238E27FC236}">
                          <a16:creationId xmlns:a16="http://schemas.microsoft.com/office/drawing/2014/main" id="{4C8EAE78-CBB0-4149-A0F8-F1A14F1839F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heck">
                      <a:extLst>
                        <a:ext uri="{FF2B5EF4-FFF2-40B4-BE49-F238E27FC236}">
                          <a16:creationId xmlns:a16="http://schemas.microsoft.com/office/drawing/2014/main" id="{435CAAC5-DA3E-46B4-BA7C-33688B4789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65" name="Text">
                    <a:extLst>
                      <a:ext uri="{FF2B5EF4-FFF2-40B4-BE49-F238E27FC236}">
                        <a16:creationId xmlns:a16="http://schemas.microsoft.com/office/drawing/2014/main" id="{43CF4341-E5EE-430B-86BD-BBE862EA1F5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68" name="Checkbox">
                  <a:extLst>
                    <a:ext uri="{FF2B5EF4-FFF2-40B4-BE49-F238E27FC236}">
                      <a16:creationId xmlns:a16="http://schemas.microsoft.com/office/drawing/2014/main" id="{33480721-6AD8-4811-AB00-C35FFB71D0F2}"/>
                    </a:ext>
                  </a:extLst>
                </p:cNvPr>
                <p:cNvGrpSpPr/>
                <p:nvPr/>
              </p:nvGrpSpPr>
              <p:grpSpPr>
                <a:xfrm>
                  <a:off x="7941786" y="1283527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69" name="Checkbox">
                    <a:extLst>
                      <a:ext uri="{FF2B5EF4-FFF2-40B4-BE49-F238E27FC236}">
                        <a16:creationId xmlns:a16="http://schemas.microsoft.com/office/drawing/2014/main" id="{4D157DF2-7792-42EB-8CB6-C5B871C44875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1" name="Box">
                      <a:extLst>
                        <a:ext uri="{FF2B5EF4-FFF2-40B4-BE49-F238E27FC236}">
                          <a16:creationId xmlns:a16="http://schemas.microsoft.com/office/drawing/2014/main" id="{EA74DB0E-0EDC-4748-90A3-949A06CBEE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Check">
                      <a:extLst>
                        <a:ext uri="{FF2B5EF4-FFF2-40B4-BE49-F238E27FC236}">
                          <a16:creationId xmlns:a16="http://schemas.microsoft.com/office/drawing/2014/main" id="{A80F0A35-11E7-4F34-A7CF-64740F9BD5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0" name="Text">
                    <a:extLst>
                      <a:ext uri="{FF2B5EF4-FFF2-40B4-BE49-F238E27FC236}">
                        <a16:creationId xmlns:a16="http://schemas.microsoft.com/office/drawing/2014/main" id="{C93544C6-11BF-4C7A-9364-EE9DBB99B4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Checkbox">
                  <a:extLst>
                    <a:ext uri="{FF2B5EF4-FFF2-40B4-BE49-F238E27FC236}">
                      <a16:creationId xmlns:a16="http://schemas.microsoft.com/office/drawing/2014/main" id="{824DD20C-A555-40FF-9144-96F559F2FA6E}"/>
                    </a:ext>
                  </a:extLst>
                </p:cNvPr>
                <p:cNvGrpSpPr/>
                <p:nvPr/>
              </p:nvGrpSpPr>
              <p:grpSpPr>
                <a:xfrm>
                  <a:off x="8704589" y="1285098"/>
                  <a:ext cx="463008" cy="181781"/>
                  <a:chOff x="863600" y="1279918"/>
                  <a:chExt cx="463008" cy="181781"/>
                </a:xfrm>
              </p:grpSpPr>
              <p:grpSp>
                <p:nvGrpSpPr>
                  <p:cNvPr id="74" name="Checkbox">
                    <a:extLst>
                      <a:ext uri="{FF2B5EF4-FFF2-40B4-BE49-F238E27FC236}">
                        <a16:creationId xmlns:a16="http://schemas.microsoft.com/office/drawing/2014/main" id="{4D237597-CE48-4135-921F-D5CB82309DB6}"/>
                      </a:ext>
                    </a:extLst>
                  </p:cNvPr>
                  <p:cNvGrpSpPr/>
                  <p:nvPr/>
                </p:nvGrpSpPr>
                <p:grpSpPr>
                  <a:xfrm>
                    <a:off x="863600" y="1306515"/>
                    <a:ext cx="128588" cy="128588"/>
                    <a:chOff x="863600" y="1311275"/>
                    <a:chExt cx="128588" cy="128588"/>
                  </a:xfrm>
                </p:grpSpPr>
                <p:sp>
                  <p:nvSpPr>
                    <p:cNvPr id="76" name="Box">
                      <a:extLst>
                        <a:ext uri="{FF2B5EF4-FFF2-40B4-BE49-F238E27FC236}">
                          <a16:creationId xmlns:a16="http://schemas.microsoft.com/office/drawing/2014/main" id="{741FFA38-1768-45CA-9BFE-34BA5035358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863600" y="1311275"/>
                      <a:ext cx="128588" cy="1285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80808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7" name="Check">
                      <a:extLst>
                        <a:ext uri="{FF2B5EF4-FFF2-40B4-BE49-F238E27FC236}">
                          <a16:creationId xmlns:a16="http://schemas.microsoft.com/office/drawing/2014/main" id="{B0E94169-D185-4C7C-B196-0413266E36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79475" y="1335088"/>
                      <a:ext cx="96838" cy="80963"/>
                    </a:xfrm>
                    <a:custGeom>
                      <a:avLst/>
                      <a:gdLst>
                        <a:gd name="T0" fmla="*/ 49 w 61"/>
                        <a:gd name="T1" fmla="*/ 0 h 51"/>
                        <a:gd name="T2" fmla="*/ 27 w 61"/>
                        <a:gd name="T3" fmla="*/ 31 h 51"/>
                        <a:gd name="T4" fmla="*/ 9 w 61"/>
                        <a:gd name="T5" fmla="*/ 18 h 51"/>
                        <a:gd name="T6" fmla="*/ 0 w 61"/>
                        <a:gd name="T7" fmla="*/ 30 h 51"/>
                        <a:gd name="T8" fmla="*/ 18 w 61"/>
                        <a:gd name="T9" fmla="*/ 43 h 51"/>
                        <a:gd name="T10" fmla="*/ 30 w 61"/>
                        <a:gd name="T11" fmla="*/ 51 h 51"/>
                        <a:gd name="T12" fmla="*/ 39 w 61"/>
                        <a:gd name="T13" fmla="*/ 39 h 51"/>
                        <a:gd name="T14" fmla="*/ 61 w 61"/>
                        <a:gd name="T15" fmla="*/ 9 h 51"/>
                        <a:gd name="T16" fmla="*/ 49 w 61"/>
                        <a:gd name="T17" fmla="*/ 0 h 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1" h="51">
                          <a:moveTo>
                            <a:pt x="49" y="0"/>
                          </a:moveTo>
                          <a:lnTo>
                            <a:pt x="27" y="31"/>
                          </a:lnTo>
                          <a:lnTo>
                            <a:pt x="9" y="18"/>
                          </a:lnTo>
                          <a:lnTo>
                            <a:pt x="0" y="30"/>
                          </a:lnTo>
                          <a:lnTo>
                            <a:pt x="18" y="43"/>
                          </a:lnTo>
                          <a:lnTo>
                            <a:pt x="30" y="51"/>
                          </a:lnTo>
                          <a:lnTo>
                            <a:pt x="39" y="39"/>
                          </a:lnTo>
                          <a:lnTo>
                            <a:pt x="61" y="9"/>
                          </a:lnTo>
                          <a:lnTo>
                            <a:pt x="49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75" name="Text">
                    <a:extLst>
                      <a:ext uri="{FF2B5EF4-FFF2-40B4-BE49-F238E27FC236}">
                        <a16:creationId xmlns:a16="http://schemas.microsoft.com/office/drawing/2014/main" id="{C52B8790-A6FA-4571-AA46-14F08FF0D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304" y="1279918"/>
                    <a:ext cx="269304" cy="1817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ko-KR" alt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북구</a:t>
                    </a:r>
                    <a:endParaRPr 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9" name="Checkbox">
                <a:extLst>
                  <a:ext uri="{FF2B5EF4-FFF2-40B4-BE49-F238E27FC236}">
                    <a16:creationId xmlns:a16="http://schemas.microsoft.com/office/drawing/2014/main" id="{AB4AC031-1520-4FFB-AB06-3AD7E996B7F7}"/>
                  </a:ext>
                </a:extLst>
              </p:cNvPr>
              <p:cNvGrpSpPr/>
              <p:nvPr/>
            </p:nvGrpSpPr>
            <p:grpSpPr>
              <a:xfrm>
                <a:off x="304399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0" name="Checkbox">
                  <a:extLst>
                    <a:ext uri="{FF2B5EF4-FFF2-40B4-BE49-F238E27FC236}">
                      <a16:creationId xmlns:a16="http://schemas.microsoft.com/office/drawing/2014/main" id="{4FCDDFDC-FD34-49F6-85EF-DE229DBE7BDF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2" name="Box">
                    <a:extLst>
                      <a:ext uri="{FF2B5EF4-FFF2-40B4-BE49-F238E27FC236}">
                        <a16:creationId xmlns:a16="http://schemas.microsoft.com/office/drawing/2014/main" id="{D90A3B46-29FE-44A9-AF6C-92240318400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3" name="Check" hidden="1">
                    <a:extLst>
                      <a:ext uri="{FF2B5EF4-FFF2-40B4-BE49-F238E27FC236}">
                        <a16:creationId xmlns:a16="http://schemas.microsoft.com/office/drawing/2014/main" id="{DCC4B451-598C-46EB-9832-8BEF4F6187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1" name="Text">
                  <a:extLst>
                    <a:ext uri="{FF2B5EF4-FFF2-40B4-BE49-F238E27FC236}">
                      <a16:creationId xmlns:a16="http://schemas.microsoft.com/office/drawing/2014/main" id="{AB2C382B-6399-499D-A4DA-C929CA8DC37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4" name="Checkbox">
                <a:extLst>
                  <a:ext uri="{FF2B5EF4-FFF2-40B4-BE49-F238E27FC236}">
                    <a16:creationId xmlns:a16="http://schemas.microsoft.com/office/drawing/2014/main" id="{F3B97D33-DE27-4E63-8E9B-CB7E8A218972}"/>
                  </a:ext>
                </a:extLst>
              </p:cNvPr>
              <p:cNvGrpSpPr/>
              <p:nvPr/>
            </p:nvGrpSpPr>
            <p:grpSpPr>
              <a:xfrm>
                <a:off x="3871672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95" name="Checkbox">
                  <a:extLst>
                    <a:ext uri="{FF2B5EF4-FFF2-40B4-BE49-F238E27FC236}">
                      <a16:creationId xmlns:a16="http://schemas.microsoft.com/office/drawing/2014/main" id="{49256523-0356-4E6F-BA4B-D6C37000BE7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97" name="Box">
                    <a:extLst>
                      <a:ext uri="{FF2B5EF4-FFF2-40B4-BE49-F238E27FC236}">
                        <a16:creationId xmlns:a16="http://schemas.microsoft.com/office/drawing/2014/main" id="{B165C4CE-D58A-4AAC-8058-D9C2C7CEF2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98" name="Check" hidden="1">
                    <a:extLst>
                      <a:ext uri="{FF2B5EF4-FFF2-40B4-BE49-F238E27FC236}">
                        <a16:creationId xmlns:a16="http://schemas.microsoft.com/office/drawing/2014/main" id="{D6EE3EAE-2335-4A4B-8CB6-7515AC20E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6" name="Text">
                  <a:extLst>
                    <a:ext uri="{FF2B5EF4-FFF2-40B4-BE49-F238E27FC236}">
                      <a16:creationId xmlns:a16="http://schemas.microsoft.com/office/drawing/2014/main" id="{AA04603A-18AB-4CB9-919F-4B7824170FEC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Checkbox">
                <a:extLst>
                  <a:ext uri="{FF2B5EF4-FFF2-40B4-BE49-F238E27FC236}">
                    <a16:creationId xmlns:a16="http://schemas.microsoft.com/office/drawing/2014/main" id="{FC2D7FA1-EEC5-4D9C-94D7-64FEFB76AFA9}"/>
                  </a:ext>
                </a:extLst>
              </p:cNvPr>
              <p:cNvGrpSpPr/>
              <p:nvPr/>
            </p:nvGrpSpPr>
            <p:grpSpPr>
              <a:xfrm>
                <a:off x="470425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0" name="Checkbox">
                  <a:extLst>
                    <a:ext uri="{FF2B5EF4-FFF2-40B4-BE49-F238E27FC236}">
                      <a16:creationId xmlns:a16="http://schemas.microsoft.com/office/drawing/2014/main" id="{E53E8039-23A2-4288-B55B-DECFC0ACA36E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2" name="Box">
                    <a:extLst>
                      <a:ext uri="{FF2B5EF4-FFF2-40B4-BE49-F238E27FC236}">
                        <a16:creationId xmlns:a16="http://schemas.microsoft.com/office/drawing/2014/main" id="{40B682D2-EB29-4487-AC03-9C6CAA361A1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Check" hidden="1">
                    <a:extLst>
                      <a:ext uri="{FF2B5EF4-FFF2-40B4-BE49-F238E27FC236}">
                        <a16:creationId xmlns:a16="http://schemas.microsoft.com/office/drawing/2014/main" id="{B7E5417E-B284-431C-9DA4-99DDB218EC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1" name="Text">
                  <a:extLst>
                    <a:ext uri="{FF2B5EF4-FFF2-40B4-BE49-F238E27FC236}">
                      <a16:creationId xmlns:a16="http://schemas.microsoft.com/office/drawing/2014/main" id="{18182524-7500-4FEE-B8D5-F585C34FD91A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4" name="Checkbox">
                <a:extLst>
                  <a:ext uri="{FF2B5EF4-FFF2-40B4-BE49-F238E27FC236}">
                    <a16:creationId xmlns:a16="http://schemas.microsoft.com/office/drawing/2014/main" id="{676D538C-3655-4B09-BDE5-C0C144807454}"/>
                  </a:ext>
                </a:extLst>
              </p:cNvPr>
              <p:cNvGrpSpPr/>
              <p:nvPr/>
            </p:nvGrpSpPr>
            <p:grpSpPr>
              <a:xfrm>
                <a:off x="5531931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05" name="Checkbox">
                  <a:extLst>
                    <a:ext uri="{FF2B5EF4-FFF2-40B4-BE49-F238E27FC236}">
                      <a16:creationId xmlns:a16="http://schemas.microsoft.com/office/drawing/2014/main" id="{88550F0F-18A5-4A26-9C77-40CE0ED92CE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07" name="Box">
                    <a:extLst>
                      <a:ext uri="{FF2B5EF4-FFF2-40B4-BE49-F238E27FC236}">
                        <a16:creationId xmlns:a16="http://schemas.microsoft.com/office/drawing/2014/main" id="{2609EEDD-9BED-4807-8516-BD96C7FBF2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8" name="Check" hidden="1">
                    <a:extLst>
                      <a:ext uri="{FF2B5EF4-FFF2-40B4-BE49-F238E27FC236}">
                        <a16:creationId xmlns:a16="http://schemas.microsoft.com/office/drawing/2014/main" id="{CE016EE9-02FD-4B04-B1A1-003857F29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06" name="Text">
                  <a:extLst>
                    <a:ext uri="{FF2B5EF4-FFF2-40B4-BE49-F238E27FC236}">
                      <a16:creationId xmlns:a16="http://schemas.microsoft.com/office/drawing/2014/main" id="{BE5D9194-1CFC-4225-A71E-EF14E1014B82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9" name="Checkbox">
                <a:extLst>
                  <a:ext uri="{FF2B5EF4-FFF2-40B4-BE49-F238E27FC236}">
                    <a16:creationId xmlns:a16="http://schemas.microsoft.com/office/drawing/2014/main" id="{E4FCE789-7722-4A44-8D94-425C67EB1C0A}"/>
                  </a:ext>
                </a:extLst>
              </p:cNvPr>
              <p:cNvGrpSpPr/>
              <p:nvPr/>
            </p:nvGrpSpPr>
            <p:grpSpPr>
              <a:xfrm>
                <a:off x="635612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0" name="Checkbox">
                  <a:extLst>
                    <a:ext uri="{FF2B5EF4-FFF2-40B4-BE49-F238E27FC236}">
                      <a16:creationId xmlns:a16="http://schemas.microsoft.com/office/drawing/2014/main" id="{E287CC2A-27B5-4776-87B5-6D0E3CFA4884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2" name="Box">
                    <a:extLst>
                      <a:ext uri="{FF2B5EF4-FFF2-40B4-BE49-F238E27FC236}">
                        <a16:creationId xmlns:a16="http://schemas.microsoft.com/office/drawing/2014/main" id="{C892CE42-A5DA-4D92-9E74-D98643F1372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" name="Check" hidden="1">
                    <a:extLst>
                      <a:ext uri="{FF2B5EF4-FFF2-40B4-BE49-F238E27FC236}">
                        <a16:creationId xmlns:a16="http://schemas.microsoft.com/office/drawing/2014/main" id="{D194AFD1-153B-4530-B572-18A842136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1" name="Text">
                  <a:extLst>
                    <a:ext uri="{FF2B5EF4-FFF2-40B4-BE49-F238E27FC236}">
                      <a16:creationId xmlns:a16="http://schemas.microsoft.com/office/drawing/2014/main" id="{5EE29DD1-3BB8-4FAB-AB4D-AC3BC5C66075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4" name="Checkbox">
                <a:extLst>
                  <a:ext uri="{FF2B5EF4-FFF2-40B4-BE49-F238E27FC236}">
                    <a16:creationId xmlns:a16="http://schemas.microsoft.com/office/drawing/2014/main" id="{709F6F09-85CD-495C-88E2-FD543BB2BD96}"/>
                  </a:ext>
                </a:extLst>
              </p:cNvPr>
              <p:cNvGrpSpPr/>
              <p:nvPr/>
            </p:nvGrpSpPr>
            <p:grpSpPr>
              <a:xfrm>
                <a:off x="7183804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15" name="Checkbox">
                  <a:extLst>
                    <a:ext uri="{FF2B5EF4-FFF2-40B4-BE49-F238E27FC236}">
                      <a16:creationId xmlns:a16="http://schemas.microsoft.com/office/drawing/2014/main" id="{0F8D9815-81B0-4402-BB69-A7F085018C8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17" name="Box">
                    <a:extLst>
                      <a:ext uri="{FF2B5EF4-FFF2-40B4-BE49-F238E27FC236}">
                        <a16:creationId xmlns:a16="http://schemas.microsoft.com/office/drawing/2014/main" id="{B8AA5508-F526-47BD-A2EF-FC05AC318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8" name="Check" hidden="1">
                    <a:extLst>
                      <a:ext uri="{FF2B5EF4-FFF2-40B4-BE49-F238E27FC236}">
                        <a16:creationId xmlns:a16="http://schemas.microsoft.com/office/drawing/2014/main" id="{366B83E9-9DF3-435C-BDF2-081C14074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6" name="Text">
                  <a:extLst>
                    <a:ext uri="{FF2B5EF4-FFF2-40B4-BE49-F238E27FC236}">
                      <a16:creationId xmlns:a16="http://schemas.microsoft.com/office/drawing/2014/main" id="{59EC9E33-BC07-48BE-8643-600F362491ED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9" name="Checkbox">
                <a:extLst>
                  <a:ext uri="{FF2B5EF4-FFF2-40B4-BE49-F238E27FC236}">
                    <a16:creationId xmlns:a16="http://schemas.microsoft.com/office/drawing/2014/main" id="{D38A0D44-A20F-419C-99A1-7DAC4AF4EB4B}"/>
                  </a:ext>
                </a:extLst>
              </p:cNvPr>
              <p:cNvGrpSpPr/>
              <p:nvPr/>
            </p:nvGrpSpPr>
            <p:grpSpPr>
              <a:xfrm>
                <a:off x="801638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0" name="Checkbox">
                  <a:extLst>
                    <a:ext uri="{FF2B5EF4-FFF2-40B4-BE49-F238E27FC236}">
                      <a16:creationId xmlns:a16="http://schemas.microsoft.com/office/drawing/2014/main" id="{FCA7BF39-28A0-47E2-895F-5573EA2A1BB3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2" name="Box">
                    <a:extLst>
                      <a:ext uri="{FF2B5EF4-FFF2-40B4-BE49-F238E27FC236}">
                        <a16:creationId xmlns:a16="http://schemas.microsoft.com/office/drawing/2014/main" id="{8E8D78AC-AF23-4127-9C92-CD21393F7C5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3" name="Check" hidden="1">
                    <a:extLst>
                      <a:ext uri="{FF2B5EF4-FFF2-40B4-BE49-F238E27FC236}">
                        <a16:creationId xmlns:a16="http://schemas.microsoft.com/office/drawing/2014/main" id="{7D966F00-06D7-4078-95EC-32622E73CE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1" name="Text">
                  <a:extLst>
                    <a:ext uri="{FF2B5EF4-FFF2-40B4-BE49-F238E27FC236}">
                      <a16:creationId xmlns:a16="http://schemas.microsoft.com/office/drawing/2014/main" id="{EB6E26E9-B936-4B0B-B99C-52F040F0D220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24" name="Checkbox">
                <a:extLst>
                  <a:ext uri="{FF2B5EF4-FFF2-40B4-BE49-F238E27FC236}">
                    <a16:creationId xmlns:a16="http://schemas.microsoft.com/office/drawing/2014/main" id="{4D6E73DE-1559-4447-8EFE-FA03FE5906E5}"/>
                  </a:ext>
                </a:extLst>
              </p:cNvPr>
              <p:cNvGrpSpPr/>
              <p:nvPr/>
            </p:nvGrpSpPr>
            <p:grpSpPr>
              <a:xfrm>
                <a:off x="8844063" y="1798591"/>
                <a:ext cx="597661" cy="181781"/>
                <a:chOff x="863600" y="1279918"/>
                <a:chExt cx="597661" cy="181781"/>
              </a:xfrm>
            </p:grpSpPr>
            <p:grpSp>
              <p:nvGrpSpPr>
                <p:cNvPr id="125" name="Checkbox">
                  <a:extLst>
                    <a:ext uri="{FF2B5EF4-FFF2-40B4-BE49-F238E27FC236}">
                      <a16:creationId xmlns:a16="http://schemas.microsoft.com/office/drawing/2014/main" id="{C4C681A8-8E8A-4066-BFC1-CDC48D6EB8D1}"/>
                    </a:ext>
                  </a:extLst>
                </p:cNvPr>
                <p:cNvGrpSpPr/>
                <p:nvPr/>
              </p:nvGrpSpPr>
              <p:grpSpPr>
                <a:xfrm>
                  <a:off x="863600" y="1306515"/>
                  <a:ext cx="128588" cy="128588"/>
                  <a:chOff x="863600" y="1311275"/>
                  <a:chExt cx="128588" cy="128588"/>
                </a:xfrm>
              </p:grpSpPr>
              <p:sp>
                <p:nvSpPr>
                  <p:cNvPr id="127" name="Box">
                    <a:extLst>
                      <a:ext uri="{FF2B5EF4-FFF2-40B4-BE49-F238E27FC236}">
                        <a16:creationId xmlns:a16="http://schemas.microsoft.com/office/drawing/2014/main" id="{DA4B752C-1D64-4612-A59F-4C1DAB85847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63600" y="1311275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Check" hidden="1">
                    <a:extLst>
                      <a:ext uri="{FF2B5EF4-FFF2-40B4-BE49-F238E27FC236}">
                        <a16:creationId xmlns:a16="http://schemas.microsoft.com/office/drawing/2014/main" id="{144CD8BD-42E6-41E4-ABE6-B4D0DE30AF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79475" y="1335088"/>
                    <a:ext cx="96838" cy="80963"/>
                  </a:xfrm>
                  <a:custGeom>
                    <a:avLst/>
                    <a:gdLst>
                      <a:gd name="T0" fmla="*/ 49 w 61"/>
                      <a:gd name="T1" fmla="*/ 0 h 51"/>
                      <a:gd name="T2" fmla="*/ 27 w 61"/>
                      <a:gd name="T3" fmla="*/ 31 h 51"/>
                      <a:gd name="T4" fmla="*/ 9 w 61"/>
                      <a:gd name="T5" fmla="*/ 18 h 51"/>
                      <a:gd name="T6" fmla="*/ 0 w 61"/>
                      <a:gd name="T7" fmla="*/ 30 h 51"/>
                      <a:gd name="T8" fmla="*/ 18 w 61"/>
                      <a:gd name="T9" fmla="*/ 43 h 51"/>
                      <a:gd name="T10" fmla="*/ 30 w 61"/>
                      <a:gd name="T11" fmla="*/ 51 h 51"/>
                      <a:gd name="T12" fmla="*/ 39 w 61"/>
                      <a:gd name="T13" fmla="*/ 39 h 51"/>
                      <a:gd name="T14" fmla="*/ 61 w 61"/>
                      <a:gd name="T15" fmla="*/ 9 h 51"/>
                      <a:gd name="T16" fmla="*/ 49 w 61"/>
                      <a:gd name="T17" fmla="*/ 0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1" h="51">
                        <a:moveTo>
                          <a:pt x="49" y="0"/>
                        </a:moveTo>
                        <a:lnTo>
                          <a:pt x="27" y="31"/>
                        </a:lnTo>
                        <a:lnTo>
                          <a:pt x="9" y="18"/>
                        </a:lnTo>
                        <a:lnTo>
                          <a:pt x="0" y="30"/>
                        </a:lnTo>
                        <a:lnTo>
                          <a:pt x="18" y="43"/>
                        </a:lnTo>
                        <a:lnTo>
                          <a:pt x="30" y="51"/>
                        </a:lnTo>
                        <a:lnTo>
                          <a:pt x="39" y="39"/>
                        </a:lnTo>
                        <a:lnTo>
                          <a:pt x="61" y="9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6" name="Text">
                  <a:extLst>
                    <a:ext uri="{FF2B5EF4-FFF2-40B4-BE49-F238E27FC236}">
                      <a16:creationId xmlns:a16="http://schemas.microsoft.com/office/drawing/2014/main" id="{2945D0F7-0440-4DC0-ABD5-43502D6ADF3E}"/>
                    </a:ext>
                  </a:extLst>
                </p:cNvPr>
                <p:cNvSpPr txBox="1"/>
                <p:nvPr/>
              </p:nvSpPr>
              <p:spPr>
                <a:xfrm>
                  <a:off x="1057304" y="1279918"/>
                  <a:ext cx="403957" cy="1817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5000"/>
                    </a:lnSpc>
                    <a:spcAft>
                      <a:spcPts val="500"/>
                    </a:spcAft>
                  </a:pPr>
                  <a:r>
                    <a:rPr lang="ko-KR" altLang="en-US" sz="1050" noProof="1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옥계동</a:t>
                  </a:r>
                  <a:endParaRPr lang="en-US" sz="105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863E2E-0355-4547-B98C-F71109563877}"/>
                </a:ext>
              </a:extLst>
            </p:cNvPr>
            <p:cNvGrpSpPr/>
            <p:nvPr/>
          </p:nvGrpSpPr>
          <p:grpSpPr>
            <a:xfrm>
              <a:off x="4950151" y="888215"/>
              <a:ext cx="2799584" cy="310602"/>
              <a:chOff x="4720037" y="866630"/>
              <a:chExt cx="2799584" cy="310602"/>
            </a:xfrm>
          </p:grpSpPr>
          <p:sp>
            <p:nvSpPr>
              <p:cNvPr id="32" name="Input">
                <a:extLst>
                  <a:ext uri="{FF2B5EF4-FFF2-40B4-BE49-F238E27FC236}">
                    <a16:creationId xmlns:a16="http://schemas.microsoft.com/office/drawing/2014/main" id="{565187A6-C952-4664-8B5C-6A7BCA90FFCC}"/>
                  </a:ext>
                </a:extLst>
              </p:cNvPr>
              <p:cNvSpPr/>
              <p:nvPr/>
            </p:nvSpPr>
            <p:spPr>
              <a:xfrm>
                <a:off x="4720037" y="866630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</a:t>
                </a:r>
                <a:r>
                  <a:rPr lang="en-US" altLang="ko-KR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#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북구 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Button">
                <a:extLst>
                  <a:ext uri="{FF2B5EF4-FFF2-40B4-BE49-F238E27FC236}">
                    <a16:creationId xmlns:a16="http://schemas.microsoft.com/office/drawing/2014/main" id="{0809CA31-D9BA-4604-9862-9C026181D181}"/>
                  </a:ext>
                </a:extLst>
              </p:cNvPr>
              <p:cNvSpPr/>
              <p:nvPr/>
            </p:nvSpPr>
            <p:spPr>
              <a:xfrm>
                <a:off x="7115665" y="866693"/>
                <a:ext cx="403956" cy="310539"/>
              </a:xfrm>
              <a:prstGeom prst="roundRect">
                <a:avLst>
                  <a:gd name="adj" fmla="val 11182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64008" rIns="91440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▼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075C5A3C-9D8E-4B74-8A2E-7094A4DA1354}"/>
                </a:ext>
              </a:extLst>
            </p:cNvPr>
            <p:cNvSpPr/>
            <p:nvPr/>
          </p:nvSpPr>
          <p:spPr>
            <a:xfrm>
              <a:off x="9544070" y="2097745"/>
              <a:ext cx="492559" cy="312361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검색</a:t>
              </a:r>
              <a:endPara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14E8453-7396-486C-8D47-6761D6EBE091}"/>
              </a:ext>
            </a:extLst>
          </p:cNvPr>
          <p:cNvGrpSpPr/>
          <p:nvPr/>
        </p:nvGrpSpPr>
        <p:grpSpPr>
          <a:xfrm>
            <a:off x="3595321" y="3265111"/>
            <a:ext cx="5384800" cy="3375516"/>
            <a:chOff x="3439886" y="2017486"/>
            <a:chExt cx="5384800" cy="4078514"/>
          </a:xfrm>
        </p:grpSpPr>
        <p:pic>
          <p:nvPicPr>
            <p:cNvPr id="132" name="그래픽 131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7404B251-38E8-475A-A78A-7D14BDA71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55690" y="2433164"/>
              <a:ext cx="3185886" cy="3582679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502E113-0AF1-4621-AE9C-F8C5273C400E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Button">
            <a:extLst>
              <a:ext uri="{FF2B5EF4-FFF2-40B4-BE49-F238E27FC236}">
                <a16:creationId xmlns:a16="http://schemas.microsoft.com/office/drawing/2014/main" id="{7E426BD7-90C3-4F7C-8E57-919010AA6583}"/>
              </a:ext>
            </a:extLst>
          </p:cNvPr>
          <p:cNvSpPr/>
          <p:nvPr/>
        </p:nvSpPr>
        <p:spPr>
          <a:xfrm>
            <a:off x="9857238" y="82713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85823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8</cp:revision>
  <dcterms:created xsi:type="dcterms:W3CDTF">2021-03-18T13:31:03Z</dcterms:created>
  <dcterms:modified xsi:type="dcterms:W3CDTF">2021-04-14T06:49:50Z</dcterms:modified>
</cp:coreProperties>
</file>